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7.xml" ContentType="application/vnd.openxmlformats-officedocument.presentationml.notesSlide+xml"/>
  <Override PartName="/ppt/ink/ink5.xml" ContentType="application/inkml+xml"/>
  <Override PartName="/ppt/ink/ink6.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ink/ink7.xml" ContentType="application/inkml+xml"/>
  <Override PartName="/ppt/ink/ink8.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309" r:id="rId5"/>
    <p:sldId id="2145706790" r:id="rId6"/>
    <p:sldId id="2145706791" r:id="rId7"/>
    <p:sldId id="2145706792" r:id="rId8"/>
    <p:sldId id="2145706793" r:id="rId9"/>
    <p:sldId id="2145706794" r:id="rId10"/>
    <p:sldId id="2145706795" r:id="rId11"/>
    <p:sldId id="2145706796" r:id="rId12"/>
    <p:sldId id="2145706797" r:id="rId13"/>
    <p:sldId id="2145706798" r:id="rId14"/>
    <p:sldId id="2145706799" r:id="rId15"/>
    <p:sldId id="2145706800" r:id="rId16"/>
    <p:sldId id="2145706813" r:id="rId17"/>
    <p:sldId id="2145706814" r:id="rId18"/>
    <p:sldId id="2145706815" r:id="rId19"/>
    <p:sldId id="2145706816" r:id="rId20"/>
    <p:sldId id="2145706817" r:id="rId21"/>
    <p:sldId id="2145706818" r:id="rId22"/>
    <p:sldId id="2145706819" r:id="rId23"/>
    <p:sldId id="308" r:id="rId24"/>
  </p:sldIdLst>
  <p:sldSz cx="12192000" cy="6858000"/>
  <p:notesSz cx="6807200" cy="9939338"/>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Slides" id="{62711D78-56F9-4837-96AC-7EB264083E2A}">
          <p14:sldIdLst>
            <p14:sldId id="309"/>
          </p14:sldIdLst>
        </p14:section>
        <p14:section name="Session 4: Measuring and sustaining success" id="{2977F6D8-9F34-49CD-8F65-14FEA8027948}">
          <p14:sldIdLst>
            <p14:sldId id="2145706790"/>
            <p14:sldId id="2145706791"/>
            <p14:sldId id="2145706792"/>
            <p14:sldId id="2145706793"/>
            <p14:sldId id="2145706794"/>
            <p14:sldId id="2145706795"/>
            <p14:sldId id="2145706796"/>
            <p14:sldId id="2145706797"/>
            <p14:sldId id="2145706798"/>
            <p14:sldId id="2145706799"/>
            <p14:sldId id="2145706800"/>
            <p14:sldId id="2145706813"/>
            <p14:sldId id="2145706814"/>
            <p14:sldId id="2145706815"/>
            <p14:sldId id="2145706816"/>
            <p14:sldId id="2145706817"/>
            <p14:sldId id="2145706818"/>
          </p14:sldIdLst>
        </p14:section>
        <p14:section name="Final Slides" id="{E91B26DF-6B67-4D7A-82DE-D7F1FCC77985}">
          <p14:sldIdLst>
            <p14:sldId id="2145706819"/>
            <p14:sldId id="3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E7045E-5BBB-81B5-9EDE-073EAE39965D}" name="Jo Nguyen (DHHS)" initials="JN" userId="Jo Nguyen (DHHS)" providerId="None"/>
  <p188:author id="{7388D367-0291-4F51-BAE5-11CB5B3916DC}" name="Anna Greenwood (SCV)" initials="AG" userId="S::anna.greenwood@safercare.vic.gov.au::ddf44857-a99b-4974-bbf7-8d2eb6022593" providerId="AD"/>
  <p188:author id="{E1534779-F06C-2967-52DC-DB66C0E2E5D3}" name="Yolly Gangemi (SCV)" initials="YG" userId="S::yolly.gangemi@safercare.vic.gov.au::003f168e-2dbb-4020-9261-ac824cfa93c2" providerId="AD"/>
  <p188:author id="{B6D0B5C1-A4C1-B447-F22D-B6C4195714C6}" name="Amy Shields (SCV)" initials="AS(" userId="S::amy.shields@safercare.vic.gov.au::9ea1409d-3b46-472a-b33a-e64861b52b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7586"/>
    <a:srgbClr val="FFFFFF"/>
    <a:srgbClr val="FBF7DA"/>
    <a:srgbClr val="A8DCDD"/>
    <a:srgbClr val="B7E2E3"/>
    <a:srgbClr val="95D6D7"/>
    <a:srgbClr val="6FCACD"/>
    <a:srgbClr val="1F497D"/>
    <a:srgbClr val="E97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797" autoAdjust="0"/>
  </p:normalViewPr>
  <p:slideViewPr>
    <p:cSldViewPr snapToGrid="0">
      <p:cViewPr varScale="1">
        <p:scale>
          <a:sx n="68" d="100"/>
          <a:sy n="68" d="100"/>
        </p:scale>
        <p:origin x="552"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i Nelson (SCV)" userId="df7772c5-f036-462a-b679-51902f9bcf80" providerId="ADAL" clId="{CD15C303-8FC8-47DB-8A56-9AFA92A1C454}"/>
    <pc:docChg chg="custSel addSld modSld modSection">
      <pc:chgData name="Nami Nelson (SCV)" userId="df7772c5-f036-462a-b679-51902f9bcf80" providerId="ADAL" clId="{CD15C303-8FC8-47DB-8A56-9AFA92A1C454}" dt="2025-06-23T06:48:21.795" v="1351" actId="108"/>
      <pc:docMkLst>
        <pc:docMk/>
      </pc:docMkLst>
      <pc:sldChg chg="modSp mod modNotesTx">
        <pc:chgData name="Nami Nelson (SCV)" userId="df7772c5-f036-462a-b679-51902f9bcf80" providerId="ADAL" clId="{CD15C303-8FC8-47DB-8A56-9AFA92A1C454}" dt="2025-06-23T06:36:25.679" v="893" actId="20577"/>
        <pc:sldMkLst>
          <pc:docMk/>
          <pc:sldMk cId="1163559496" sldId="308"/>
        </pc:sldMkLst>
        <pc:spChg chg="mod">
          <ac:chgData name="Nami Nelson (SCV)" userId="df7772c5-f036-462a-b679-51902f9bcf80" providerId="ADAL" clId="{CD15C303-8FC8-47DB-8A56-9AFA92A1C454}" dt="2025-06-23T06:34:19.359" v="751" actId="1076"/>
          <ac:spMkLst>
            <pc:docMk/>
            <pc:sldMk cId="1163559496" sldId="308"/>
            <ac:spMk id="2" creationId="{19577308-AF35-0505-0080-A06E8A4AE0CF}"/>
          </ac:spMkLst>
        </pc:spChg>
        <pc:spChg chg="mod">
          <ac:chgData name="Nami Nelson (SCV)" userId="df7772c5-f036-462a-b679-51902f9bcf80" providerId="ADAL" clId="{CD15C303-8FC8-47DB-8A56-9AFA92A1C454}" dt="2025-06-23T06:32:35.694" v="675" actId="20577"/>
          <ac:spMkLst>
            <pc:docMk/>
            <pc:sldMk cId="1163559496" sldId="308"/>
            <ac:spMk id="3" creationId="{709BA1BB-F7F4-748C-15A5-7F74C9C4F703}"/>
          </ac:spMkLst>
        </pc:spChg>
      </pc:sldChg>
      <pc:sldChg chg="modNotesTx">
        <pc:chgData name="Nami Nelson (SCV)" userId="df7772c5-f036-462a-b679-51902f9bcf80" providerId="ADAL" clId="{CD15C303-8FC8-47DB-8A56-9AFA92A1C454}" dt="2025-06-23T03:21:25.524" v="5" actId="20577"/>
        <pc:sldMkLst>
          <pc:docMk/>
          <pc:sldMk cId="3758146547" sldId="2145706796"/>
        </pc:sldMkLst>
      </pc:sldChg>
      <pc:sldChg chg="modSp new mod modNotesTx">
        <pc:chgData name="Nami Nelson (SCV)" userId="df7772c5-f036-462a-b679-51902f9bcf80" providerId="ADAL" clId="{CD15C303-8FC8-47DB-8A56-9AFA92A1C454}" dt="2025-06-23T06:48:21.795" v="1351" actId="108"/>
        <pc:sldMkLst>
          <pc:docMk/>
          <pc:sldMk cId="2584574782" sldId="2145706819"/>
        </pc:sldMkLst>
        <pc:spChg chg="mod">
          <ac:chgData name="Nami Nelson (SCV)" userId="df7772c5-f036-462a-b679-51902f9bcf80" providerId="ADAL" clId="{CD15C303-8FC8-47DB-8A56-9AFA92A1C454}" dt="2025-06-23T06:47:57.300" v="1346" actId="1076"/>
          <ac:spMkLst>
            <pc:docMk/>
            <pc:sldMk cId="2584574782" sldId="2145706819"/>
            <ac:spMk id="4" creationId="{E0CB3B1B-C3FA-F578-3B52-6759D485903F}"/>
          </ac:spMkLst>
        </pc:spChg>
        <pc:spChg chg="mod">
          <ac:chgData name="Nami Nelson (SCV)" userId="df7772c5-f036-462a-b679-51902f9bcf80" providerId="ADAL" clId="{CD15C303-8FC8-47DB-8A56-9AFA92A1C454}" dt="2025-06-23T06:32:28.044" v="665" actId="20577"/>
          <ac:spMkLst>
            <pc:docMk/>
            <pc:sldMk cId="2584574782" sldId="2145706819"/>
            <ac:spMk id="5" creationId="{24E24088-70B9-31FB-DDF6-9F9C6F1CA42E}"/>
          </ac:spMkLst>
        </pc:spChg>
        <pc:spChg chg="mod">
          <ac:chgData name="Nami Nelson (SCV)" userId="df7772c5-f036-462a-b679-51902f9bcf80" providerId="ADAL" clId="{CD15C303-8FC8-47DB-8A56-9AFA92A1C454}" dt="2025-06-23T06:47:59.877" v="1347" actId="1076"/>
          <ac:spMkLst>
            <pc:docMk/>
            <pc:sldMk cId="2584574782" sldId="2145706819"/>
            <ac:spMk id="6" creationId="{EF221579-749A-5223-B409-975AAEF49511}"/>
          </ac:spMkLst>
        </pc:spChg>
        <pc:spChg chg="mod">
          <ac:chgData name="Nami Nelson (SCV)" userId="df7772c5-f036-462a-b679-51902f9bcf80" providerId="ADAL" clId="{CD15C303-8FC8-47DB-8A56-9AFA92A1C454}" dt="2025-06-23T06:48:09.495" v="1349" actId="14100"/>
          <ac:spMkLst>
            <pc:docMk/>
            <pc:sldMk cId="2584574782" sldId="2145706819"/>
            <ac:spMk id="7" creationId="{0D98867C-CAF8-6212-61A7-D504AEADF318}"/>
          </ac:spMkLst>
        </pc:spChg>
        <pc:spChg chg="mod">
          <ac:chgData name="Nami Nelson (SCV)" userId="df7772c5-f036-462a-b679-51902f9bcf80" providerId="ADAL" clId="{CD15C303-8FC8-47DB-8A56-9AFA92A1C454}" dt="2025-06-23T06:48:21.795" v="1351" actId="108"/>
          <ac:spMkLst>
            <pc:docMk/>
            <pc:sldMk cId="2584574782" sldId="2145706819"/>
            <ac:spMk id="8" creationId="{FAA3C418-B06F-FCE8-2B79-658E94688E4A}"/>
          </ac:spMkLst>
        </pc:spChg>
      </pc:sldChg>
    </pc:docChg>
  </pc:docChgLst>
  <pc:docChgLst>
    <pc:chgData name="Janelle Seymour (SCV)" userId="5037ea86-36a1-4929-9545-149acc11f40f" providerId="ADAL" clId="{23766AE5-479C-4E4B-ACAD-AC51FAED69B4}"/>
    <pc:docChg chg="custSel modSld">
      <pc:chgData name="Janelle Seymour (SCV)" userId="5037ea86-36a1-4929-9545-149acc11f40f" providerId="ADAL" clId="{23766AE5-479C-4E4B-ACAD-AC51FAED69B4}" dt="2025-06-20T02:06:26.301" v="102" actId="20577"/>
      <pc:docMkLst>
        <pc:docMk/>
      </pc:docMkLst>
      <pc:sldChg chg="modNotesTx">
        <pc:chgData name="Janelle Seymour (SCV)" userId="5037ea86-36a1-4929-9545-149acc11f40f" providerId="ADAL" clId="{23766AE5-479C-4E4B-ACAD-AC51FAED69B4}" dt="2025-06-20T02:06:26.301" v="102" actId="20577"/>
        <pc:sldMkLst>
          <pc:docMk/>
          <pc:sldMk cId="1163559496" sldId="308"/>
        </pc:sldMkLst>
      </pc:sldChg>
      <pc:sldChg chg="modNotesTx">
        <pc:chgData name="Janelle Seymour (SCV)" userId="5037ea86-36a1-4929-9545-149acc11f40f" providerId="ADAL" clId="{23766AE5-479C-4E4B-ACAD-AC51FAED69B4}" dt="2025-06-18T04:22:13.648" v="2" actId="20577"/>
        <pc:sldMkLst>
          <pc:docMk/>
          <pc:sldMk cId="3994961488" sldId="309"/>
        </pc:sldMkLst>
      </pc:sldChg>
      <pc:sldChg chg="modNotesTx">
        <pc:chgData name="Janelle Seymour (SCV)" userId="5037ea86-36a1-4929-9545-149acc11f40f" providerId="ADAL" clId="{23766AE5-479C-4E4B-ACAD-AC51FAED69B4}" dt="2025-06-18T04:22:23.481" v="13" actId="20577"/>
        <pc:sldMkLst>
          <pc:docMk/>
          <pc:sldMk cId="3527735250" sldId="2145706790"/>
        </pc:sldMkLst>
      </pc:sldChg>
      <pc:sldChg chg="modNotesTx">
        <pc:chgData name="Janelle Seymour (SCV)" userId="5037ea86-36a1-4929-9545-149acc11f40f" providerId="ADAL" clId="{23766AE5-479C-4E4B-ACAD-AC51FAED69B4}" dt="2025-06-18T04:22:28.081" v="21" actId="20577"/>
        <pc:sldMkLst>
          <pc:docMk/>
          <pc:sldMk cId="1395788148" sldId="2145706791"/>
        </pc:sldMkLst>
      </pc:sldChg>
      <pc:sldChg chg="modNotesTx">
        <pc:chgData name="Janelle Seymour (SCV)" userId="5037ea86-36a1-4929-9545-149acc11f40f" providerId="ADAL" clId="{23766AE5-479C-4E4B-ACAD-AC51FAED69B4}" dt="2025-06-18T04:22:33.248" v="25" actId="20577"/>
        <pc:sldMkLst>
          <pc:docMk/>
          <pc:sldMk cId="2848899237" sldId="2145706792"/>
        </pc:sldMkLst>
      </pc:sldChg>
      <pc:sldChg chg="modNotesTx">
        <pc:chgData name="Janelle Seymour (SCV)" userId="5037ea86-36a1-4929-9545-149acc11f40f" providerId="ADAL" clId="{23766AE5-479C-4E4B-ACAD-AC51FAED69B4}" dt="2025-06-18T04:22:38.814" v="29" actId="20577"/>
        <pc:sldMkLst>
          <pc:docMk/>
          <pc:sldMk cId="1702693408" sldId="2145706793"/>
        </pc:sldMkLst>
      </pc:sldChg>
      <pc:sldChg chg="modNotesTx">
        <pc:chgData name="Janelle Seymour (SCV)" userId="5037ea86-36a1-4929-9545-149acc11f40f" providerId="ADAL" clId="{23766AE5-479C-4E4B-ACAD-AC51FAED69B4}" dt="2025-06-18T04:22:47.998" v="33" actId="20577"/>
        <pc:sldMkLst>
          <pc:docMk/>
          <pc:sldMk cId="1920705130" sldId="2145706794"/>
        </pc:sldMkLst>
      </pc:sldChg>
      <pc:sldChg chg="modNotesTx">
        <pc:chgData name="Janelle Seymour (SCV)" userId="5037ea86-36a1-4929-9545-149acc11f40f" providerId="ADAL" clId="{23766AE5-479C-4E4B-ACAD-AC51FAED69B4}" dt="2025-06-18T04:22:52.964" v="37" actId="20577"/>
        <pc:sldMkLst>
          <pc:docMk/>
          <pc:sldMk cId="2954777088" sldId="2145706795"/>
        </pc:sldMkLst>
      </pc:sldChg>
      <pc:sldChg chg="modNotesTx">
        <pc:chgData name="Janelle Seymour (SCV)" userId="5037ea86-36a1-4929-9545-149acc11f40f" providerId="ADAL" clId="{23766AE5-479C-4E4B-ACAD-AC51FAED69B4}" dt="2025-06-18T04:22:57.515" v="41" actId="20577"/>
        <pc:sldMkLst>
          <pc:docMk/>
          <pc:sldMk cId="3758146547" sldId="2145706796"/>
        </pc:sldMkLst>
      </pc:sldChg>
      <pc:sldChg chg="modNotesTx">
        <pc:chgData name="Janelle Seymour (SCV)" userId="5037ea86-36a1-4929-9545-149acc11f40f" providerId="ADAL" clId="{23766AE5-479C-4E4B-ACAD-AC51FAED69B4}" dt="2025-06-18T04:23:38.514" v="47" actId="20577"/>
        <pc:sldMkLst>
          <pc:docMk/>
          <pc:sldMk cId="1165182562" sldId="2145706797"/>
        </pc:sldMkLst>
      </pc:sldChg>
      <pc:sldChg chg="modNotesTx">
        <pc:chgData name="Janelle Seymour (SCV)" userId="5037ea86-36a1-4929-9545-149acc11f40f" providerId="ADAL" clId="{23766AE5-479C-4E4B-ACAD-AC51FAED69B4}" dt="2025-06-18T04:23:44.053" v="50" actId="20577"/>
        <pc:sldMkLst>
          <pc:docMk/>
          <pc:sldMk cId="4103219693" sldId="2145706798"/>
        </pc:sldMkLst>
      </pc:sldChg>
      <pc:sldChg chg="addSp modSp modNotesTx">
        <pc:chgData name="Janelle Seymour (SCV)" userId="5037ea86-36a1-4929-9545-149acc11f40f" providerId="ADAL" clId="{23766AE5-479C-4E4B-ACAD-AC51FAED69B4}" dt="2025-06-18T05:41:20.835" v="89"/>
        <pc:sldMkLst>
          <pc:docMk/>
          <pc:sldMk cId="355697584" sldId="2145706799"/>
        </pc:sldMkLst>
        <pc:spChg chg="add mod">
          <ac:chgData name="Janelle Seymour (SCV)" userId="5037ea86-36a1-4929-9545-149acc11f40f" providerId="ADAL" clId="{23766AE5-479C-4E4B-ACAD-AC51FAED69B4}" dt="2025-06-18T05:41:20.835" v="89"/>
          <ac:spMkLst>
            <pc:docMk/>
            <pc:sldMk cId="355697584" sldId="2145706799"/>
            <ac:spMk id="2" creationId="{59CFB4E9-CD0D-BA32-F5FB-25EEB9DDC6B2}"/>
          </ac:spMkLst>
        </pc:spChg>
      </pc:sldChg>
      <pc:sldChg chg="modNotesTx">
        <pc:chgData name="Janelle Seymour (SCV)" userId="5037ea86-36a1-4929-9545-149acc11f40f" providerId="ADAL" clId="{23766AE5-479C-4E4B-ACAD-AC51FAED69B4}" dt="2025-06-18T04:23:54.531" v="52" actId="20577"/>
        <pc:sldMkLst>
          <pc:docMk/>
          <pc:sldMk cId="692825416" sldId="2145706800"/>
        </pc:sldMkLst>
      </pc:sldChg>
      <pc:sldChg chg="delSp modSp mod modNotesTx">
        <pc:chgData name="Janelle Seymour (SCV)" userId="5037ea86-36a1-4929-9545-149acc11f40f" providerId="ADAL" clId="{23766AE5-479C-4E4B-ACAD-AC51FAED69B4}" dt="2025-06-20T01:50:28.298" v="92" actId="20577"/>
        <pc:sldMkLst>
          <pc:docMk/>
          <pc:sldMk cId="1006049169" sldId="2145706813"/>
        </pc:sldMkLst>
        <pc:spChg chg="mod">
          <ac:chgData name="Janelle Seymour (SCV)" userId="5037ea86-36a1-4929-9545-149acc11f40f" providerId="ADAL" clId="{23766AE5-479C-4E4B-ACAD-AC51FAED69B4}" dt="2025-06-18T05:34:20.147" v="87" actId="113"/>
          <ac:spMkLst>
            <pc:docMk/>
            <pc:sldMk cId="1006049169" sldId="2145706813"/>
            <ac:spMk id="2" creationId="{E193097E-5EA9-E564-A854-580B9A4A6719}"/>
          </ac:spMkLst>
        </pc:spChg>
      </pc:sldChg>
      <pc:sldChg chg="modNotesTx">
        <pc:chgData name="Janelle Seymour (SCV)" userId="5037ea86-36a1-4929-9545-149acc11f40f" providerId="ADAL" clId="{23766AE5-479C-4E4B-ACAD-AC51FAED69B4}" dt="2025-06-18T04:25:38.243" v="68" actId="20577"/>
        <pc:sldMkLst>
          <pc:docMk/>
          <pc:sldMk cId="4071228055" sldId="2145706814"/>
        </pc:sldMkLst>
      </pc:sldChg>
      <pc:sldChg chg="modNotesTx">
        <pc:chgData name="Janelle Seymour (SCV)" userId="5037ea86-36a1-4929-9545-149acc11f40f" providerId="ADAL" clId="{23766AE5-479C-4E4B-ACAD-AC51FAED69B4}" dt="2025-06-18T04:25:51.648" v="74" actId="20577"/>
        <pc:sldMkLst>
          <pc:docMk/>
          <pc:sldMk cId="3582900015" sldId="2145706815"/>
        </pc:sldMkLst>
      </pc:sldChg>
      <pc:sldChg chg="modNotesTx">
        <pc:chgData name="Janelle Seymour (SCV)" userId="5037ea86-36a1-4929-9545-149acc11f40f" providerId="ADAL" clId="{23766AE5-479C-4E4B-ACAD-AC51FAED69B4}" dt="2025-06-18T04:25:58.336" v="77" actId="20577"/>
        <pc:sldMkLst>
          <pc:docMk/>
          <pc:sldMk cId="2383140277" sldId="2145706816"/>
        </pc:sldMkLst>
      </pc:sldChg>
      <pc:sldChg chg="modNotesTx">
        <pc:chgData name="Janelle Seymour (SCV)" userId="5037ea86-36a1-4929-9545-149acc11f40f" providerId="ADAL" clId="{23766AE5-479C-4E4B-ACAD-AC51FAED69B4}" dt="2025-06-18T04:26:03.215" v="80" actId="20577"/>
        <pc:sldMkLst>
          <pc:docMk/>
          <pc:sldMk cId="734002453" sldId="2145706817"/>
        </pc:sldMkLst>
      </pc:sldChg>
      <pc:sldChg chg="modNotesTx">
        <pc:chgData name="Janelle Seymour (SCV)" userId="5037ea86-36a1-4929-9545-149acc11f40f" providerId="ADAL" clId="{23766AE5-479C-4E4B-ACAD-AC51FAED69B4}" dt="2025-06-18T04:26:09.765" v="83" actId="20577"/>
        <pc:sldMkLst>
          <pc:docMk/>
          <pc:sldMk cId="2238730916" sldId="2145706818"/>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 Id="rId5" Type="http://schemas.openxmlformats.org/officeDocument/2006/relationships/image" Target="../media/image52.jpeg"/><Relationship Id="rId4" Type="http://schemas.openxmlformats.org/officeDocument/2006/relationships/image" Target="../media/image5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 Id="rId5" Type="http://schemas.openxmlformats.org/officeDocument/2006/relationships/image" Target="../media/image52.jpeg"/><Relationship Id="rId4" Type="http://schemas.openxmlformats.org/officeDocument/2006/relationships/image" Target="../media/image5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CE20C1-A8F0-4F41-9B98-E1B913418F8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A51A1B15-5EBB-4281-BF7D-3A308321743E}">
      <dgm:prSet phldrT="[Text]" custT="1"/>
      <dgm:spPr/>
      <dgm:t>
        <a:bodyPr/>
        <a:lstStyle/>
        <a:p>
          <a:r>
            <a:rPr lang="en-AU" sz="3600" dirty="0"/>
            <a:t>Project measures / family of measures</a:t>
          </a:r>
        </a:p>
      </dgm:t>
    </dgm:pt>
    <dgm:pt modelId="{1538E767-0CE9-4740-B23C-564AC4AE9A1A}" type="parTrans" cxnId="{AE04D25C-1415-4111-B862-D483778D508E}">
      <dgm:prSet/>
      <dgm:spPr/>
      <dgm:t>
        <a:bodyPr/>
        <a:lstStyle/>
        <a:p>
          <a:endParaRPr lang="en-AU"/>
        </a:p>
      </dgm:t>
    </dgm:pt>
    <dgm:pt modelId="{2FEDB566-D186-4E3F-9ED0-6CEA15BE3610}" type="sibTrans" cxnId="{AE04D25C-1415-4111-B862-D483778D508E}">
      <dgm:prSet/>
      <dgm:spPr/>
      <dgm:t>
        <a:bodyPr/>
        <a:lstStyle/>
        <a:p>
          <a:endParaRPr lang="en-AU"/>
        </a:p>
      </dgm:t>
    </dgm:pt>
    <dgm:pt modelId="{41D3B21B-5A67-4121-9E48-62095E5E6E2D}">
      <dgm:prSet phldrT="[Text]" custT="1"/>
      <dgm:spPr/>
      <dgm:t>
        <a:bodyPr/>
        <a:lstStyle/>
        <a:p>
          <a:r>
            <a:rPr lang="en-AU" sz="2800" b="0" i="0" dirty="0"/>
            <a:t>Assess overall performance and success of a project</a:t>
          </a:r>
          <a:endParaRPr lang="en-AU" sz="2800" dirty="0"/>
        </a:p>
      </dgm:t>
    </dgm:pt>
    <dgm:pt modelId="{6C1E24CA-278F-46ED-A9A1-44C1D6701B06}" type="parTrans" cxnId="{FD178DCB-8F8A-452D-BA3E-08C0D16ABCEB}">
      <dgm:prSet/>
      <dgm:spPr/>
      <dgm:t>
        <a:bodyPr/>
        <a:lstStyle/>
        <a:p>
          <a:endParaRPr lang="en-AU"/>
        </a:p>
      </dgm:t>
    </dgm:pt>
    <dgm:pt modelId="{0E18DD0A-06F7-4541-8E93-6CF63EEEDDF9}" type="sibTrans" cxnId="{FD178DCB-8F8A-452D-BA3E-08C0D16ABCEB}">
      <dgm:prSet/>
      <dgm:spPr/>
      <dgm:t>
        <a:bodyPr/>
        <a:lstStyle/>
        <a:p>
          <a:endParaRPr lang="en-AU"/>
        </a:p>
      </dgm:t>
    </dgm:pt>
    <dgm:pt modelId="{56C2F5A9-BAD0-46D9-AB22-1537BC54919D}">
      <dgm:prSet phldrT="[Text]" custT="1"/>
      <dgm:spPr/>
      <dgm:t>
        <a:bodyPr/>
        <a:lstStyle/>
        <a:p>
          <a:r>
            <a:rPr lang="en-AU" sz="2800" b="0" i="0"/>
            <a:t>Align with the project’s aim</a:t>
          </a:r>
          <a:endParaRPr lang="en-AU" sz="2800"/>
        </a:p>
      </dgm:t>
    </dgm:pt>
    <dgm:pt modelId="{56E2CF5C-738F-46E6-B5B1-EA068C1A6C45}" type="parTrans" cxnId="{EC725544-59AC-41F2-84E1-4C064CB09E39}">
      <dgm:prSet/>
      <dgm:spPr/>
      <dgm:t>
        <a:bodyPr/>
        <a:lstStyle/>
        <a:p>
          <a:endParaRPr lang="en-AU"/>
        </a:p>
      </dgm:t>
    </dgm:pt>
    <dgm:pt modelId="{B0C6791D-F018-4C37-88F8-383093DCE6D1}" type="sibTrans" cxnId="{EC725544-59AC-41F2-84E1-4C064CB09E39}">
      <dgm:prSet/>
      <dgm:spPr/>
      <dgm:t>
        <a:bodyPr/>
        <a:lstStyle/>
        <a:p>
          <a:endParaRPr lang="en-AU"/>
        </a:p>
      </dgm:t>
    </dgm:pt>
    <dgm:pt modelId="{ED3DFE06-C5AA-497F-BAB0-AD06B70B7974}">
      <dgm:prSet phldrT="[Text]" custT="1"/>
      <dgm:spPr/>
      <dgm:t>
        <a:bodyPr/>
        <a:lstStyle/>
        <a:p>
          <a:r>
            <a:rPr lang="en-AU" sz="2800" b="0" i="0" dirty="0"/>
            <a:t>Provide a high-level view of whether the project is meeting its intended outcomes and objectives</a:t>
          </a:r>
          <a:endParaRPr lang="en-AU" sz="2800" dirty="0"/>
        </a:p>
      </dgm:t>
    </dgm:pt>
    <dgm:pt modelId="{965CDB86-FB7F-4226-8DFE-88F42E711B07}" type="parTrans" cxnId="{C59D489D-E918-46E0-92F6-C4ED1973CCC2}">
      <dgm:prSet/>
      <dgm:spPr/>
      <dgm:t>
        <a:bodyPr/>
        <a:lstStyle/>
        <a:p>
          <a:endParaRPr lang="en-AU"/>
        </a:p>
      </dgm:t>
    </dgm:pt>
    <dgm:pt modelId="{A3740F62-703B-45E8-8F19-4573E4EC5741}" type="sibTrans" cxnId="{C59D489D-E918-46E0-92F6-C4ED1973CCC2}">
      <dgm:prSet/>
      <dgm:spPr/>
      <dgm:t>
        <a:bodyPr/>
        <a:lstStyle/>
        <a:p>
          <a:endParaRPr lang="en-AU"/>
        </a:p>
      </dgm:t>
    </dgm:pt>
    <dgm:pt modelId="{A2AC9BD5-0037-4E0B-BFC5-98661920AAF5}" type="pres">
      <dgm:prSet presAssocID="{FDCE20C1-A8F0-4F41-9B98-E1B913418F8C}" presName="Name0" presStyleCnt="0">
        <dgm:presLayoutVars>
          <dgm:dir/>
          <dgm:animLvl val="lvl"/>
          <dgm:resizeHandles val="exact"/>
        </dgm:presLayoutVars>
      </dgm:prSet>
      <dgm:spPr/>
    </dgm:pt>
    <dgm:pt modelId="{77BEC2AD-8C26-4FA0-9158-395655C8D465}" type="pres">
      <dgm:prSet presAssocID="{A51A1B15-5EBB-4281-BF7D-3A308321743E}" presName="composite" presStyleCnt="0"/>
      <dgm:spPr/>
    </dgm:pt>
    <dgm:pt modelId="{C6BFE544-0213-4C46-9FD2-DC04D390B3FF}" type="pres">
      <dgm:prSet presAssocID="{A51A1B15-5EBB-4281-BF7D-3A308321743E}" presName="parTx" presStyleLbl="alignNode1" presStyleIdx="0" presStyleCnt="1" custLinFactNeighborX="5">
        <dgm:presLayoutVars>
          <dgm:chMax val="0"/>
          <dgm:chPref val="0"/>
          <dgm:bulletEnabled val="1"/>
        </dgm:presLayoutVars>
      </dgm:prSet>
      <dgm:spPr/>
    </dgm:pt>
    <dgm:pt modelId="{8413845F-6456-4805-A2F5-F64B0A5C03A5}" type="pres">
      <dgm:prSet presAssocID="{A51A1B15-5EBB-4281-BF7D-3A308321743E}" presName="desTx" presStyleLbl="alignAccFollowNode1" presStyleIdx="0" presStyleCnt="1">
        <dgm:presLayoutVars>
          <dgm:bulletEnabled val="1"/>
        </dgm:presLayoutVars>
      </dgm:prSet>
      <dgm:spPr/>
    </dgm:pt>
  </dgm:ptLst>
  <dgm:cxnLst>
    <dgm:cxn modelId="{72F08111-2207-E04C-BA85-A31F65EF0434}" type="presOf" srcId="{41D3B21B-5A67-4121-9E48-62095E5E6E2D}" destId="{8413845F-6456-4805-A2F5-F64B0A5C03A5}" srcOrd="0" destOrd="0" presId="urn:microsoft.com/office/officeart/2005/8/layout/hList1"/>
    <dgm:cxn modelId="{81F4AB3B-1F08-4195-8F04-2ADF49E287F4}" type="presOf" srcId="{FDCE20C1-A8F0-4F41-9B98-E1B913418F8C}" destId="{A2AC9BD5-0037-4E0B-BFC5-98661920AAF5}" srcOrd="0" destOrd="0" presId="urn:microsoft.com/office/officeart/2005/8/layout/hList1"/>
    <dgm:cxn modelId="{AE04D25C-1415-4111-B862-D483778D508E}" srcId="{FDCE20C1-A8F0-4F41-9B98-E1B913418F8C}" destId="{A51A1B15-5EBB-4281-BF7D-3A308321743E}" srcOrd="0" destOrd="0" parTransId="{1538E767-0CE9-4740-B23C-564AC4AE9A1A}" sibTransId="{2FEDB566-D186-4E3F-9ED0-6CEA15BE3610}"/>
    <dgm:cxn modelId="{A1865C5D-8EC3-304E-B32F-8AD589D62F83}" type="presOf" srcId="{A51A1B15-5EBB-4281-BF7D-3A308321743E}" destId="{C6BFE544-0213-4C46-9FD2-DC04D390B3FF}" srcOrd="0" destOrd="0" presId="urn:microsoft.com/office/officeart/2005/8/layout/hList1"/>
    <dgm:cxn modelId="{EC725544-59AC-41F2-84E1-4C064CB09E39}" srcId="{A51A1B15-5EBB-4281-BF7D-3A308321743E}" destId="{56C2F5A9-BAD0-46D9-AB22-1537BC54919D}" srcOrd="1" destOrd="0" parTransId="{56E2CF5C-738F-46E6-B5B1-EA068C1A6C45}" sibTransId="{B0C6791D-F018-4C37-88F8-383093DCE6D1}"/>
    <dgm:cxn modelId="{F6684899-D0F2-384A-9A43-5FA020B03D33}" type="presOf" srcId="{56C2F5A9-BAD0-46D9-AB22-1537BC54919D}" destId="{8413845F-6456-4805-A2F5-F64B0A5C03A5}" srcOrd="0" destOrd="1" presId="urn:microsoft.com/office/officeart/2005/8/layout/hList1"/>
    <dgm:cxn modelId="{C59D489D-E918-46E0-92F6-C4ED1973CCC2}" srcId="{A51A1B15-5EBB-4281-BF7D-3A308321743E}" destId="{ED3DFE06-C5AA-497F-BAB0-AD06B70B7974}" srcOrd="2" destOrd="0" parTransId="{965CDB86-FB7F-4226-8DFE-88F42E711B07}" sibTransId="{A3740F62-703B-45E8-8F19-4573E4EC5741}"/>
    <dgm:cxn modelId="{AD433BC7-9DCB-DA4D-8220-4B64EF398C35}" type="presOf" srcId="{ED3DFE06-C5AA-497F-BAB0-AD06B70B7974}" destId="{8413845F-6456-4805-A2F5-F64B0A5C03A5}" srcOrd="0" destOrd="2" presId="urn:microsoft.com/office/officeart/2005/8/layout/hList1"/>
    <dgm:cxn modelId="{FD178DCB-8F8A-452D-BA3E-08C0D16ABCEB}" srcId="{A51A1B15-5EBB-4281-BF7D-3A308321743E}" destId="{41D3B21B-5A67-4121-9E48-62095E5E6E2D}" srcOrd="0" destOrd="0" parTransId="{6C1E24CA-278F-46ED-A9A1-44C1D6701B06}" sibTransId="{0E18DD0A-06F7-4541-8E93-6CF63EEEDDF9}"/>
    <dgm:cxn modelId="{BB19F654-88AB-5F46-A653-8684174C4079}" type="presParOf" srcId="{A2AC9BD5-0037-4E0B-BFC5-98661920AAF5}" destId="{77BEC2AD-8C26-4FA0-9158-395655C8D465}" srcOrd="0" destOrd="0" presId="urn:microsoft.com/office/officeart/2005/8/layout/hList1"/>
    <dgm:cxn modelId="{F598FFE7-AE35-D54C-A230-DCE8CC994A0A}" type="presParOf" srcId="{77BEC2AD-8C26-4FA0-9158-395655C8D465}" destId="{C6BFE544-0213-4C46-9FD2-DC04D390B3FF}" srcOrd="0" destOrd="0" presId="urn:microsoft.com/office/officeart/2005/8/layout/hList1"/>
    <dgm:cxn modelId="{48ECAAC4-D247-7146-B5B3-83BA19F9D36C}" type="presParOf" srcId="{77BEC2AD-8C26-4FA0-9158-395655C8D465}" destId="{8413845F-6456-4805-A2F5-F64B0A5C03A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153528-133C-4916-BF14-9346D88AA4B8}" type="doc">
      <dgm:prSet loTypeId="urn:microsoft.com/office/officeart/2005/8/layout/vList3" loCatId="list" qsTypeId="urn:microsoft.com/office/officeart/2005/8/quickstyle/simple1" qsCatId="simple" csTypeId="urn:microsoft.com/office/officeart/2005/8/colors/colorful3" csCatId="colorful" phldr="1"/>
      <dgm:spPr/>
    </dgm:pt>
    <dgm:pt modelId="{8AF5C25C-5113-4533-97DC-67AC6294BDB1}">
      <dgm:prSet phldrT="[Text]"/>
      <dgm:spPr/>
      <dgm:t>
        <a:bodyPr/>
        <a:lstStyle/>
        <a:p>
          <a:r>
            <a:rPr lang="en-AU"/>
            <a:t>Outcome measures</a:t>
          </a:r>
        </a:p>
      </dgm:t>
    </dgm:pt>
    <dgm:pt modelId="{3747F0FF-29ED-4ACF-A0AD-9B6E92C1CE78}" type="parTrans" cxnId="{41494043-97AB-4B86-9F66-E46BCE75BCB0}">
      <dgm:prSet/>
      <dgm:spPr/>
      <dgm:t>
        <a:bodyPr/>
        <a:lstStyle/>
        <a:p>
          <a:endParaRPr lang="en-AU"/>
        </a:p>
      </dgm:t>
    </dgm:pt>
    <dgm:pt modelId="{BA8D6D0F-EFC0-49FE-9322-AE9BADEDD753}" type="sibTrans" cxnId="{41494043-97AB-4B86-9F66-E46BCE75BCB0}">
      <dgm:prSet/>
      <dgm:spPr/>
      <dgm:t>
        <a:bodyPr/>
        <a:lstStyle/>
        <a:p>
          <a:endParaRPr lang="en-AU"/>
        </a:p>
      </dgm:t>
    </dgm:pt>
    <dgm:pt modelId="{58B06F97-6122-457C-B048-A98CEE0ACBE3}">
      <dgm:prSet phldrT="[Text]"/>
      <dgm:spPr>
        <a:solidFill>
          <a:schemeClr val="accent6"/>
        </a:solidFill>
      </dgm:spPr>
      <dgm:t>
        <a:bodyPr/>
        <a:lstStyle/>
        <a:p>
          <a:r>
            <a:rPr lang="en-AU"/>
            <a:t>Process measures</a:t>
          </a:r>
        </a:p>
      </dgm:t>
    </dgm:pt>
    <dgm:pt modelId="{6C84D9A7-5252-41AE-84A1-1D2E66E676A1}" type="parTrans" cxnId="{B9BD37C4-953B-4A88-A09D-E842730FD428}">
      <dgm:prSet/>
      <dgm:spPr/>
      <dgm:t>
        <a:bodyPr/>
        <a:lstStyle/>
        <a:p>
          <a:endParaRPr lang="en-AU"/>
        </a:p>
      </dgm:t>
    </dgm:pt>
    <dgm:pt modelId="{79F7D013-F884-4801-8BE8-26A54A0B3250}" type="sibTrans" cxnId="{B9BD37C4-953B-4A88-A09D-E842730FD428}">
      <dgm:prSet/>
      <dgm:spPr/>
      <dgm:t>
        <a:bodyPr/>
        <a:lstStyle/>
        <a:p>
          <a:endParaRPr lang="en-AU"/>
        </a:p>
      </dgm:t>
    </dgm:pt>
    <dgm:pt modelId="{F694D067-4B5A-4FBB-A676-057C52AB2A9B}">
      <dgm:prSet phldrT="[Text]"/>
      <dgm:spPr/>
      <dgm:t>
        <a:bodyPr/>
        <a:lstStyle/>
        <a:p>
          <a:r>
            <a:rPr lang="en-AU"/>
            <a:t>Balancing measures</a:t>
          </a:r>
        </a:p>
      </dgm:t>
    </dgm:pt>
    <dgm:pt modelId="{493379B2-9B07-4EC1-93BB-5C3B013620E6}" type="parTrans" cxnId="{C7CB2C60-6306-4090-B9C5-70ED82C4190B}">
      <dgm:prSet/>
      <dgm:spPr/>
      <dgm:t>
        <a:bodyPr/>
        <a:lstStyle/>
        <a:p>
          <a:endParaRPr lang="en-AU"/>
        </a:p>
      </dgm:t>
    </dgm:pt>
    <dgm:pt modelId="{CC4F8F94-AAC9-4068-8002-5F4CDFBA460E}" type="sibTrans" cxnId="{C7CB2C60-6306-4090-B9C5-70ED82C4190B}">
      <dgm:prSet/>
      <dgm:spPr/>
      <dgm:t>
        <a:bodyPr/>
        <a:lstStyle/>
        <a:p>
          <a:endParaRPr lang="en-AU"/>
        </a:p>
      </dgm:t>
    </dgm:pt>
    <dgm:pt modelId="{86E4F5C3-AB04-40AB-B15B-407A06D305D1}" type="pres">
      <dgm:prSet presAssocID="{55153528-133C-4916-BF14-9346D88AA4B8}" presName="linearFlow" presStyleCnt="0">
        <dgm:presLayoutVars>
          <dgm:dir/>
          <dgm:resizeHandles val="exact"/>
        </dgm:presLayoutVars>
      </dgm:prSet>
      <dgm:spPr/>
    </dgm:pt>
    <dgm:pt modelId="{BD016546-41EB-4877-86C5-7FAE64D8F2D9}" type="pres">
      <dgm:prSet presAssocID="{8AF5C25C-5113-4533-97DC-67AC6294BDB1}" presName="composite" presStyleCnt="0"/>
      <dgm:spPr/>
    </dgm:pt>
    <dgm:pt modelId="{2F0D357C-6828-45F5-9C33-6C194659EFA3}" type="pres">
      <dgm:prSet presAssocID="{8AF5C25C-5113-4533-97DC-67AC6294BDB1}" presName="imgShp" presStyleLbl="fgImgPlace1" presStyleIdx="0" presStyleCnt="3" custLinFactNeighborX="-769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BA2B24D1-6462-4FB7-9515-53FAE37BC0EF}" type="pres">
      <dgm:prSet presAssocID="{8AF5C25C-5113-4533-97DC-67AC6294BDB1}" presName="txShp" presStyleLbl="node1" presStyleIdx="0" presStyleCnt="3">
        <dgm:presLayoutVars>
          <dgm:bulletEnabled val="1"/>
        </dgm:presLayoutVars>
      </dgm:prSet>
      <dgm:spPr/>
    </dgm:pt>
    <dgm:pt modelId="{27EB7A8F-EE37-488E-9648-7E3A1A7A4F09}" type="pres">
      <dgm:prSet presAssocID="{BA8D6D0F-EFC0-49FE-9322-AE9BADEDD753}" presName="spacing" presStyleCnt="0"/>
      <dgm:spPr/>
    </dgm:pt>
    <dgm:pt modelId="{C8AD5558-0BF5-4925-90BC-0FA6B084844E}" type="pres">
      <dgm:prSet presAssocID="{58B06F97-6122-457C-B048-A98CEE0ACBE3}" presName="composite" presStyleCnt="0"/>
      <dgm:spPr/>
    </dgm:pt>
    <dgm:pt modelId="{8719D2D9-7F78-41FD-A57D-2857AE21BFEA}" type="pres">
      <dgm:prSet presAssocID="{58B06F97-6122-457C-B048-A98CEE0ACBE3}" presName="imgShp" presStyleLbl="fgImgPlace1" presStyleIdx="1" presStyleCnt="3" custLinFactNeighborX="-10260" custLinFactNeighborY="-6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6ECB5911-803F-4985-8589-FC023D0AE147}" type="pres">
      <dgm:prSet presAssocID="{58B06F97-6122-457C-B048-A98CEE0ACBE3}" presName="txShp" presStyleLbl="node1" presStyleIdx="1" presStyleCnt="3">
        <dgm:presLayoutVars>
          <dgm:bulletEnabled val="1"/>
        </dgm:presLayoutVars>
      </dgm:prSet>
      <dgm:spPr/>
    </dgm:pt>
    <dgm:pt modelId="{0A532CEF-63D1-4584-89A0-A4F79EB85607}" type="pres">
      <dgm:prSet presAssocID="{79F7D013-F884-4801-8BE8-26A54A0B3250}" presName="spacing" presStyleCnt="0"/>
      <dgm:spPr/>
    </dgm:pt>
    <dgm:pt modelId="{A169FD8C-9F44-4BC2-AE62-2D2B39C365BA}" type="pres">
      <dgm:prSet presAssocID="{F694D067-4B5A-4FBB-A676-057C52AB2A9B}" presName="composite" presStyleCnt="0"/>
      <dgm:spPr/>
    </dgm:pt>
    <dgm:pt modelId="{C06FCAF7-A173-446D-9604-27898AB3B8E9}" type="pres">
      <dgm:prSet presAssocID="{F694D067-4B5A-4FBB-A676-057C52AB2A9B}" presName="imgShp" presStyleLbl="fgImgPlace1" presStyleIdx="2" presStyleCnt="3" custLinFactNeighborX="-961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FC65D420-3380-4167-9406-873BD7BF4117}" type="pres">
      <dgm:prSet presAssocID="{F694D067-4B5A-4FBB-A676-057C52AB2A9B}" presName="txShp" presStyleLbl="node1" presStyleIdx="2" presStyleCnt="3">
        <dgm:presLayoutVars>
          <dgm:bulletEnabled val="1"/>
        </dgm:presLayoutVars>
      </dgm:prSet>
      <dgm:spPr/>
    </dgm:pt>
  </dgm:ptLst>
  <dgm:cxnLst>
    <dgm:cxn modelId="{50FC1F12-456D-4A80-9AB1-A653BDC3E21C}" type="presOf" srcId="{58B06F97-6122-457C-B048-A98CEE0ACBE3}" destId="{6ECB5911-803F-4985-8589-FC023D0AE147}" srcOrd="0" destOrd="0" presId="urn:microsoft.com/office/officeart/2005/8/layout/vList3"/>
    <dgm:cxn modelId="{C7CB2C60-6306-4090-B9C5-70ED82C4190B}" srcId="{55153528-133C-4916-BF14-9346D88AA4B8}" destId="{F694D067-4B5A-4FBB-A676-057C52AB2A9B}" srcOrd="2" destOrd="0" parTransId="{493379B2-9B07-4EC1-93BB-5C3B013620E6}" sibTransId="{CC4F8F94-AAC9-4068-8002-5F4CDFBA460E}"/>
    <dgm:cxn modelId="{41494043-97AB-4B86-9F66-E46BCE75BCB0}" srcId="{55153528-133C-4916-BF14-9346D88AA4B8}" destId="{8AF5C25C-5113-4533-97DC-67AC6294BDB1}" srcOrd="0" destOrd="0" parTransId="{3747F0FF-29ED-4ACF-A0AD-9B6E92C1CE78}" sibTransId="{BA8D6D0F-EFC0-49FE-9322-AE9BADEDD753}"/>
    <dgm:cxn modelId="{B096C963-87B1-45F9-B3E5-FE642C26E083}" type="presOf" srcId="{8AF5C25C-5113-4533-97DC-67AC6294BDB1}" destId="{BA2B24D1-6462-4FB7-9515-53FAE37BC0EF}" srcOrd="0" destOrd="0" presId="urn:microsoft.com/office/officeart/2005/8/layout/vList3"/>
    <dgm:cxn modelId="{DD78857E-B5C7-42ED-BA18-EB5DCA5DC32F}" type="presOf" srcId="{55153528-133C-4916-BF14-9346D88AA4B8}" destId="{86E4F5C3-AB04-40AB-B15B-407A06D305D1}" srcOrd="0" destOrd="0" presId="urn:microsoft.com/office/officeart/2005/8/layout/vList3"/>
    <dgm:cxn modelId="{205C8CC3-1635-4CFA-B137-51A3D182EF1C}" type="presOf" srcId="{F694D067-4B5A-4FBB-A676-057C52AB2A9B}" destId="{FC65D420-3380-4167-9406-873BD7BF4117}" srcOrd="0" destOrd="0" presId="urn:microsoft.com/office/officeart/2005/8/layout/vList3"/>
    <dgm:cxn modelId="{B9BD37C4-953B-4A88-A09D-E842730FD428}" srcId="{55153528-133C-4916-BF14-9346D88AA4B8}" destId="{58B06F97-6122-457C-B048-A98CEE0ACBE3}" srcOrd="1" destOrd="0" parTransId="{6C84D9A7-5252-41AE-84A1-1D2E66E676A1}" sibTransId="{79F7D013-F884-4801-8BE8-26A54A0B3250}"/>
    <dgm:cxn modelId="{E8781465-4DEF-4492-B2BB-06AE63ADD5D9}" type="presParOf" srcId="{86E4F5C3-AB04-40AB-B15B-407A06D305D1}" destId="{BD016546-41EB-4877-86C5-7FAE64D8F2D9}" srcOrd="0" destOrd="0" presId="urn:microsoft.com/office/officeart/2005/8/layout/vList3"/>
    <dgm:cxn modelId="{68E492CD-93E7-41FD-A913-8F8DD9767861}" type="presParOf" srcId="{BD016546-41EB-4877-86C5-7FAE64D8F2D9}" destId="{2F0D357C-6828-45F5-9C33-6C194659EFA3}" srcOrd="0" destOrd="0" presId="urn:microsoft.com/office/officeart/2005/8/layout/vList3"/>
    <dgm:cxn modelId="{9E48447D-2040-4499-909C-ED01E5171B1C}" type="presParOf" srcId="{BD016546-41EB-4877-86C5-7FAE64D8F2D9}" destId="{BA2B24D1-6462-4FB7-9515-53FAE37BC0EF}" srcOrd="1" destOrd="0" presId="urn:microsoft.com/office/officeart/2005/8/layout/vList3"/>
    <dgm:cxn modelId="{E7EAFF0D-580A-4C17-AE32-DBC5A5A050A7}" type="presParOf" srcId="{86E4F5C3-AB04-40AB-B15B-407A06D305D1}" destId="{27EB7A8F-EE37-488E-9648-7E3A1A7A4F09}" srcOrd="1" destOrd="0" presId="urn:microsoft.com/office/officeart/2005/8/layout/vList3"/>
    <dgm:cxn modelId="{6FE40F71-6C4A-47BD-B197-625E00C7F6D1}" type="presParOf" srcId="{86E4F5C3-AB04-40AB-B15B-407A06D305D1}" destId="{C8AD5558-0BF5-4925-90BC-0FA6B084844E}" srcOrd="2" destOrd="0" presId="urn:microsoft.com/office/officeart/2005/8/layout/vList3"/>
    <dgm:cxn modelId="{75AE7537-E9DE-43B0-B8D6-AD63FDA728C5}" type="presParOf" srcId="{C8AD5558-0BF5-4925-90BC-0FA6B084844E}" destId="{8719D2D9-7F78-41FD-A57D-2857AE21BFEA}" srcOrd="0" destOrd="0" presId="urn:microsoft.com/office/officeart/2005/8/layout/vList3"/>
    <dgm:cxn modelId="{3C5A1D57-6946-44F0-9CE6-7EDE805D4DDA}" type="presParOf" srcId="{C8AD5558-0BF5-4925-90BC-0FA6B084844E}" destId="{6ECB5911-803F-4985-8589-FC023D0AE147}" srcOrd="1" destOrd="0" presId="urn:microsoft.com/office/officeart/2005/8/layout/vList3"/>
    <dgm:cxn modelId="{EC409F96-7BBD-4914-82F1-B26E2A600545}" type="presParOf" srcId="{86E4F5C3-AB04-40AB-B15B-407A06D305D1}" destId="{0A532CEF-63D1-4584-89A0-A4F79EB85607}" srcOrd="3" destOrd="0" presId="urn:microsoft.com/office/officeart/2005/8/layout/vList3"/>
    <dgm:cxn modelId="{A1667B36-653C-43F4-BC5F-FE5970C778E2}" type="presParOf" srcId="{86E4F5C3-AB04-40AB-B15B-407A06D305D1}" destId="{A169FD8C-9F44-4BC2-AE62-2D2B39C365BA}" srcOrd="4" destOrd="0" presId="urn:microsoft.com/office/officeart/2005/8/layout/vList3"/>
    <dgm:cxn modelId="{5E2ABEA7-7627-436A-9790-600B64CC1691}" type="presParOf" srcId="{A169FD8C-9F44-4BC2-AE62-2D2B39C365BA}" destId="{C06FCAF7-A173-446D-9604-27898AB3B8E9}" srcOrd="0" destOrd="0" presId="urn:microsoft.com/office/officeart/2005/8/layout/vList3"/>
    <dgm:cxn modelId="{12C414CB-97B2-405D-BA2C-96BA2C1DFB1C}" type="presParOf" srcId="{A169FD8C-9F44-4BC2-AE62-2D2B39C365BA}" destId="{FC65D420-3380-4167-9406-873BD7BF411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7B17ED-467E-450E-BBDB-CDA6AC56B47C}" type="doc">
      <dgm:prSet loTypeId="urn:microsoft.com/office/officeart/2005/8/layout/bList2" loCatId="list" qsTypeId="urn:microsoft.com/office/officeart/2005/8/quickstyle/3d3" qsCatId="3D" csTypeId="urn:microsoft.com/office/officeart/2005/8/colors/colorful3" csCatId="colorful" phldr="1"/>
      <dgm:spPr/>
      <dgm:t>
        <a:bodyPr/>
        <a:lstStyle/>
        <a:p>
          <a:endParaRPr lang="en-AU"/>
        </a:p>
      </dgm:t>
    </dgm:pt>
    <dgm:pt modelId="{3CA6BD0C-D16B-4CA7-BC6F-0B8340E66CCB}">
      <dgm:prSet phldrT="[Text]" custT="1"/>
      <dgm:spPr>
        <a:solidFill>
          <a:schemeClr val="accent3"/>
        </a:solidFill>
      </dgm:spPr>
      <dgm:t>
        <a:bodyPr/>
        <a:lstStyle/>
        <a:p>
          <a:pPr algn="ctr"/>
          <a:r>
            <a:rPr lang="en-AU" sz="2000" b="0"/>
            <a:t>Outcome</a:t>
          </a:r>
          <a:endParaRPr lang="en-AU" sz="2400" b="0"/>
        </a:p>
      </dgm:t>
    </dgm:pt>
    <dgm:pt modelId="{9B19E5EE-7723-4D9E-A755-C23F9DBA1E47}" type="parTrans" cxnId="{93BB883A-CD35-4D00-9404-B75E5436BF70}">
      <dgm:prSet/>
      <dgm:spPr/>
      <dgm:t>
        <a:bodyPr/>
        <a:lstStyle/>
        <a:p>
          <a:endParaRPr lang="en-AU" sz="2000" b="1"/>
        </a:p>
      </dgm:t>
    </dgm:pt>
    <dgm:pt modelId="{F468D28D-050A-4D55-B379-BF8A291C94A1}" type="sibTrans" cxnId="{93BB883A-CD35-4D00-9404-B75E5436BF70}">
      <dgm:prSet/>
      <dgm:spPr/>
      <dgm:t>
        <a:bodyPr/>
        <a:lstStyle/>
        <a:p>
          <a:endParaRPr lang="en-AU" sz="2000" b="1"/>
        </a:p>
      </dgm:t>
    </dgm:pt>
    <dgm:pt modelId="{949B1D0A-213F-4DF6-9ADF-9F889046966A}">
      <dgm:prSet phldrT="[Text]" custT="1"/>
      <dgm:spPr>
        <a:solidFill>
          <a:schemeClr val="accent6"/>
        </a:solidFill>
      </dgm:spPr>
      <dgm:t>
        <a:bodyPr/>
        <a:lstStyle/>
        <a:p>
          <a:pPr algn="ctr"/>
          <a:r>
            <a:rPr lang="en-AU" sz="2400" b="0"/>
            <a:t>Process</a:t>
          </a:r>
        </a:p>
      </dgm:t>
    </dgm:pt>
    <dgm:pt modelId="{68500EAF-2417-4797-B405-81F77FBE896F}" type="parTrans" cxnId="{D342AA53-426B-4D2F-B1D8-237C88E5F97F}">
      <dgm:prSet/>
      <dgm:spPr/>
      <dgm:t>
        <a:bodyPr/>
        <a:lstStyle/>
        <a:p>
          <a:endParaRPr lang="en-AU" sz="2000" b="1"/>
        </a:p>
      </dgm:t>
    </dgm:pt>
    <dgm:pt modelId="{49200F2A-6803-45FD-ACB8-673A17344F16}" type="sibTrans" cxnId="{D342AA53-426B-4D2F-B1D8-237C88E5F97F}">
      <dgm:prSet/>
      <dgm:spPr/>
      <dgm:t>
        <a:bodyPr/>
        <a:lstStyle/>
        <a:p>
          <a:endParaRPr lang="en-AU" sz="2000" b="1"/>
        </a:p>
      </dgm:t>
    </dgm:pt>
    <dgm:pt modelId="{B659101A-880F-402D-A298-B4E4B947ADF5}">
      <dgm:prSet phldrT="[Text]" custT="1"/>
      <dgm:spPr>
        <a:solidFill>
          <a:schemeClr val="accent4"/>
        </a:solidFill>
      </dgm:spPr>
      <dgm:t>
        <a:bodyPr/>
        <a:lstStyle/>
        <a:p>
          <a:pPr algn="ctr"/>
          <a:r>
            <a:rPr lang="en-AU" sz="2400" b="0"/>
            <a:t>Balancing</a:t>
          </a:r>
        </a:p>
      </dgm:t>
    </dgm:pt>
    <dgm:pt modelId="{7316C63A-7C47-4B1F-A89F-911C41CF5B16}" type="parTrans" cxnId="{2D3E3A3B-B22B-488B-93F0-D7206A32EF06}">
      <dgm:prSet/>
      <dgm:spPr/>
      <dgm:t>
        <a:bodyPr/>
        <a:lstStyle/>
        <a:p>
          <a:endParaRPr lang="en-AU" sz="2000" b="1"/>
        </a:p>
      </dgm:t>
    </dgm:pt>
    <dgm:pt modelId="{D47019ED-AC5A-4785-A905-03BB966B379E}" type="sibTrans" cxnId="{2D3E3A3B-B22B-488B-93F0-D7206A32EF06}">
      <dgm:prSet/>
      <dgm:spPr/>
      <dgm:t>
        <a:bodyPr/>
        <a:lstStyle/>
        <a:p>
          <a:endParaRPr lang="en-AU" sz="2000" b="1"/>
        </a:p>
      </dgm:t>
    </dgm:pt>
    <dgm:pt modelId="{04CD707C-3875-4C47-A7A1-26C466E3EDE6}">
      <dgm:prSet phldrT="[Text]" custT="1"/>
      <dgm:spPr>
        <a:scene3d>
          <a:camera prst="orthographicFront">
            <a:rot lat="0" lon="0" rev="0"/>
          </a:camera>
          <a:lightRig rig="contrasting" dir="t">
            <a:rot lat="0" lon="0" rev="1200000"/>
          </a:lightRig>
        </a:scene3d>
        <a:sp3d z="-300000" contourW="19050" prstMaterial="metal">
          <a:bevelT w="88900" h="203200"/>
          <a:bevelB w="165100" h="254000"/>
        </a:sp3d>
      </dgm:spPr>
      <dgm:t>
        <a:bodyPr anchor="ctr"/>
        <a:lstStyle/>
        <a:p>
          <a:pPr marL="0" indent="0" algn="l">
            <a:buFont typeface="Arial" panose="020B0604020202020204" pitchFamily="34" charset="0"/>
            <a:buNone/>
          </a:pPr>
          <a:r>
            <a:rPr lang="en-AU" sz="2000" b="0" dirty="0">
              <a:latin typeface="+mn-lt"/>
            </a:rPr>
            <a:t>Voice of the consumer</a:t>
          </a:r>
        </a:p>
      </dgm:t>
    </dgm:pt>
    <dgm:pt modelId="{362A4DE8-5EFC-447E-A645-F2B577131153}" type="parTrans" cxnId="{68A14152-F08F-46A5-92BD-81B947104FA7}">
      <dgm:prSet/>
      <dgm:spPr/>
      <dgm:t>
        <a:bodyPr/>
        <a:lstStyle/>
        <a:p>
          <a:endParaRPr lang="en-AU"/>
        </a:p>
      </dgm:t>
    </dgm:pt>
    <dgm:pt modelId="{91442EEC-149E-4175-B579-8A38A089C530}" type="sibTrans" cxnId="{68A14152-F08F-46A5-92BD-81B947104FA7}">
      <dgm:prSet/>
      <dgm:spPr/>
      <dgm:t>
        <a:bodyPr/>
        <a:lstStyle/>
        <a:p>
          <a:endParaRPr lang="en-AU"/>
        </a:p>
      </dgm:t>
    </dgm:pt>
    <dgm:pt modelId="{B8A8FDBB-C358-44BD-ACBF-0058A1E39AB8}">
      <dgm:prSet phldrT="[Text]" custT="1"/>
      <dgm:spPr>
        <a:scene3d>
          <a:camera prst="orthographicFront">
            <a:rot lat="0" lon="0" rev="0"/>
          </a:camera>
          <a:lightRig rig="contrasting" dir="t">
            <a:rot lat="0" lon="0" rev="1200000"/>
          </a:lightRig>
        </a:scene3d>
        <a:sp3d z="-300000" contourW="19050" prstMaterial="metal">
          <a:bevelT w="88900" h="203200"/>
          <a:bevelB w="165100" h="254000"/>
        </a:sp3d>
      </dgm:spPr>
      <dgm:t>
        <a:bodyPr anchor="ctr"/>
        <a:lstStyle/>
        <a:p>
          <a:pPr marL="0" lvl="1" indent="0" algn="l" defTabSz="1066800">
            <a:lnSpc>
              <a:spcPct val="90000"/>
            </a:lnSpc>
            <a:spcBef>
              <a:spcPct val="0"/>
            </a:spcBef>
            <a:spcAft>
              <a:spcPct val="15000"/>
            </a:spcAft>
            <a:buFont typeface="Arial" panose="020B0604020202020204" pitchFamily="34" charset="0"/>
            <a:buNone/>
          </a:pPr>
          <a:r>
            <a:rPr lang="en-AU" sz="2000" b="0" kern="1200">
              <a:solidFill>
                <a:prstClr val="black">
                  <a:hueOff val="0"/>
                  <a:satOff val="0"/>
                  <a:lumOff val="0"/>
                  <a:alphaOff val="0"/>
                </a:prstClr>
              </a:solidFill>
              <a:latin typeface="+mn-lt"/>
              <a:ea typeface="+mn-ea"/>
              <a:cs typeface="+mn-cs"/>
            </a:rPr>
            <a:t>Voice (pulse check) of the workings of the system</a:t>
          </a:r>
        </a:p>
      </dgm:t>
    </dgm:pt>
    <dgm:pt modelId="{932D28A5-162B-49A1-A34D-FA5D1888F146}" type="parTrans" cxnId="{02C4BC0D-58BA-444A-B7AA-0F6C681FAFE4}">
      <dgm:prSet/>
      <dgm:spPr/>
      <dgm:t>
        <a:bodyPr/>
        <a:lstStyle/>
        <a:p>
          <a:endParaRPr lang="en-AU"/>
        </a:p>
      </dgm:t>
    </dgm:pt>
    <dgm:pt modelId="{A2743E26-32A3-4198-BBDE-44B372B1ABB2}" type="sibTrans" cxnId="{02C4BC0D-58BA-444A-B7AA-0F6C681FAFE4}">
      <dgm:prSet/>
      <dgm:spPr/>
      <dgm:t>
        <a:bodyPr/>
        <a:lstStyle/>
        <a:p>
          <a:endParaRPr lang="en-AU"/>
        </a:p>
      </dgm:t>
    </dgm:pt>
    <dgm:pt modelId="{25437152-83A9-4E76-82CD-46676169C1A2}">
      <dgm:prSet phldrT="[Text]" custT="1"/>
      <dgm:spPr>
        <a:scene3d>
          <a:camera prst="orthographicFront">
            <a:rot lat="0" lon="0" rev="0"/>
          </a:camera>
          <a:lightRig rig="contrasting" dir="t">
            <a:rot lat="0" lon="0" rev="1200000"/>
          </a:lightRig>
        </a:scene3d>
        <a:sp3d z="-300000" contourW="19050" prstMaterial="metal">
          <a:bevelT w="88900" h="203200"/>
          <a:bevelB w="165100" h="254000"/>
        </a:sp3d>
      </dgm:spPr>
      <dgm:t>
        <a:bodyPr anchor="ctr"/>
        <a:lstStyle/>
        <a:p>
          <a:pPr marL="0" lvl="1" indent="0" algn="l" defTabSz="1066800">
            <a:lnSpc>
              <a:spcPct val="90000"/>
            </a:lnSpc>
            <a:spcBef>
              <a:spcPct val="0"/>
            </a:spcBef>
            <a:spcAft>
              <a:spcPct val="15000"/>
            </a:spcAft>
            <a:buFont typeface="Arial" panose="020B0604020202020204" pitchFamily="34" charset="0"/>
            <a:buNone/>
          </a:pPr>
          <a:r>
            <a:rPr lang="en-AU" sz="2000" b="0" kern="1200" dirty="0">
              <a:solidFill>
                <a:prstClr val="black">
                  <a:hueOff val="0"/>
                  <a:satOff val="0"/>
                  <a:lumOff val="0"/>
                  <a:alphaOff val="0"/>
                </a:prstClr>
              </a:solidFill>
              <a:latin typeface="+mn-lt"/>
              <a:ea typeface="+mn-ea"/>
              <a:cs typeface="+mn-cs"/>
            </a:rPr>
            <a:t>Looks at the impact the change may have on other parts of the system</a:t>
          </a:r>
        </a:p>
      </dgm:t>
    </dgm:pt>
    <dgm:pt modelId="{7B074FEC-B1F5-42BF-B982-A15825572E54}" type="parTrans" cxnId="{531A5AD8-1CF3-4221-A9A4-8E93E06CA238}">
      <dgm:prSet/>
      <dgm:spPr/>
      <dgm:t>
        <a:bodyPr/>
        <a:lstStyle/>
        <a:p>
          <a:endParaRPr lang="en-AU"/>
        </a:p>
      </dgm:t>
    </dgm:pt>
    <dgm:pt modelId="{D17D976F-2BE7-45F1-B578-4B9573DCC196}" type="sibTrans" cxnId="{531A5AD8-1CF3-4221-A9A4-8E93E06CA238}">
      <dgm:prSet/>
      <dgm:spPr/>
      <dgm:t>
        <a:bodyPr/>
        <a:lstStyle/>
        <a:p>
          <a:endParaRPr lang="en-AU"/>
        </a:p>
      </dgm:t>
    </dgm:pt>
    <dgm:pt modelId="{E93B4346-2E8A-42E1-9728-601A8FDB134C}">
      <dgm:prSet phldrT="[Text]" custT="1"/>
      <dgm:spPr>
        <a:scene3d>
          <a:camera prst="orthographicFront">
            <a:rot lat="0" lon="0" rev="0"/>
          </a:camera>
          <a:lightRig rig="contrasting" dir="t">
            <a:rot lat="0" lon="0" rev="1200000"/>
          </a:lightRig>
        </a:scene3d>
        <a:sp3d z="-300000" contourW="19050" prstMaterial="metal">
          <a:bevelT w="88900" h="203200"/>
          <a:bevelB w="165100" h="254000"/>
        </a:sp3d>
      </dgm:spPr>
      <dgm:t>
        <a:bodyPr anchor="ctr"/>
        <a:lstStyle/>
        <a:p>
          <a:pPr marL="0" indent="0" algn="l">
            <a:buFont typeface="Arial" panose="020B0604020202020204" pitchFamily="34" charset="0"/>
            <a:buNone/>
          </a:pPr>
          <a:r>
            <a:rPr lang="en-AU" sz="2000" b="0" dirty="0">
              <a:latin typeface="+mn-lt"/>
            </a:rPr>
            <a:t>Link directly to the aim</a:t>
          </a:r>
        </a:p>
      </dgm:t>
    </dgm:pt>
    <dgm:pt modelId="{133E6B6E-0D3A-4885-8AD3-6D4579B0A7AD}" type="parTrans" cxnId="{BFAB164A-4528-49F9-BECD-124795111C92}">
      <dgm:prSet/>
      <dgm:spPr/>
      <dgm:t>
        <a:bodyPr/>
        <a:lstStyle/>
        <a:p>
          <a:endParaRPr lang="en-AU"/>
        </a:p>
      </dgm:t>
    </dgm:pt>
    <dgm:pt modelId="{C1508067-83C3-4058-83D7-4B85AC3E7DEC}" type="sibTrans" cxnId="{BFAB164A-4528-49F9-BECD-124795111C92}">
      <dgm:prSet/>
      <dgm:spPr/>
      <dgm:t>
        <a:bodyPr/>
        <a:lstStyle/>
        <a:p>
          <a:endParaRPr lang="en-AU"/>
        </a:p>
      </dgm:t>
    </dgm:pt>
    <dgm:pt modelId="{82AA2A2D-6EDD-4CDC-886D-AB2162EF81A4}">
      <dgm:prSet phldrT="[Text]" custT="1"/>
      <dgm:spPr>
        <a:scene3d>
          <a:camera prst="orthographicFront">
            <a:rot lat="0" lon="0" rev="0"/>
          </a:camera>
          <a:lightRig rig="contrasting" dir="t">
            <a:rot lat="0" lon="0" rev="1200000"/>
          </a:lightRig>
        </a:scene3d>
        <a:sp3d z="-300000" contourW="19050" prstMaterial="metal">
          <a:bevelT w="88900" h="203200"/>
          <a:bevelB w="165100" h="254000"/>
        </a:sp3d>
      </dgm:spPr>
      <dgm:t>
        <a:bodyPr anchor="ctr"/>
        <a:lstStyle/>
        <a:p>
          <a:pPr marL="0" indent="0" algn="l">
            <a:buFont typeface="Arial" panose="020B0604020202020204" pitchFamily="34" charset="0"/>
            <a:buChar char="•"/>
          </a:pPr>
          <a:endParaRPr lang="en-AU" sz="2000" b="0">
            <a:solidFill>
              <a:srgbClr val="002060"/>
            </a:solidFill>
            <a:latin typeface="+mn-lt"/>
          </a:endParaRPr>
        </a:p>
      </dgm:t>
    </dgm:pt>
    <dgm:pt modelId="{C8F5850A-1AFF-4312-99AC-59EEE6EED64E}" type="parTrans" cxnId="{5C62EC03-D8F5-431B-B0BF-A0C389384FCC}">
      <dgm:prSet/>
      <dgm:spPr/>
      <dgm:t>
        <a:bodyPr/>
        <a:lstStyle/>
        <a:p>
          <a:endParaRPr lang="en-AU"/>
        </a:p>
      </dgm:t>
    </dgm:pt>
    <dgm:pt modelId="{BEED0106-C2F1-4BB3-8C64-42748AAD9D57}" type="sibTrans" cxnId="{5C62EC03-D8F5-431B-B0BF-A0C389384FCC}">
      <dgm:prSet/>
      <dgm:spPr/>
      <dgm:t>
        <a:bodyPr/>
        <a:lstStyle/>
        <a:p>
          <a:endParaRPr lang="en-AU"/>
        </a:p>
      </dgm:t>
    </dgm:pt>
    <dgm:pt modelId="{8C7B4A62-E7C9-4ACA-99C3-E2CD24DFBF2D}">
      <dgm:prSet phldrT="[Text]" custT="1"/>
      <dgm:spPr>
        <a:scene3d>
          <a:camera prst="orthographicFront">
            <a:rot lat="0" lon="0" rev="0"/>
          </a:camera>
          <a:lightRig rig="contrasting" dir="t">
            <a:rot lat="0" lon="0" rev="1200000"/>
          </a:lightRig>
        </a:scene3d>
        <a:sp3d z="-300000" contourW="19050" prstMaterial="metal">
          <a:bevelT w="88900" h="203200"/>
          <a:bevelB w="165100" h="254000"/>
        </a:sp3d>
      </dgm:spPr>
      <dgm:t>
        <a:bodyPr anchor="ctr"/>
        <a:lstStyle/>
        <a:p>
          <a:pPr marL="0" lvl="1" indent="0" algn="l" defTabSz="1066800">
            <a:lnSpc>
              <a:spcPct val="90000"/>
            </a:lnSpc>
            <a:spcBef>
              <a:spcPct val="0"/>
            </a:spcBef>
            <a:spcAft>
              <a:spcPct val="15000"/>
            </a:spcAft>
            <a:buFont typeface="Arial" panose="020B0604020202020204" pitchFamily="34" charset="0"/>
            <a:buNone/>
          </a:pPr>
          <a:r>
            <a:rPr lang="en-AU" sz="2000" b="0" kern="1200">
              <a:solidFill>
                <a:prstClr val="black">
                  <a:hueOff val="0"/>
                  <a:satOff val="0"/>
                  <a:lumOff val="0"/>
                  <a:alphaOff val="0"/>
                </a:prstClr>
              </a:solidFill>
              <a:latin typeface="+mn-lt"/>
              <a:ea typeface="+mn-ea"/>
              <a:cs typeface="+mn-cs"/>
            </a:rPr>
            <a:t>Unintended positive or negative consequence of your change</a:t>
          </a:r>
        </a:p>
      </dgm:t>
    </dgm:pt>
    <dgm:pt modelId="{429A1C10-F2C6-4B77-B977-1D942D22A091}" type="parTrans" cxnId="{C1DD78B7-419E-4413-A83C-8921283DC1C7}">
      <dgm:prSet/>
      <dgm:spPr/>
      <dgm:t>
        <a:bodyPr/>
        <a:lstStyle/>
        <a:p>
          <a:endParaRPr lang="en-AU"/>
        </a:p>
      </dgm:t>
    </dgm:pt>
    <dgm:pt modelId="{DDE9D9B3-F13E-480F-AA12-0FBA8E576BE7}" type="sibTrans" cxnId="{C1DD78B7-419E-4413-A83C-8921283DC1C7}">
      <dgm:prSet/>
      <dgm:spPr/>
      <dgm:t>
        <a:bodyPr/>
        <a:lstStyle/>
        <a:p>
          <a:endParaRPr lang="en-AU"/>
        </a:p>
      </dgm:t>
    </dgm:pt>
    <dgm:pt modelId="{B931D541-C481-4E83-8539-5A8BCD81BFB8}">
      <dgm:prSet phldrT="[Text]" custT="1"/>
      <dgm:spPr>
        <a:scene3d>
          <a:camera prst="orthographicFront">
            <a:rot lat="0" lon="0" rev="0"/>
          </a:camera>
          <a:lightRig rig="contrasting" dir="t">
            <a:rot lat="0" lon="0" rev="1200000"/>
          </a:lightRig>
        </a:scene3d>
        <a:sp3d z="-300000" contourW="19050" prstMaterial="metal">
          <a:bevelT w="88900" h="203200"/>
          <a:bevelB w="165100" h="254000"/>
        </a:sp3d>
      </dgm:spPr>
      <dgm:t>
        <a:bodyPr anchor="ctr"/>
        <a:lstStyle/>
        <a:p>
          <a:pPr marL="0" lvl="1" indent="0" algn="l" defTabSz="1066800">
            <a:lnSpc>
              <a:spcPct val="90000"/>
            </a:lnSpc>
            <a:spcBef>
              <a:spcPct val="0"/>
            </a:spcBef>
            <a:spcAft>
              <a:spcPct val="15000"/>
            </a:spcAft>
            <a:buFont typeface="Arial" panose="020B0604020202020204" pitchFamily="34" charset="0"/>
            <a:buNone/>
          </a:pPr>
          <a:endParaRPr lang="en-AU" sz="2000" b="0" kern="1200" dirty="0">
            <a:solidFill>
              <a:prstClr val="black">
                <a:hueOff val="0"/>
                <a:satOff val="0"/>
                <a:lumOff val="0"/>
                <a:alphaOff val="0"/>
              </a:prstClr>
            </a:solidFill>
            <a:latin typeface="+mn-lt"/>
            <a:ea typeface="+mn-ea"/>
            <a:cs typeface="+mn-cs"/>
          </a:endParaRPr>
        </a:p>
      </dgm:t>
    </dgm:pt>
    <dgm:pt modelId="{C89F0EE9-CC12-460F-9D70-C65F914020B1}" type="sibTrans" cxnId="{1B3747F4-DC23-4C19-9F86-88DC01DED83F}">
      <dgm:prSet/>
      <dgm:spPr/>
      <dgm:t>
        <a:bodyPr/>
        <a:lstStyle/>
        <a:p>
          <a:endParaRPr lang="en-AU"/>
        </a:p>
      </dgm:t>
    </dgm:pt>
    <dgm:pt modelId="{EE82D14E-BE9F-4B68-86BB-A5544975B76B}" type="parTrans" cxnId="{1B3747F4-DC23-4C19-9F86-88DC01DED83F}">
      <dgm:prSet/>
      <dgm:spPr/>
      <dgm:t>
        <a:bodyPr/>
        <a:lstStyle/>
        <a:p>
          <a:endParaRPr lang="en-AU"/>
        </a:p>
      </dgm:t>
    </dgm:pt>
    <dgm:pt modelId="{DC3DA11F-45E5-45F6-B578-07A117F13BAE}">
      <dgm:prSet phldrT="[Text]" custT="1"/>
      <dgm:spPr>
        <a:scene3d>
          <a:camera prst="orthographicFront">
            <a:rot lat="0" lon="0" rev="0"/>
          </a:camera>
          <a:lightRig rig="contrasting" dir="t">
            <a:rot lat="0" lon="0" rev="1200000"/>
          </a:lightRig>
        </a:scene3d>
        <a:sp3d z="-300000" contourW="19050" prstMaterial="metal">
          <a:bevelT w="88900" h="203200"/>
          <a:bevelB w="165100" h="254000"/>
        </a:sp3d>
      </dgm:spPr>
      <dgm:t>
        <a:bodyPr anchor="ctr"/>
        <a:lstStyle/>
        <a:p>
          <a:pPr marL="0" lvl="1" indent="0" algn="l" defTabSz="1066800">
            <a:lnSpc>
              <a:spcPct val="90000"/>
            </a:lnSpc>
            <a:spcBef>
              <a:spcPct val="0"/>
            </a:spcBef>
            <a:spcAft>
              <a:spcPct val="15000"/>
            </a:spcAft>
            <a:buFont typeface="Arial" panose="020B0604020202020204" pitchFamily="34" charset="0"/>
            <a:buNone/>
          </a:pPr>
          <a:r>
            <a:rPr lang="en-AU" sz="2000" b="0" kern="1200">
              <a:solidFill>
                <a:prstClr val="black">
                  <a:hueOff val="0"/>
                  <a:satOff val="0"/>
                  <a:lumOff val="0"/>
                  <a:alphaOff val="0"/>
                </a:prstClr>
              </a:solidFill>
              <a:latin typeface="+mn-lt"/>
              <a:ea typeface="+mn-ea"/>
              <a:cs typeface="+mn-cs"/>
            </a:rPr>
            <a:t>Determine if you are on track</a:t>
          </a:r>
        </a:p>
      </dgm:t>
    </dgm:pt>
    <dgm:pt modelId="{06D39C4A-0980-463F-B93D-E192799484DC}" type="sibTrans" cxnId="{C7517594-D129-4064-9146-E8021546898A}">
      <dgm:prSet/>
      <dgm:spPr/>
      <dgm:t>
        <a:bodyPr/>
        <a:lstStyle/>
        <a:p>
          <a:endParaRPr lang="en-AU"/>
        </a:p>
      </dgm:t>
    </dgm:pt>
    <dgm:pt modelId="{52337D44-1178-4E62-AD85-CE543C16CD8E}" type="parTrans" cxnId="{C7517594-D129-4064-9146-E8021546898A}">
      <dgm:prSet/>
      <dgm:spPr/>
      <dgm:t>
        <a:bodyPr/>
        <a:lstStyle/>
        <a:p>
          <a:endParaRPr lang="en-AU"/>
        </a:p>
      </dgm:t>
    </dgm:pt>
    <dgm:pt modelId="{02505368-7059-3A44-AE70-6B4A0DC720D8}">
      <dgm:prSet phldrT="[Text]" custT="1"/>
      <dgm:spPr>
        <a:scene3d>
          <a:camera prst="orthographicFront">
            <a:rot lat="0" lon="0" rev="0"/>
          </a:camera>
          <a:lightRig rig="contrasting" dir="t">
            <a:rot lat="0" lon="0" rev="1200000"/>
          </a:lightRig>
        </a:scene3d>
        <a:sp3d z="-300000" contourW="19050" prstMaterial="metal">
          <a:bevelT w="88900" h="203200"/>
          <a:bevelB w="165100" h="254000"/>
        </a:sp3d>
      </dgm:spPr>
      <dgm:t>
        <a:bodyPr anchor="ctr"/>
        <a:lstStyle/>
        <a:p>
          <a:pPr marL="0" lvl="1" indent="0" algn="l" defTabSz="1066800">
            <a:lnSpc>
              <a:spcPct val="90000"/>
            </a:lnSpc>
            <a:spcBef>
              <a:spcPct val="0"/>
            </a:spcBef>
            <a:spcAft>
              <a:spcPct val="15000"/>
            </a:spcAft>
            <a:buFont typeface="Arial" panose="020B0604020202020204" pitchFamily="34" charset="0"/>
            <a:buNone/>
          </a:pPr>
          <a:endParaRPr lang="en-AU" sz="2000" b="0" kern="1200" dirty="0">
            <a:solidFill>
              <a:prstClr val="black">
                <a:hueOff val="0"/>
                <a:satOff val="0"/>
                <a:lumOff val="0"/>
                <a:alphaOff val="0"/>
              </a:prstClr>
            </a:solidFill>
            <a:latin typeface="VIC"/>
            <a:ea typeface="+mn-ea"/>
            <a:cs typeface="+mn-cs"/>
          </a:endParaRPr>
        </a:p>
      </dgm:t>
    </dgm:pt>
    <dgm:pt modelId="{D7891926-D0BA-7546-9209-EAC4C3F11A08}" type="parTrans" cxnId="{8E2C61A6-6A57-BE48-B229-2E770770690B}">
      <dgm:prSet/>
      <dgm:spPr/>
      <dgm:t>
        <a:bodyPr/>
        <a:lstStyle/>
        <a:p>
          <a:endParaRPr lang="en-GB"/>
        </a:p>
      </dgm:t>
    </dgm:pt>
    <dgm:pt modelId="{6BDA601F-A852-AD4F-A663-DCB3F7D4C02B}" type="sibTrans" cxnId="{8E2C61A6-6A57-BE48-B229-2E770770690B}">
      <dgm:prSet/>
      <dgm:spPr/>
      <dgm:t>
        <a:bodyPr/>
        <a:lstStyle/>
        <a:p>
          <a:endParaRPr lang="en-GB"/>
        </a:p>
      </dgm:t>
    </dgm:pt>
    <dgm:pt modelId="{6D60D944-E4D6-904B-82BF-1EE17F796813}">
      <dgm:prSet phldrT="[Text]" custT="1"/>
      <dgm:spPr>
        <a:scene3d>
          <a:camera prst="orthographicFront">
            <a:rot lat="0" lon="0" rev="0"/>
          </a:camera>
          <a:lightRig rig="contrasting" dir="t">
            <a:rot lat="0" lon="0" rev="1200000"/>
          </a:lightRig>
        </a:scene3d>
        <a:sp3d z="-300000" contourW="19050" prstMaterial="metal">
          <a:bevelT w="88900" h="203200"/>
          <a:bevelB w="165100" h="254000"/>
        </a:sp3d>
      </dgm:spPr>
      <dgm:t>
        <a:bodyPr anchor="ctr"/>
        <a:lstStyle/>
        <a:p>
          <a:pPr marL="0" lvl="1" indent="0" algn="l" defTabSz="1066800">
            <a:lnSpc>
              <a:spcPct val="90000"/>
            </a:lnSpc>
            <a:spcBef>
              <a:spcPct val="0"/>
            </a:spcBef>
            <a:spcAft>
              <a:spcPct val="15000"/>
            </a:spcAft>
            <a:buFont typeface="Arial" panose="020B0604020202020204" pitchFamily="34" charset="0"/>
            <a:buNone/>
          </a:pPr>
          <a:endParaRPr lang="en-AU" sz="2000" b="0" kern="1200" dirty="0">
            <a:solidFill>
              <a:prstClr val="black">
                <a:hueOff val="0"/>
                <a:satOff val="0"/>
                <a:lumOff val="0"/>
                <a:alphaOff val="0"/>
              </a:prstClr>
            </a:solidFill>
            <a:latin typeface="VIC"/>
            <a:ea typeface="+mn-ea"/>
            <a:cs typeface="+mn-cs"/>
          </a:endParaRPr>
        </a:p>
      </dgm:t>
    </dgm:pt>
    <dgm:pt modelId="{1B0591F8-8F0C-784C-AB71-BC448B5FFAF8}" type="parTrans" cxnId="{0E3E676C-1582-BF40-80C0-58067724FAC1}">
      <dgm:prSet/>
      <dgm:spPr/>
      <dgm:t>
        <a:bodyPr/>
        <a:lstStyle/>
        <a:p>
          <a:endParaRPr lang="en-GB"/>
        </a:p>
      </dgm:t>
    </dgm:pt>
    <dgm:pt modelId="{2F50325E-0E14-594A-88B5-762749D89F12}" type="sibTrans" cxnId="{0E3E676C-1582-BF40-80C0-58067724FAC1}">
      <dgm:prSet/>
      <dgm:spPr/>
      <dgm:t>
        <a:bodyPr/>
        <a:lstStyle/>
        <a:p>
          <a:endParaRPr lang="en-GB"/>
        </a:p>
      </dgm:t>
    </dgm:pt>
    <dgm:pt modelId="{2E9E9810-AF6C-EB4D-B8F3-0E42A8CED027}">
      <dgm:prSet phldrT="[Text]" custT="1"/>
      <dgm:spPr>
        <a:scene3d>
          <a:camera prst="orthographicFront">
            <a:rot lat="0" lon="0" rev="0"/>
          </a:camera>
          <a:lightRig rig="contrasting" dir="t">
            <a:rot lat="0" lon="0" rev="1200000"/>
          </a:lightRig>
        </a:scene3d>
        <a:sp3d z="-300000" contourW="19050" prstMaterial="metal">
          <a:bevelT w="88900" h="203200"/>
          <a:bevelB w="165100" h="254000"/>
        </a:sp3d>
      </dgm:spPr>
      <dgm:t>
        <a:bodyPr anchor="ctr"/>
        <a:lstStyle/>
        <a:p>
          <a:pPr marL="0" lvl="1" indent="0" algn="l" defTabSz="1066800">
            <a:lnSpc>
              <a:spcPct val="90000"/>
            </a:lnSpc>
            <a:spcBef>
              <a:spcPct val="0"/>
            </a:spcBef>
            <a:spcAft>
              <a:spcPct val="15000"/>
            </a:spcAft>
            <a:buFont typeface="Arial" panose="020B0604020202020204" pitchFamily="34" charset="0"/>
            <a:buNone/>
          </a:pPr>
          <a:r>
            <a:rPr lang="en-AU" sz="2000" b="0" kern="1200">
              <a:solidFill>
                <a:prstClr val="black">
                  <a:hueOff val="0"/>
                  <a:satOff val="0"/>
                  <a:lumOff val="0"/>
                  <a:alphaOff val="0"/>
                </a:prstClr>
              </a:solidFill>
              <a:latin typeface="+mn-lt"/>
              <a:ea typeface="+mn-ea"/>
              <a:cs typeface="+mn-cs"/>
            </a:rPr>
            <a:t> </a:t>
          </a:r>
        </a:p>
      </dgm:t>
    </dgm:pt>
    <dgm:pt modelId="{BD106656-5F81-564A-91C8-D1431AD5E411}" type="parTrans" cxnId="{67824482-2C97-094D-B093-AE939AA56461}">
      <dgm:prSet/>
      <dgm:spPr/>
      <dgm:t>
        <a:bodyPr/>
        <a:lstStyle/>
        <a:p>
          <a:endParaRPr lang="en-GB"/>
        </a:p>
      </dgm:t>
    </dgm:pt>
    <dgm:pt modelId="{1C9CC832-4A47-9647-AE0D-0CBDDA972D79}" type="sibTrans" cxnId="{67824482-2C97-094D-B093-AE939AA56461}">
      <dgm:prSet/>
      <dgm:spPr/>
      <dgm:t>
        <a:bodyPr/>
        <a:lstStyle/>
        <a:p>
          <a:endParaRPr lang="en-GB"/>
        </a:p>
      </dgm:t>
    </dgm:pt>
    <dgm:pt modelId="{E3EA303F-0FDB-FE4B-BD0D-C7AB745DD508}">
      <dgm:prSet phldrT="[Text]" custT="1"/>
      <dgm:spPr>
        <a:scene3d>
          <a:camera prst="orthographicFront">
            <a:rot lat="0" lon="0" rev="0"/>
          </a:camera>
          <a:lightRig rig="contrasting" dir="t">
            <a:rot lat="0" lon="0" rev="1200000"/>
          </a:lightRig>
        </a:scene3d>
        <a:sp3d z="-300000" contourW="19050" prstMaterial="metal">
          <a:bevelT w="88900" h="203200"/>
          <a:bevelB w="165100" h="254000"/>
        </a:sp3d>
      </dgm:spPr>
      <dgm:t>
        <a:bodyPr anchor="ctr"/>
        <a:lstStyle/>
        <a:p>
          <a:pPr marL="0" lvl="1" indent="0" algn="l" defTabSz="1066800">
            <a:lnSpc>
              <a:spcPct val="90000"/>
            </a:lnSpc>
            <a:spcBef>
              <a:spcPct val="0"/>
            </a:spcBef>
            <a:spcAft>
              <a:spcPct val="15000"/>
            </a:spcAft>
            <a:buFont typeface="Arial" panose="020B0604020202020204" pitchFamily="34" charset="0"/>
            <a:buNone/>
          </a:pPr>
          <a:endParaRPr lang="en-AU" sz="2000" b="0" kern="1200">
            <a:solidFill>
              <a:prstClr val="black">
                <a:hueOff val="0"/>
                <a:satOff val="0"/>
                <a:lumOff val="0"/>
                <a:alphaOff val="0"/>
              </a:prstClr>
            </a:solidFill>
            <a:latin typeface="VIC"/>
            <a:ea typeface="+mn-ea"/>
            <a:cs typeface="+mn-cs"/>
          </a:endParaRPr>
        </a:p>
      </dgm:t>
    </dgm:pt>
    <dgm:pt modelId="{B1A95759-82B5-2B48-990C-183186C0E1B2}" type="parTrans" cxnId="{8698A835-DA27-3847-B60C-95DC0369A2AC}">
      <dgm:prSet/>
      <dgm:spPr/>
      <dgm:t>
        <a:bodyPr/>
        <a:lstStyle/>
        <a:p>
          <a:endParaRPr lang="en-GB"/>
        </a:p>
      </dgm:t>
    </dgm:pt>
    <dgm:pt modelId="{046C48D1-C93B-AA46-9D55-DA880946A5C8}" type="sibTrans" cxnId="{8698A835-DA27-3847-B60C-95DC0369A2AC}">
      <dgm:prSet/>
      <dgm:spPr/>
      <dgm:t>
        <a:bodyPr/>
        <a:lstStyle/>
        <a:p>
          <a:endParaRPr lang="en-GB"/>
        </a:p>
      </dgm:t>
    </dgm:pt>
    <dgm:pt modelId="{BA2BE22F-56C7-45DE-A398-C8D51CED7273}" type="pres">
      <dgm:prSet presAssocID="{407B17ED-467E-450E-BBDB-CDA6AC56B47C}" presName="diagram" presStyleCnt="0">
        <dgm:presLayoutVars>
          <dgm:dir/>
          <dgm:animLvl val="lvl"/>
          <dgm:resizeHandles val="exact"/>
        </dgm:presLayoutVars>
      </dgm:prSet>
      <dgm:spPr/>
    </dgm:pt>
    <dgm:pt modelId="{24160D41-2CE1-4125-A82D-FB23F3BCFC0F}" type="pres">
      <dgm:prSet presAssocID="{3CA6BD0C-D16B-4CA7-BC6F-0B8340E66CCB}" presName="compNode" presStyleCnt="0"/>
      <dgm:spPr/>
    </dgm:pt>
    <dgm:pt modelId="{4B127CD5-C5DE-4912-B451-75D5669E4285}" type="pres">
      <dgm:prSet presAssocID="{3CA6BD0C-D16B-4CA7-BC6F-0B8340E66CCB}" presName="childRect" presStyleLbl="bgAcc1" presStyleIdx="0" presStyleCnt="3" custScaleX="100703" custScaleY="159069">
        <dgm:presLayoutVars>
          <dgm:bulletEnabled val="1"/>
        </dgm:presLayoutVars>
      </dgm:prSet>
      <dgm:spPr/>
    </dgm:pt>
    <dgm:pt modelId="{80082C8A-BE6D-471B-A6FF-F7B1A46751B5}" type="pres">
      <dgm:prSet presAssocID="{3CA6BD0C-D16B-4CA7-BC6F-0B8340E66CCB}" presName="parentText" presStyleLbl="node1" presStyleIdx="0" presStyleCnt="0">
        <dgm:presLayoutVars>
          <dgm:chMax val="0"/>
          <dgm:bulletEnabled val="1"/>
        </dgm:presLayoutVars>
      </dgm:prSet>
      <dgm:spPr/>
    </dgm:pt>
    <dgm:pt modelId="{E6155557-F2C8-42D3-99A2-0BC7E2DCA5C1}" type="pres">
      <dgm:prSet presAssocID="{3CA6BD0C-D16B-4CA7-BC6F-0B8340E66CCB}" presName="parentRect" presStyleLbl="alignNode1" presStyleIdx="0" presStyleCnt="3" custScaleY="86736" custLinFactNeighborX="-980" custLinFactNeighborY="1963"/>
      <dgm:spPr/>
    </dgm:pt>
    <dgm:pt modelId="{309E9B85-A87D-49F3-BBC4-14B2822F0B51}" type="pres">
      <dgm:prSet presAssocID="{3CA6BD0C-D16B-4CA7-BC6F-0B8340E66CCB}" presName="adorn" presStyleLbl="fgAccFollowNode1" presStyleIdx="0" presStyleCnt="3" custLinFactNeighborX="-19476" custLinFactNeighborY="-1721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atistics outline"/>
        </a:ext>
      </dgm:extLst>
    </dgm:pt>
    <dgm:pt modelId="{06AE82BD-8629-4FEF-ABAE-A97D576C61D0}" type="pres">
      <dgm:prSet presAssocID="{F468D28D-050A-4D55-B379-BF8A291C94A1}" presName="sibTrans" presStyleLbl="sibTrans2D1" presStyleIdx="0" presStyleCnt="0"/>
      <dgm:spPr/>
    </dgm:pt>
    <dgm:pt modelId="{5E65FE8E-BDC3-4996-B67E-64623CED1120}" type="pres">
      <dgm:prSet presAssocID="{949B1D0A-213F-4DF6-9ADF-9F889046966A}" presName="compNode" presStyleCnt="0"/>
      <dgm:spPr/>
    </dgm:pt>
    <dgm:pt modelId="{52D52EBF-776D-4760-AC1D-F6D0592C2588}" type="pres">
      <dgm:prSet presAssocID="{949B1D0A-213F-4DF6-9ADF-9F889046966A}" presName="childRect" presStyleLbl="bgAcc1" presStyleIdx="1" presStyleCnt="3" custScaleY="171018" custLinFactNeighborX="-930" custLinFactNeighborY="976">
        <dgm:presLayoutVars>
          <dgm:bulletEnabled val="1"/>
        </dgm:presLayoutVars>
      </dgm:prSet>
      <dgm:spPr/>
    </dgm:pt>
    <dgm:pt modelId="{C55870AF-6E78-4076-9B14-E6DEE93EC817}" type="pres">
      <dgm:prSet presAssocID="{949B1D0A-213F-4DF6-9ADF-9F889046966A}" presName="parentText" presStyleLbl="node1" presStyleIdx="0" presStyleCnt="0">
        <dgm:presLayoutVars>
          <dgm:chMax val="0"/>
          <dgm:bulletEnabled val="1"/>
        </dgm:presLayoutVars>
      </dgm:prSet>
      <dgm:spPr/>
    </dgm:pt>
    <dgm:pt modelId="{F9F63A08-63B0-4DC0-9F25-8D85BEE052F7}" type="pres">
      <dgm:prSet presAssocID="{949B1D0A-213F-4DF6-9ADF-9F889046966A}" presName="parentRect" presStyleLbl="alignNode1" presStyleIdx="1" presStyleCnt="3" custScaleY="78138"/>
      <dgm:spPr/>
    </dgm:pt>
    <dgm:pt modelId="{841B0844-8413-475A-9B92-309A6F273315}" type="pres">
      <dgm:prSet presAssocID="{949B1D0A-213F-4DF6-9ADF-9F889046966A}" presName="adorn" presStyleLbl="fgAccFollowNode1" presStyleIdx="1" presStyleCnt="3" custLinFactNeighborX="-18255" custLinFactNeighborY="-1825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atistics outline"/>
        </a:ext>
      </dgm:extLst>
    </dgm:pt>
    <dgm:pt modelId="{5BBC8C4C-F684-44C7-B5B5-CE11D55F741A}" type="pres">
      <dgm:prSet presAssocID="{49200F2A-6803-45FD-ACB8-673A17344F16}" presName="sibTrans" presStyleLbl="sibTrans2D1" presStyleIdx="0" presStyleCnt="0"/>
      <dgm:spPr/>
    </dgm:pt>
    <dgm:pt modelId="{BF4D3477-F2D1-4CC4-914C-9EAB03B57FD8}" type="pres">
      <dgm:prSet presAssocID="{B659101A-880F-402D-A298-B4E4B947ADF5}" presName="compNode" presStyleCnt="0"/>
      <dgm:spPr/>
    </dgm:pt>
    <dgm:pt modelId="{73E9D0B8-1D45-4719-86A7-9D88B5FBC9E6}" type="pres">
      <dgm:prSet presAssocID="{B659101A-880F-402D-A298-B4E4B947ADF5}" presName="childRect" presStyleLbl="bgAcc1" presStyleIdx="2" presStyleCnt="3" custScaleY="175062">
        <dgm:presLayoutVars>
          <dgm:bulletEnabled val="1"/>
        </dgm:presLayoutVars>
      </dgm:prSet>
      <dgm:spPr/>
    </dgm:pt>
    <dgm:pt modelId="{D59677FD-7D07-4050-9965-345A5B8FF1C0}" type="pres">
      <dgm:prSet presAssocID="{B659101A-880F-402D-A298-B4E4B947ADF5}" presName="parentText" presStyleLbl="node1" presStyleIdx="0" presStyleCnt="0">
        <dgm:presLayoutVars>
          <dgm:chMax val="0"/>
          <dgm:bulletEnabled val="1"/>
        </dgm:presLayoutVars>
      </dgm:prSet>
      <dgm:spPr/>
    </dgm:pt>
    <dgm:pt modelId="{FB3AF617-5670-47DD-A852-E50BB6D410B7}" type="pres">
      <dgm:prSet presAssocID="{B659101A-880F-402D-A298-B4E4B947ADF5}" presName="parentRect" presStyleLbl="alignNode1" presStyleIdx="2" presStyleCnt="3" custScaleY="58886"/>
      <dgm:spPr/>
    </dgm:pt>
    <dgm:pt modelId="{D098D049-6BFF-4164-9D7A-697C3473036B}" type="pres">
      <dgm:prSet presAssocID="{B659101A-880F-402D-A298-B4E4B947ADF5}" presName="adorn" presStyleLbl="fgAccFollowNode1" presStyleIdx="2" presStyleCnt="3" custLinFactNeighborX="-9004" custLinFactNeighborY="-19769"/>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atistics outline"/>
        </a:ext>
      </dgm:extLst>
    </dgm:pt>
  </dgm:ptLst>
  <dgm:cxnLst>
    <dgm:cxn modelId="{5C62EC03-D8F5-431B-B0BF-A0C389384FCC}" srcId="{3CA6BD0C-D16B-4CA7-BC6F-0B8340E66CCB}" destId="{82AA2A2D-6EDD-4CDC-886D-AB2162EF81A4}" srcOrd="1" destOrd="0" parTransId="{C8F5850A-1AFF-4312-99AC-59EEE6EED64E}" sibTransId="{BEED0106-C2F1-4BB3-8C64-42748AAD9D57}"/>
    <dgm:cxn modelId="{069B3D08-80A1-4EB9-B256-21E9E6D08AA4}" type="presOf" srcId="{B659101A-880F-402D-A298-B4E4B947ADF5}" destId="{FB3AF617-5670-47DD-A852-E50BB6D410B7}" srcOrd="1" destOrd="0" presId="urn:microsoft.com/office/officeart/2005/8/layout/bList2"/>
    <dgm:cxn modelId="{BDB04D08-4EE8-489F-A7D3-1867F49E4F48}" type="presOf" srcId="{04CD707C-3875-4C47-A7A1-26C466E3EDE6}" destId="{4B127CD5-C5DE-4912-B451-75D5669E4285}" srcOrd="0" destOrd="0" presId="urn:microsoft.com/office/officeart/2005/8/layout/bList2"/>
    <dgm:cxn modelId="{02C4BC0D-58BA-444A-B7AA-0F6C681FAFE4}" srcId="{949B1D0A-213F-4DF6-9ADF-9F889046966A}" destId="{B8A8FDBB-C358-44BD-ACBF-0058A1E39AB8}" srcOrd="0" destOrd="0" parTransId="{932D28A5-162B-49A1-A34D-FA5D1888F146}" sibTransId="{A2743E26-32A3-4198-BBDE-44B372B1ABB2}"/>
    <dgm:cxn modelId="{6C9C2011-4E48-483B-B5AF-ABEB9C674996}" type="presOf" srcId="{B659101A-880F-402D-A298-B4E4B947ADF5}" destId="{D59677FD-7D07-4050-9965-345A5B8FF1C0}" srcOrd="0" destOrd="0" presId="urn:microsoft.com/office/officeart/2005/8/layout/bList2"/>
    <dgm:cxn modelId="{CAB83E21-39CF-45E7-9F17-B475AFE4EA19}" type="presOf" srcId="{49200F2A-6803-45FD-ACB8-673A17344F16}" destId="{5BBC8C4C-F684-44C7-B5B5-CE11D55F741A}" srcOrd="0" destOrd="0" presId="urn:microsoft.com/office/officeart/2005/8/layout/bList2"/>
    <dgm:cxn modelId="{2F7BB52B-409F-4440-8CB4-32BEE5314A7C}" type="presOf" srcId="{949B1D0A-213F-4DF6-9ADF-9F889046966A}" destId="{C55870AF-6E78-4076-9B14-E6DEE93EC817}" srcOrd="0" destOrd="0" presId="urn:microsoft.com/office/officeart/2005/8/layout/bList2"/>
    <dgm:cxn modelId="{8698A835-DA27-3847-B60C-95DC0369A2AC}" srcId="{B659101A-880F-402D-A298-B4E4B947ADF5}" destId="{E3EA303F-0FDB-FE4B-BD0D-C7AB745DD508}" srcOrd="3" destOrd="0" parTransId="{B1A95759-82B5-2B48-990C-183186C0E1B2}" sibTransId="{046C48D1-C93B-AA46-9D55-DA880946A5C8}"/>
    <dgm:cxn modelId="{5CFBE636-09B1-4178-8DF4-DD26B0E838D4}" type="presOf" srcId="{82AA2A2D-6EDD-4CDC-886D-AB2162EF81A4}" destId="{4B127CD5-C5DE-4912-B451-75D5669E4285}" srcOrd="0" destOrd="1" presId="urn:microsoft.com/office/officeart/2005/8/layout/bList2"/>
    <dgm:cxn modelId="{93BB883A-CD35-4D00-9404-B75E5436BF70}" srcId="{407B17ED-467E-450E-BBDB-CDA6AC56B47C}" destId="{3CA6BD0C-D16B-4CA7-BC6F-0B8340E66CCB}" srcOrd="0" destOrd="0" parTransId="{9B19E5EE-7723-4D9E-A755-C23F9DBA1E47}" sibTransId="{F468D28D-050A-4D55-B379-BF8A291C94A1}"/>
    <dgm:cxn modelId="{2D3E3A3B-B22B-488B-93F0-D7206A32EF06}" srcId="{407B17ED-467E-450E-BBDB-CDA6AC56B47C}" destId="{B659101A-880F-402D-A298-B4E4B947ADF5}" srcOrd="2" destOrd="0" parTransId="{7316C63A-7C47-4B1F-A89F-911C41CF5B16}" sibTransId="{D47019ED-AC5A-4785-A905-03BB966B379E}"/>
    <dgm:cxn modelId="{53190447-D71F-4717-879B-87A67FA2FFA6}" type="presOf" srcId="{3CA6BD0C-D16B-4CA7-BC6F-0B8340E66CCB}" destId="{E6155557-F2C8-42D3-99A2-0BC7E2DCA5C1}" srcOrd="1" destOrd="0" presId="urn:microsoft.com/office/officeart/2005/8/layout/bList2"/>
    <dgm:cxn modelId="{BFAB164A-4528-49F9-BECD-124795111C92}" srcId="{3CA6BD0C-D16B-4CA7-BC6F-0B8340E66CCB}" destId="{E93B4346-2E8A-42E1-9728-601A8FDB134C}" srcOrd="2" destOrd="0" parTransId="{133E6B6E-0D3A-4885-8AD3-6D4579B0A7AD}" sibTransId="{C1508067-83C3-4058-83D7-4B85AC3E7DEC}"/>
    <dgm:cxn modelId="{0E3E676C-1582-BF40-80C0-58067724FAC1}" srcId="{B659101A-880F-402D-A298-B4E4B947ADF5}" destId="{6D60D944-E4D6-904B-82BF-1EE17F796813}" srcOrd="4" destOrd="0" parTransId="{1B0591F8-8F0C-784C-AB71-BC448B5FFAF8}" sibTransId="{2F50325E-0E14-594A-88B5-762749D89F12}"/>
    <dgm:cxn modelId="{68A14152-F08F-46A5-92BD-81B947104FA7}" srcId="{3CA6BD0C-D16B-4CA7-BC6F-0B8340E66CCB}" destId="{04CD707C-3875-4C47-A7A1-26C466E3EDE6}" srcOrd="0" destOrd="0" parTransId="{362A4DE8-5EFC-447E-A645-F2B577131153}" sibTransId="{91442EEC-149E-4175-B579-8A38A089C530}"/>
    <dgm:cxn modelId="{D342AA53-426B-4D2F-B1D8-237C88E5F97F}" srcId="{407B17ED-467E-450E-BBDB-CDA6AC56B47C}" destId="{949B1D0A-213F-4DF6-9ADF-9F889046966A}" srcOrd="1" destOrd="0" parTransId="{68500EAF-2417-4797-B405-81F77FBE896F}" sibTransId="{49200F2A-6803-45FD-ACB8-673A17344F16}"/>
    <dgm:cxn modelId="{82497A5A-F429-465A-BE89-24A308474D8B}" type="presOf" srcId="{407B17ED-467E-450E-BBDB-CDA6AC56B47C}" destId="{BA2BE22F-56C7-45DE-A398-C8D51CED7273}" srcOrd="0" destOrd="0" presId="urn:microsoft.com/office/officeart/2005/8/layout/bList2"/>
    <dgm:cxn modelId="{67824482-2C97-094D-B093-AE939AA56461}" srcId="{B659101A-880F-402D-A298-B4E4B947ADF5}" destId="{2E9E9810-AF6C-EB4D-B8F3-0E42A8CED027}" srcOrd="1" destOrd="0" parTransId="{BD106656-5F81-564A-91C8-D1431AD5E411}" sibTransId="{1C9CC832-4A47-9647-AE0D-0CBDDA972D79}"/>
    <dgm:cxn modelId="{7B340687-60EE-4228-BC39-F271B794A9DF}" type="presOf" srcId="{B8A8FDBB-C358-44BD-ACBF-0058A1E39AB8}" destId="{52D52EBF-776D-4760-AC1D-F6D0592C2588}" srcOrd="0" destOrd="0" presId="urn:microsoft.com/office/officeart/2005/8/layout/bList2"/>
    <dgm:cxn modelId="{C7517594-D129-4064-9146-E8021546898A}" srcId="{949B1D0A-213F-4DF6-9ADF-9F889046966A}" destId="{DC3DA11F-45E5-45F6-B578-07A117F13BAE}" srcOrd="2" destOrd="0" parTransId="{52337D44-1178-4E62-AD85-CE543C16CD8E}" sibTransId="{06D39C4A-0980-463F-B93D-E192799484DC}"/>
    <dgm:cxn modelId="{F6FFE5A4-80C5-41F4-B8B6-165A6905E6C4}" type="presOf" srcId="{F468D28D-050A-4D55-B379-BF8A291C94A1}" destId="{06AE82BD-8629-4FEF-ABAE-A97D576C61D0}" srcOrd="0" destOrd="0" presId="urn:microsoft.com/office/officeart/2005/8/layout/bList2"/>
    <dgm:cxn modelId="{8E2C61A6-6A57-BE48-B229-2E770770690B}" srcId="{949B1D0A-213F-4DF6-9ADF-9F889046966A}" destId="{02505368-7059-3A44-AE70-6B4A0DC720D8}" srcOrd="3" destOrd="0" parTransId="{D7891926-D0BA-7546-9209-EAC4C3F11A08}" sibTransId="{6BDA601F-A852-AD4F-A663-DCB3F7D4C02B}"/>
    <dgm:cxn modelId="{0FFC66B3-EE45-D64F-B752-7CE717418B43}" type="presOf" srcId="{02505368-7059-3A44-AE70-6B4A0DC720D8}" destId="{52D52EBF-776D-4760-AC1D-F6D0592C2588}" srcOrd="0" destOrd="3" presId="urn:microsoft.com/office/officeart/2005/8/layout/bList2"/>
    <dgm:cxn modelId="{B5FA93B5-8D13-466D-B9BB-E5FF1EE1BF2A}" type="presOf" srcId="{949B1D0A-213F-4DF6-9ADF-9F889046966A}" destId="{F9F63A08-63B0-4DC0-9F25-8D85BEE052F7}" srcOrd="1" destOrd="0" presId="urn:microsoft.com/office/officeart/2005/8/layout/bList2"/>
    <dgm:cxn modelId="{C1DD78B7-419E-4413-A83C-8921283DC1C7}" srcId="{B659101A-880F-402D-A298-B4E4B947ADF5}" destId="{8C7B4A62-E7C9-4ACA-99C3-E2CD24DFBF2D}" srcOrd="2" destOrd="0" parTransId="{429A1C10-F2C6-4B77-B977-1D942D22A091}" sibTransId="{DDE9D9B3-F13E-480F-AA12-0FBA8E576BE7}"/>
    <dgm:cxn modelId="{CCAB30BA-7899-C745-B956-3C3697A93AA0}" type="presOf" srcId="{6D60D944-E4D6-904B-82BF-1EE17F796813}" destId="{73E9D0B8-1D45-4719-86A7-9D88B5FBC9E6}" srcOrd="0" destOrd="4" presId="urn:microsoft.com/office/officeart/2005/8/layout/bList2"/>
    <dgm:cxn modelId="{6CEF85BA-1EDE-4DF0-85DC-06A97A8F3640}" type="presOf" srcId="{E93B4346-2E8A-42E1-9728-601A8FDB134C}" destId="{4B127CD5-C5DE-4912-B451-75D5669E4285}" srcOrd="0" destOrd="2" presId="urn:microsoft.com/office/officeart/2005/8/layout/bList2"/>
    <dgm:cxn modelId="{B477C5BB-C79E-9A4E-9C26-4652149B8079}" type="presOf" srcId="{E3EA303F-0FDB-FE4B-BD0D-C7AB745DD508}" destId="{73E9D0B8-1D45-4719-86A7-9D88B5FBC9E6}" srcOrd="0" destOrd="3" presId="urn:microsoft.com/office/officeart/2005/8/layout/bList2"/>
    <dgm:cxn modelId="{827216C3-929A-4891-B899-7C19DF359581}" type="presOf" srcId="{DC3DA11F-45E5-45F6-B578-07A117F13BAE}" destId="{52D52EBF-776D-4760-AC1D-F6D0592C2588}" srcOrd="0" destOrd="2" presId="urn:microsoft.com/office/officeart/2005/8/layout/bList2"/>
    <dgm:cxn modelId="{3B1C76C3-CFFF-42B2-8898-0356A56D8C84}" type="presOf" srcId="{25437152-83A9-4E76-82CD-46676169C1A2}" destId="{73E9D0B8-1D45-4719-86A7-9D88B5FBC9E6}" srcOrd="0" destOrd="0" presId="urn:microsoft.com/office/officeart/2005/8/layout/bList2"/>
    <dgm:cxn modelId="{E0CE21D0-B891-45B0-9962-A0AE22C4E4ED}" type="presOf" srcId="{3CA6BD0C-D16B-4CA7-BC6F-0B8340E66CCB}" destId="{80082C8A-BE6D-471B-A6FF-F7B1A46751B5}" srcOrd="0" destOrd="0" presId="urn:microsoft.com/office/officeart/2005/8/layout/bList2"/>
    <dgm:cxn modelId="{84FFA3D7-90D0-3447-A974-B8D2C9B0209F}" type="presOf" srcId="{2E9E9810-AF6C-EB4D-B8F3-0E42A8CED027}" destId="{73E9D0B8-1D45-4719-86A7-9D88B5FBC9E6}" srcOrd="0" destOrd="1" presId="urn:microsoft.com/office/officeart/2005/8/layout/bList2"/>
    <dgm:cxn modelId="{531A5AD8-1CF3-4221-A9A4-8E93E06CA238}" srcId="{B659101A-880F-402D-A298-B4E4B947ADF5}" destId="{25437152-83A9-4E76-82CD-46676169C1A2}" srcOrd="0" destOrd="0" parTransId="{7B074FEC-B1F5-42BF-B982-A15825572E54}" sibTransId="{D17D976F-2BE7-45F1-B578-4B9573DCC196}"/>
    <dgm:cxn modelId="{B03305DF-31E7-4450-B077-178AEC3EF1D5}" type="presOf" srcId="{B931D541-C481-4E83-8539-5A8BCD81BFB8}" destId="{52D52EBF-776D-4760-AC1D-F6D0592C2588}" srcOrd="0" destOrd="1" presId="urn:microsoft.com/office/officeart/2005/8/layout/bList2"/>
    <dgm:cxn modelId="{1B3747F4-DC23-4C19-9F86-88DC01DED83F}" srcId="{949B1D0A-213F-4DF6-9ADF-9F889046966A}" destId="{B931D541-C481-4E83-8539-5A8BCD81BFB8}" srcOrd="1" destOrd="0" parTransId="{EE82D14E-BE9F-4B68-86BB-A5544975B76B}" sibTransId="{C89F0EE9-CC12-460F-9D70-C65F914020B1}"/>
    <dgm:cxn modelId="{AAB6A1FE-D344-4606-B8CF-5F96879E6E4D}" type="presOf" srcId="{8C7B4A62-E7C9-4ACA-99C3-E2CD24DFBF2D}" destId="{73E9D0B8-1D45-4719-86A7-9D88B5FBC9E6}" srcOrd="0" destOrd="2" presId="urn:microsoft.com/office/officeart/2005/8/layout/bList2"/>
    <dgm:cxn modelId="{9C2E9C19-CC18-4237-870B-B32E632D2371}" type="presParOf" srcId="{BA2BE22F-56C7-45DE-A398-C8D51CED7273}" destId="{24160D41-2CE1-4125-A82D-FB23F3BCFC0F}" srcOrd="0" destOrd="0" presId="urn:microsoft.com/office/officeart/2005/8/layout/bList2"/>
    <dgm:cxn modelId="{2D4C4B0B-67FF-4B72-9488-620E6B318586}" type="presParOf" srcId="{24160D41-2CE1-4125-A82D-FB23F3BCFC0F}" destId="{4B127CD5-C5DE-4912-B451-75D5669E4285}" srcOrd="0" destOrd="0" presId="urn:microsoft.com/office/officeart/2005/8/layout/bList2"/>
    <dgm:cxn modelId="{392B37E2-AB9B-45BC-84D1-F59147942F73}" type="presParOf" srcId="{24160D41-2CE1-4125-A82D-FB23F3BCFC0F}" destId="{80082C8A-BE6D-471B-A6FF-F7B1A46751B5}" srcOrd="1" destOrd="0" presId="urn:microsoft.com/office/officeart/2005/8/layout/bList2"/>
    <dgm:cxn modelId="{99E55792-1E48-453D-B280-166064D66205}" type="presParOf" srcId="{24160D41-2CE1-4125-A82D-FB23F3BCFC0F}" destId="{E6155557-F2C8-42D3-99A2-0BC7E2DCA5C1}" srcOrd="2" destOrd="0" presId="urn:microsoft.com/office/officeart/2005/8/layout/bList2"/>
    <dgm:cxn modelId="{5BD49BC5-8341-4397-85FF-D2068AA7537B}" type="presParOf" srcId="{24160D41-2CE1-4125-A82D-FB23F3BCFC0F}" destId="{309E9B85-A87D-49F3-BBC4-14B2822F0B51}" srcOrd="3" destOrd="0" presId="urn:microsoft.com/office/officeart/2005/8/layout/bList2"/>
    <dgm:cxn modelId="{8971F3BB-0672-4F74-9D33-BE63B22FB8A5}" type="presParOf" srcId="{BA2BE22F-56C7-45DE-A398-C8D51CED7273}" destId="{06AE82BD-8629-4FEF-ABAE-A97D576C61D0}" srcOrd="1" destOrd="0" presId="urn:microsoft.com/office/officeart/2005/8/layout/bList2"/>
    <dgm:cxn modelId="{60B41395-B440-4884-84F2-E5F3D974A3D6}" type="presParOf" srcId="{BA2BE22F-56C7-45DE-A398-C8D51CED7273}" destId="{5E65FE8E-BDC3-4996-B67E-64623CED1120}" srcOrd="2" destOrd="0" presId="urn:microsoft.com/office/officeart/2005/8/layout/bList2"/>
    <dgm:cxn modelId="{8D0826C2-C5F6-4768-9BF8-236F90653C8E}" type="presParOf" srcId="{5E65FE8E-BDC3-4996-B67E-64623CED1120}" destId="{52D52EBF-776D-4760-AC1D-F6D0592C2588}" srcOrd="0" destOrd="0" presId="urn:microsoft.com/office/officeart/2005/8/layout/bList2"/>
    <dgm:cxn modelId="{3EEBAEDE-7843-447D-89DA-E15D74CBA6E6}" type="presParOf" srcId="{5E65FE8E-BDC3-4996-B67E-64623CED1120}" destId="{C55870AF-6E78-4076-9B14-E6DEE93EC817}" srcOrd="1" destOrd="0" presId="urn:microsoft.com/office/officeart/2005/8/layout/bList2"/>
    <dgm:cxn modelId="{AF040775-C6AD-455C-B069-767935BED5C5}" type="presParOf" srcId="{5E65FE8E-BDC3-4996-B67E-64623CED1120}" destId="{F9F63A08-63B0-4DC0-9F25-8D85BEE052F7}" srcOrd="2" destOrd="0" presId="urn:microsoft.com/office/officeart/2005/8/layout/bList2"/>
    <dgm:cxn modelId="{6325A509-1625-4FF2-A92D-127E7ADBE21E}" type="presParOf" srcId="{5E65FE8E-BDC3-4996-B67E-64623CED1120}" destId="{841B0844-8413-475A-9B92-309A6F273315}" srcOrd="3" destOrd="0" presId="urn:microsoft.com/office/officeart/2005/8/layout/bList2"/>
    <dgm:cxn modelId="{73C7F4AB-1C53-423A-8D88-7064AFB51801}" type="presParOf" srcId="{BA2BE22F-56C7-45DE-A398-C8D51CED7273}" destId="{5BBC8C4C-F684-44C7-B5B5-CE11D55F741A}" srcOrd="3" destOrd="0" presId="urn:microsoft.com/office/officeart/2005/8/layout/bList2"/>
    <dgm:cxn modelId="{5CAE2DDF-966A-43C5-8B47-6D19D4282947}" type="presParOf" srcId="{BA2BE22F-56C7-45DE-A398-C8D51CED7273}" destId="{BF4D3477-F2D1-4CC4-914C-9EAB03B57FD8}" srcOrd="4" destOrd="0" presId="urn:microsoft.com/office/officeart/2005/8/layout/bList2"/>
    <dgm:cxn modelId="{C372260A-117F-41AB-A59D-65CE7B4AB897}" type="presParOf" srcId="{BF4D3477-F2D1-4CC4-914C-9EAB03B57FD8}" destId="{73E9D0B8-1D45-4719-86A7-9D88B5FBC9E6}" srcOrd="0" destOrd="0" presId="urn:microsoft.com/office/officeart/2005/8/layout/bList2"/>
    <dgm:cxn modelId="{8A8186E9-C549-4CA4-857E-A61DE474ACF8}" type="presParOf" srcId="{BF4D3477-F2D1-4CC4-914C-9EAB03B57FD8}" destId="{D59677FD-7D07-4050-9965-345A5B8FF1C0}" srcOrd="1" destOrd="0" presId="urn:microsoft.com/office/officeart/2005/8/layout/bList2"/>
    <dgm:cxn modelId="{B599660D-10C7-4E96-9922-239B7934F09F}" type="presParOf" srcId="{BF4D3477-F2D1-4CC4-914C-9EAB03B57FD8}" destId="{FB3AF617-5670-47DD-A852-E50BB6D410B7}" srcOrd="2" destOrd="0" presId="urn:microsoft.com/office/officeart/2005/8/layout/bList2"/>
    <dgm:cxn modelId="{10B075FF-AD6C-42C9-9C1C-3E07F4D19549}" type="presParOf" srcId="{BF4D3477-F2D1-4CC4-914C-9EAB03B57FD8}" destId="{D098D049-6BFF-4164-9D7A-697C3473036B}" srcOrd="3" destOrd="0" presId="urn:microsoft.com/office/officeart/2005/8/layout/bList2"/>
  </dgm:cxnLst>
  <dgm:bg>
    <a:effectLst>
      <a:outerShdw blurRad="50800" dist="38100" dir="16200000"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91DFD5-C867-4DD4-8439-1B0F8EED6DA7}" type="doc">
      <dgm:prSet loTypeId="urn:microsoft.com/office/officeart/2005/8/layout/pList2" loCatId="list" qsTypeId="urn:microsoft.com/office/officeart/2005/8/quickstyle/simple1" qsCatId="simple" csTypeId="urn:microsoft.com/office/officeart/2005/8/colors/colorful1" csCatId="colorful" phldr="1"/>
      <dgm:spPr/>
    </dgm:pt>
    <dgm:pt modelId="{A0979439-E994-497D-86B4-494A4AFE73E5}">
      <dgm:prSet phldrT="[Text]" custT="1"/>
      <dgm:spPr/>
      <dgm:t>
        <a:bodyPr/>
        <a:lstStyle/>
        <a:p>
          <a:r>
            <a:rPr lang="en-AU" sz="2000"/>
            <a:t>Iterative learning </a:t>
          </a:r>
        </a:p>
      </dgm:t>
    </dgm:pt>
    <dgm:pt modelId="{16ED940D-2CA0-44B8-AFD1-F884563638AD}" type="parTrans" cxnId="{A230789F-0483-4F29-AB8A-2D4F4175F8B7}">
      <dgm:prSet/>
      <dgm:spPr/>
      <dgm:t>
        <a:bodyPr/>
        <a:lstStyle/>
        <a:p>
          <a:endParaRPr lang="en-AU"/>
        </a:p>
      </dgm:t>
    </dgm:pt>
    <dgm:pt modelId="{7C51C870-8C40-44A7-9542-A4D62C1E2BCF}" type="sibTrans" cxnId="{A230789F-0483-4F29-AB8A-2D4F4175F8B7}">
      <dgm:prSet/>
      <dgm:spPr/>
      <dgm:t>
        <a:bodyPr/>
        <a:lstStyle/>
        <a:p>
          <a:endParaRPr lang="en-AU"/>
        </a:p>
      </dgm:t>
    </dgm:pt>
    <dgm:pt modelId="{43ED50DD-0FF5-467E-A29B-25B387AF1F5F}">
      <dgm:prSet custT="1"/>
      <dgm:spPr/>
      <dgm:t>
        <a:bodyPr/>
        <a:lstStyle/>
        <a:p>
          <a:r>
            <a:rPr lang="en-AU" sz="2000"/>
            <a:t>Risk mitigation </a:t>
          </a:r>
        </a:p>
      </dgm:t>
    </dgm:pt>
    <dgm:pt modelId="{78D3F9C2-9A1A-4070-BFA2-8415C10A860C}" type="parTrans" cxnId="{A3DB4F5E-1EBA-41A1-9980-2E5626D26E14}">
      <dgm:prSet/>
      <dgm:spPr/>
      <dgm:t>
        <a:bodyPr/>
        <a:lstStyle/>
        <a:p>
          <a:endParaRPr lang="en-AU"/>
        </a:p>
      </dgm:t>
    </dgm:pt>
    <dgm:pt modelId="{0F7BA74E-F2D8-4C49-A6FD-C72F5A6664E3}" type="sibTrans" cxnId="{A3DB4F5E-1EBA-41A1-9980-2E5626D26E14}">
      <dgm:prSet/>
      <dgm:spPr/>
      <dgm:t>
        <a:bodyPr/>
        <a:lstStyle/>
        <a:p>
          <a:endParaRPr lang="en-AU"/>
        </a:p>
      </dgm:t>
    </dgm:pt>
    <dgm:pt modelId="{ABAFC91F-A7BA-4F81-A50F-2C319AAA9F76}">
      <dgm:prSet custT="1"/>
      <dgm:spPr/>
      <dgm:t>
        <a:bodyPr/>
        <a:lstStyle/>
        <a:p>
          <a:r>
            <a:rPr lang="en-AU" sz="1800"/>
            <a:t>Engagement and collaboration </a:t>
          </a:r>
        </a:p>
      </dgm:t>
    </dgm:pt>
    <dgm:pt modelId="{5317E791-F5BA-4D5B-A47A-3F3AD7D17D1B}" type="parTrans" cxnId="{3A2AA644-FED6-49F1-81E8-64434EF134EA}">
      <dgm:prSet/>
      <dgm:spPr/>
      <dgm:t>
        <a:bodyPr/>
        <a:lstStyle/>
        <a:p>
          <a:endParaRPr lang="en-AU"/>
        </a:p>
      </dgm:t>
    </dgm:pt>
    <dgm:pt modelId="{B492420E-2EFD-4119-BDCE-C547DA0A7722}" type="sibTrans" cxnId="{3A2AA644-FED6-49F1-81E8-64434EF134EA}">
      <dgm:prSet/>
      <dgm:spPr/>
      <dgm:t>
        <a:bodyPr/>
        <a:lstStyle/>
        <a:p>
          <a:endParaRPr lang="en-AU"/>
        </a:p>
      </dgm:t>
    </dgm:pt>
    <dgm:pt modelId="{76D32377-1DE0-44D8-B387-ACAA24858695}">
      <dgm:prSet custT="1"/>
      <dgm:spPr/>
      <dgm:t>
        <a:bodyPr/>
        <a:lstStyle/>
        <a:p>
          <a:r>
            <a:rPr lang="en-AU" sz="2000"/>
            <a:t>Data-driven decision making</a:t>
          </a:r>
        </a:p>
      </dgm:t>
    </dgm:pt>
    <dgm:pt modelId="{9655C006-8219-435C-814D-5CA3EAD8DC0D}" type="parTrans" cxnId="{9365A23A-AD75-4131-9482-2F6255EE4781}">
      <dgm:prSet/>
      <dgm:spPr/>
      <dgm:t>
        <a:bodyPr/>
        <a:lstStyle/>
        <a:p>
          <a:endParaRPr lang="en-AU"/>
        </a:p>
      </dgm:t>
    </dgm:pt>
    <dgm:pt modelId="{1B1AA1C8-FC10-481E-B266-A82B4B416532}" type="sibTrans" cxnId="{9365A23A-AD75-4131-9482-2F6255EE4781}">
      <dgm:prSet/>
      <dgm:spPr/>
      <dgm:t>
        <a:bodyPr/>
        <a:lstStyle/>
        <a:p>
          <a:endParaRPr lang="en-AU"/>
        </a:p>
      </dgm:t>
    </dgm:pt>
    <dgm:pt modelId="{3568D098-E7D4-4785-9FF6-27813A65CD28}">
      <dgm:prSet custT="1"/>
      <dgm:spPr/>
      <dgm:t>
        <a:bodyPr/>
        <a:lstStyle/>
        <a:p>
          <a:r>
            <a:rPr lang="en-AU" sz="2000"/>
            <a:t>Culture </a:t>
          </a:r>
        </a:p>
      </dgm:t>
    </dgm:pt>
    <dgm:pt modelId="{4A43F976-3572-4961-A5D1-03179314064B}" type="parTrans" cxnId="{3BD02095-EFD1-48A1-9ECC-DB8E353EC480}">
      <dgm:prSet/>
      <dgm:spPr/>
      <dgm:t>
        <a:bodyPr/>
        <a:lstStyle/>
        <a:p>
          <a:endParaRPr lang="en-AU"/>
        </a:p>
      </dgm:t>
    </dgm:pt>
    <dgm:pt modelId="{A4712E7F-9C0F-43B3-BA5F-FF94245B02C6}" type="sibTrans" cxnId="{3BD02095-EFD1-48A1-9ECC-DB8E353EC480}">
      <dgm:prSet/>
      <dgm:spPr/>
      <dgm:t>
        <a:bodyPr/>
        <a:lstStyle/>
        <a:p>
          <a:endParaRPr lang="en-AU"/>
        </a:p>
      </dgm:t>
    </dgm:pt>
    <dgm:pt modelId="{C89544F1-E257-4C9F-A24F-AEC11A97C878}" type="pres">
      <dgm:prSet presAssocID="{EE91DFD5-C867-4DD4-8439-1B0F8EED6DA7}" presName="Name0" presStyleCnt="0">
        <dgm:presLayoutVars>
          <dgm:dir/>
          <dgm:resizeHandles val="exact"/>
        </dgm:presLayoutVars>
      </dgm:prSet>
      <dgm:spPr/>
    </dgm:pt>
    <dgm:pt modelId="{1BE94A91-BE29-4D8C-A8EE-4333F61547E6}" type="pres">
      <dgm:prSet presAssocID="{EE91DFD5-C867-4DD4-8439-1B0F8EED6DA7}" presName="bkgdShp" presStyleLbl="alignAccFollowNode1" presStyleIdx="0" presStyleCnt="1" custLinFactNeighborX="2379" custLinFactNeighborY="-8167"/>
      <dgm:spPr/>
    </dgm:pt>
    <dgm:pt modelId="{60A523AD-26E1-436A-9133-7D4EE09B1869}" type="pres">
      <dgm:prSet presAssocID="{EE91DFD5-C867-4DD4-8439-1B0F8EED6DA7}" presName="linComp" presStyleCnt="0"/>
      <dgm:spPr/>
    </dgm:pt>
    <dgm:pt modelId="{42F7E4AB-4B1C-40DC-8B0C-A4C8A28BD77B}" type="pres">
      <dgm:prSet presAssocID="{A0979439-E994-497D-86B4-494A4AFE73E5}" presName="compNode" presStyleCnt="0"/>
      <dgm:spPr/>
    </dgm:pt>
    <dgm:pt modelId="{82E1695B-92D9-465B-B7F8-6E739C222E4B}" type="pres">
      <dgm:prSet presAssocID="{A0979439-E994-497D-86B4-494A4AFE73E5}" presName="node" presStyleLbl="node1" presStyleIdx="0" presStyleCnt="5">
        <dgm:presLayoutVars>
          <dgm:bulletEnabled val="1"/>
        </dgm:presLayoutVars>
      </dgm:prSet>
      <dgm:spPr/>
    </dgm:pt>
    <dgm:pt modelId="{3122D7B0-B979-4D0C-B87F-8DBB0E40D5A9}" type="pres">
      <dgm:prSet presAssocID="{A0979439-E994-497D-86B4-494A4AFE73E5}" presName="invisiNode" presStyleLbl="node1" presStyleIdx="0" presStyleCnt="5"/>
      <dgm:spPr/>
    </dgm:pt>
    <dgm:pt modelId="{D604E871-35C0-404E-B82C-47E593737163}" type="pres">
      <dgm:prSet presAssocID="{A0979439-E994-497D-86B4-494A4AFE73E5}"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04D2C22A-B113-485D-8E73-C3EE5B06F278}" type="pres">
      <dgm:prSet presAssocID="{7C51C870-8C40-44A7-9542-A4D62C1E2BCF}" presName="sibTrans" presStyleLbl="sibTrans2D1" presStyleIdx="0" presStyleCnt="0"/>
      <dgm:spPr/>
    </dgm:pt>
    <dgm:pt modelId="{BB0F39F0-BE02-4730-92EC-3CE56720250E}" type="pres">
      <dgm:prSet presAssocID="{43ED50DD-0FF5-467E-A29B-25B387AF1F5F}" presName="compNode" presStyleCnt="0"/>
      <dgm:spPr/>
    </dgm:pt>
    <dgm:pt modelId="{5F7CCA1E-CDE8-4905-8907-856AA0A14890}" type="pres">
      <dgm:prSet presAssocID="{43ED50DD-0FF5-467E-A29B-25B387AF1F5F}" presName="node" presStyleLbl="node1" presStyleIdx="1" presStyleCnt="5">
        <dgm:presLayoutVars>
          <dgm:bulletEnabled val="1"/>
        </dgm:presLayoutVars>
      </dgm:prSet>
      <dgm:spPr/>
    </dgm:pt>
    <dgm:pt modelId="{3E221952-181A-446C-B570-33B6DBA8E7EB}" type="pres">
      <dgm:prSet presAssocID="{43ED50DD-0FF5-467E-A29B-25B387AF1F5F}" presName="invisiNode" presStyleLbl="node1" presStyleIdx="1" presStyleCnt="5"/>
      <dgm:spPr/>
    </dgm:pt>
    <dgm:pt modelId="{D6FD3507-E38A-449A-87FC-927DEA342964}" type="pres">
      <dgm:prSet presAssocID="{43ED50DD-0FF5-467E-A29B-25B387AF1F5F}"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19090AF1-5028-41BD-A048-0235DA41B636}" type="pres">
      <dgm:prSet presAssocID="{0F7BA74E-F2D8-4C49-A6FD-C72F5A6664E3}" presName="sibTrans" presStyleLbl="sibTrans2D1" presStyleIdx="0" presStyleCnt="0"/>
      <dgm:spPr/>
    </dgm:pt>
    <dgm:pt modelId="{A373590A-0F3A-4261-ACDA-77E0B787E6A4}" type="pres">
      <dgm:prSet presAssocID="{ABAFC91F-A7BA-4F81-A50F-2C319AAA9F76}" presName="compNode" presStyleCnt="0"/>
      <dgm:spPr/>
    </dgm:pt>
    <dgm:pt modelId="{72496FC5-07A1-4EB6-A8FE-AB9E93946A4A}" type="pres">
      <dgm:prSet presAssocID="{ABAFC91F-A7BA-4F81-A50F-2C319AAA9F76}" presName="node" presStyleLbl="node1" presStyleIdx="2" presStyleCnt="5">
        <dgm:presLayoutVars>
          <dgm:bulletEnabled val="1"/>
        </dgm:presLayoutVars>
      </dgm:prSet>
      <dgm:spPr/>
    </dgm:pt>
    <dgm:pt modelId="{0E051CE5-4800-4E01-BFDB-1A4920DEC36D}" type="pres">
      <dgm:prSet presAssocID="{ABAFC91F-A7BA-4F81-A50F-2C319AAA9F76}" presName="invisiNode" presStyleLbl="node1" presStyleIdx="2" presStyleCnt="5"/>
      <dgm:spPr/>
    </dgm:pt>
    <dgm:pt modelId="{B8BB6718-3D0D-416E-9A10-B1C0555FB789}" type="pres">
      <dgm:prSet presAssocID="{ABAFC91F-A7BA-4F81-A50F-2C319AAA9F76}" presName="imagNode" presStyleLbl="fgImgPlace1" presStyleIdx="2" presStyleCnt="5"/>
      <dgm:spPr>
        <a:blipFill>
          <a:blip xmlns:r="http://schemas.openxmlformats.org/officeDocument/2006/relationships" r:embed="rId3"/>
          <a:srcRect/>
          <a:stretch>
            <a:fillRect l="-1000" r="-1000"/>
          </a:stretch>
        </a:blipFill>
      </dgm:spPr>
    </dgm:pt>
    <dgm:pt modelId="{F529B7C5-4006-4FFB-B957-8AF9B162AA7F}" type="pres">
      <dgm:prSet presAssocID="{B492420E-2EFD-4119-BDCE-C547DA0A7722}" presName="sibTrans" presStyleLbl="sibTrans2D1" presStyleIdx="0" presStyleCnt="0"/>
      <dgm:spPr/>
    </dgm:pt>
    <dgm:pt modelId="{2A44E671-3332-4B8A-8334-590FCDA2C97E}" type="pres">
      <dgm:prSet presAssocID="{76D32377-1DE0-44D8-B387-ACAA24858695}" presName="compNode" presStyleCnt="0"/>
      <dgm:spPr/>
    </dgm:pt>
    <dgm:pt modelId="{387F1CBD-2700-43D9-92C0-AC5DD9360273}" type="pres">
      <dgm:prSet presAssocID="{76D32377-1DE0-44D8-B387-ACAA24858695}" presName="node" presStyleLbl="node1" presStyleIdx="3" presStyleCnt="5">
        <dgm:presLayoutVars>
          <dgm:bulletEnabled val="1"/>
        </dgm:presLayoutVars>
      </dgm:prSet>
      <dgm:spPr/>
    </dgm:pt>
    <dgm:pt modelId="{9B37B4EB-182B-4E89-8939-772629DD1591}" type="pres">
      <dgm:prSet presAssocID="{76D32377-1DE0-44D8-B387-ACAA24858695}" presName="invisiNode" presStyleLbl="node1" presStyleIdx="3" presStyleCnt="5"/>
      <dgm:spPr/>
    </dgm:pt>
    <dgm:pt modelId="{4619C658-FD9E-40A0-8847-265598FB89EC}" type="pres">
      <dgm:prSet presAssocID="{76D32377-1DE0-44D8-B387-ACAA24858695}"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22251CCB-B0C0-4AFC-8874-0CA845C1B0F2}" type="pres">
      <dgm:prSet presAssocID="{1B1AA1C8-FC10-481E-B266-A82B4B416532}" presName="sibTrans" presStyleLbl="sibTrans2D1" presStyleIdx="0" presStyleCnt="0"/>
      <dgm:spPr/>
    </dgm:pt>
    <dgm:pt modelId="{99547B84-7E37-4E06-99DD-1C5BE1A80D92}" type="pres">
      <dgm:prSet presAssocID="{3568D098-E7D4-4785-9FF6-27813A65CD28}" presName="compNode" presStyleCnt="0"/>
      <dgm:spPr/>
    </dgm:pt>
    <dgm:pt modelId="{F5C4AC50-B0B1-4383-9B49-1C6D50930CB0}" type="pres">
      <dgm:prSet presAssocID="{3568D098-E7D4-4785-9FF6-27813A65CD28}" presName="node" presStyleLbl="node1" presStyleIdx="4" presStyleCnt="5">
        <dgm:presLayoutVars>
          <dgm:bulletEnabled val="1"/>
        </dgm:presLayoutVars>
      </dgm:prSet>
      <dgm:spPr/>
    </dgm:pt>
    <dgm:pt modelId="{751C577C-9B72-43E9-B012-A772998DF7F0}" type="pres">
      <dgm:prSet presAssocID="{3568D098-E7D4-4785-9FF6-27813A65CD28}" presName="invisiNode" presStyleLbl="node1" presStyleIdx="4" presStyleCnt="5"/>
      <dgm:spPr/>
    </dgm:pt>
    <dgm:pt modelId="{2EEC06F3-26DE-4231-AA1E-F6B6115122E7}" type="pres">
      <dgm:prSet presAssocID="{3568D098-E7D4-4785-9FF6-27813A65CD28}"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dgm:spPr>
    </dgm:pt>
  </dgm:ptLst>
  <dgm:cxnLst>
    <dgm:cxn modelId="{53011118-C67C-400E-A272-32AB8F78D140}" type="presOf" srcId="{1B1AA1C8-FC10-481E-B266-A82B4B416532}" destId="{22251CCB-B0C0-4AFC-8874-0CA845C1B0F2}" srcOrd="0" destOrd="0" presId="urn:microsoft.com/office/officeart/2005/8/layout/pList2"/>
    <dgm:cxn modelId="{DA86F528-4376-46AA-856F-538760F40261}" type="presOf" srcId="{0F7BA74E-F2D8-4C49-A6FD-C72F5A6664E3}" destId="{19090AF1-5028-41BD-A048-0235DA41B636}" srcOrd="0" destOrd="0" presId="urn:microsoft.com/office/officeart/2005/8/layout/pList2"/>
    <dgm:cxn modelId="{7D5E0333-3440-4EFD-9CF9-BBDF791B421E}" type="presOf" srcId="{B492420E-2EFD-4119-BDCE-C547DA0A7722}" destId="{F529B7C5-4006-4FFB-B957-8AF9B162AA7F}" srcOrd="0" destOrd="0" presId="urn:microsoft.com/office/officeart/2005/8/layout/pList2"/>
    <dgm:cxn modelId="{9365A23A-AD75-4131-9482-2F6255EE4781}" srcId="{EE91DFD5-C867-4DD4-8439-1B0F8EED6DA7}" destId="{76D32377-1DE0-44D8-B387-ACAA24858695}" srcOrd="3" destOrd="0" parTransId="{9655C006-8219-435C-814D-5CA3EAD8DC0D}" sibTransId="{1B1AA1C8-FC10-481E-B266-A82B4B416532}"/>
    <dgm:cxn modelId="{A3DB4F5E-1EBA-41A1-9980-2E5626D26E14}" srcId="{EE91DFD5-C867-4DD4-8439-1B0F8EED6DA7}" destId="{43ED50DD-0FF5-467E-A29B-25B387AF1F5F}" srcOrd="1" destOrd="0" parTransId="{78D3F9C2-9A1A-4070-BFA2-8415C10A860C}" sibTransId="{0F7BA74E-F2D8-4C49-A6FD-C72F5A6664E3}"/>
    <dgm:cxn modelId="{3A2AA644-FED6-49F1-81E8-64434EF134EA}" srcId="{EE91DFD5-C867-4DD4-8439-1B0F8EED6DA7}" destId="{ABAFC91F-A7BA-4F81-A50F-2C319AAA9F76}" srcOrd="2" destOrd="0" parTransId="{5317E791-F5BA-4D5B-A47A-3F3AD7D17D1B}" sibTransId="{B492420E-2EFD-4119-BDCE-C547DA0A7722}"/>
    <dgm:cxn modelId="{5F584C6F-F555-4BA7-A9DE-4D423D8A350D}" type="presOf" srcId="{ABAFC91F-A7BA-4F81-A50F-2C319AAA9F76}" destId="{72496FC5-07A1-4EB6-A8FE-AB9E93946A4A}" srcOrd="0" destOrd="0" presId="urn:microsoft.com/office/officeart/2005/8/layout/pList2"/>
    <dgm:cxn modelId="{4C62D854-ED34-43FC-ACA9-A9B88C071652}" type="presOf" srcId="{7C51C870-8C40-44A7-9542-A4D62C1E2BCF}" destId="{04D2C22A-B113-485D-8E73-C3EE5B06F278}" srcOrd="0" destOrd="0" presId="urn:microsoft.com/office/officeart/2005/8/layout/pList2"/>
    <dgm:cxn modelId="{3BD02095-EFD1-48A1-9ECC-DB8E353EC480}" srcId="{EE91DFD5-C867-4DD4-8439-1B0F8EED6DA7}" destId="{3568D098-E7D4-4785-9FF6-27813A65CD28}" srcOrd="4" destOrd="0" parTransId="{4A43F976-3572-4961-A5D1-03179314064B}" sibTransId="{A4712E7F-9C0F-43B3-BA5F-FF94245B02C6}"/>
    <dgm:cxn modelId="{F176D59E-A195-4B3E-91B8-69ECEB0CA81D}" type="presOf" srcId="{EE91DFD5-C867-4DD4-8439-1B0F8EED6DA7}" destId="{C89544F1-E257-4C9F-A24F-AEC11A97C878}" srcOrd="0" destOrd="0" presId="urn:microsoft.com/office/officeart/2005/8/layout/pList2"/>
    <dgm:cxn modelId="{A230789F-0483-4F29-AB8A-2D4F4175F8B7}" srcId="{EE91DFD5-C867-4DD4-8439-1B0F8EED6DA7}" destId="{A0979439-E994-497D-86B4-494A4AFE73E5}" srcOrd="0" destOrd="0" parTransId="{16ED940D-2CA0-44B8-AFD1-F884563638AD}" sibTransId="{7C51C870-8C40-44A7-9542-A4D62C1E2BCF}"/>
    <dgm:cxn modelId="{98B5B8A3-26A9-4696-81EE-7C24236D9152}" type="presOf" srcId="{76D32377-1DE0-44D8-B387-ACAA24858695}" destId="{387F1CBD-2700-43D9-92C0-AC5DD9360273}" srcOrd="0" destOrd="0" presId="urn:microsoft.com/office/officeart/2005/8/layout/pList2"/>
    <dgm:cxn modelId="{218CF4BD-A4AD-4EDE-972A-075D93ED5D47}" type="presOf" srcId="{43ED50DD-0FF5-467E-A29B-25B387AF1F5F}" destId="{5F7CCA1E-CDE8-4905-8907-856AA0A14890}" srcOrd="0" destOrd="0" presId="urn:microsoft.com/office/officeart/2005/8/layout/pList2"/>
    <dgm:cxn modelId="{C10191BF-441F-4981-99D1-16DF7829542C}" type="presOf" srcId="{3568D098-E7D4-4785-9FF6-27813A65CD28}" destId="{F5C4AC50-B0B1-4383-9B49-1C6D50930CB0}" srcOrd="0" destOrd="0" presId="urn:microsoft.com/office/officeart/2005/8/layout/pList2"/>
    <dgm:cxn modelId="{356991F8-45B2-4F8E-9AB1-C252014A1DAA}" type="presOf" srcId="{A0979439-E994-497D-86B4-494A4AFE73E5}" destId="{82E1695B-92D9-465B-B7F8-6E739C222E4B}" srcOrd="0" destOrd="0" presId="urn:microsoft.com/office/officeart/2005/8/layout/pList2"/>
    <dgm:cxn modelId="{43959E0B-3075-4376-8071-F7C69A4846B3}" type="presParOf" srcId="{C89544F1-E257-4C9F-A24F-AEC11A97C878}" destId="{1BE94A91-BE29-4D8C-A8EE-4333F61547E6}" srcOrd="0" destOrd="0" presId="urn:microsoft.com/office/officeart/2005/8/layout/pList2"/>
    <dgm:cxn modelId="{D4557F68-594E-4D5F-8044-276EE2000162}" type="presParOf" srcId="{C89544F1-E257-4C9F-A24F-AEC11A97C878}" destId="{60A523AD-26E1-436A-9133-7D4EE09B1869}" srcOrd="1" destOrd="0" presId="urn:microsoft.com/office/officeart/2005/8/layout/pList2"/>
    <dgm:cxn modelId="{163A6E9E-0E01-4489-9FD3-7CEDE0CCDFDA}" type="presParOf" srcId="{60A523AD-26E1-436A-9133-7D4EE09B1869}" destId="{42F7E4AB-4B1C-40DC-8B0C-A4C8A28BD77B}" srcOrd="0" destOrd="0" presId="urn:microsoft.com/office/officeart/2005/8/layout/pList2"/>
    <dgm:cxn modelId="{9E703324-DD70-4B1F-85D4-E5523D84F051}" type="presParOf" srcId="{42F7E4AB-4B1C-40DC-8B0C-A4C8A28BD77B}" destId="{82E1695B-92D9-465B-B7F8-6E739C222E4B}" srcOrd="0" destOrd="0" presId="urn:microsoft.com/office/officeart/2005/8/layout/pList2"/>
    <dgm:cxn modelId="{1FC9D6B1-0743-440C-9CBE-D1223D2EE914}" type="presParOf" srcId="{42F7E4AB-4B1C-40DC-8B0C-A4C8A28BD77B}" destId="{3122D7B0-B979-4D0C-B87F-8DBB0E40D5A9}" srcOrd="1" destOrd="0" presId="urn:microsoft.com/office/officeart/2005/8/layout/pList2"/>
    <dgm:cxn modelId="{4C0D0434-BF71-46DF-A2CD-B8D88EFBBDB2}" type="presParOf" srcId="{42F7E4AB-4B1C-40DC-8B0C-A4C8A28BD77B}" destId="{D604E871-35C0-404E-B82C-47E593737163}" srcOrd="2" destOrd="0" presId="urn:microsoft.com/office/officeart/2005/8/layout/pList2"/>
    <dgm:cxn modelId="{8775F416-409A-40BC-8BF1-7EB0588F427E}" type="presParOf" srcId="{60A523AD-26E1-436A-9133-7D4EE09B1869}" destId="{04D2C22A-B113-485D-8E73-C3EE5B06F278}" srcOrd="1" destOrd="0" presId="urn:microsoft.com/office/officeart/2005/8/layout/pList2"/>
    <dgm:cxn modelId="{82314A95-2C00-423B-8B02-959D3EE158E7}" type="presParOf" srcId="{60A523AD-26E1-436A-9133-7D4EE09B1869}" destId="{BB0F39F0-BE02-4730-92EC-3CE56720250E}" srcOrd="2" destOrd="0" presId="urn:microsoft.com/office/officeart/2005/8/layout/pList2"/>
    <dgm:cxn modelId="{8868B2C0-59C1-429C-BC34-34E740081C69}" type="presParOf" srcId="{BB0F39F0-BE02-4730-92EC-3CE56720250E}" destId="{5F7CCA1E-CDE8-4905-8907-856AA0A14890}" srcOrd="0" destOrd="0" presId="urn:microsoft.com/office/officeart/2005/8/layout/pList2"/>
    <dgm:cxn modelId="{0316C8B5-E004-4AE2-9FD7-4C5AB5B1DD7C}" type="presParOf" srcId="{BB0F39F0-BE02-4730-92EC-3CE56720250E}" destId="{3E221952-181A-446C-B570-33B6DBA8E7EB}" srcOrd="1" destOrd="0" presId="urn:microsoft.com/office/officeart/2005/8/layout/pList2"/>
    <dgm:cxn modelId="{C7955FF4-4852-4224-B0E4-60F29ED93C2B}" type="presParOf" srcId="{BB0F39F0-BE02-4730-92EC-3CE56720250E}" destId="{D6FD3507-E38A-449A-87FC-927DEA342964}" srcOrd="2" destOrd="0" presId="urn:microsoft.com/office/officeart/2005/8/layout/pList2"/>
    <dgm:cxn modelId="{661E2EEB-BABB-4B11-8192-6A97F60BBD9C}" type="presParOf" srcId="{60A523AD-26E1-436A-9133-7D4EE09B1869}" destId="{19090AF1-5028-41BD-A048-0235DA41B636}" srcOrd="3" destOrd="0" presId="urn:microsoft.com/office/officeart/2005/8/layout/pList2"/>
    <dgm:cxn modelId="{B7592B3A-D4A0-4AC6-BCA0-F27E80A0A738}" type="presParOf" srcId="{60A523AD-26E1-436A-9133-7D4EE09B1869}" destId="{A373590A-0F3A-4261-ACDA-77E0B787E6A4}" srcOrd="4" destOrd="0" presId="urn:microsoft.com/office/officeart/2005/8/layout/pList2"/>
    <dgm:cxn modelId="{D359A151-2DD0-4743-ABBA-5DB27239F8F4}" type="presParOf" srcId="{A373590A-0F3A-4261-ACDA-77E0B787E6A4}" destId="{72496FC5-07A1-4EB6-A8FE-AB9E93946A4A}" srcOrd="0" destOrd="0" presId="urn:microsoft.com/office/officeart/2005/8/layout/pList2"/>
    <dgm:cxn modelId="{681F3536-6629-45E4-9FFF-8F0760E01A41}" type="presParOf" srcId="{A373590A-0F3A-4261-ACDA-77E0B787E6A4}" destId="{0E051CE5-4800-4E01-BFDB-1A4920DEC36D}" srcOrd="1" destOrd="0" presId="urn:microsoft.com/office/officeart/2005/8/layout/pList2"/>
    <dgm:cxn modelId="{CEB2D58B-68C6-4328-9713-71A1F2CA8B16}" type="presParOf" srcId="{A373590A-0F3A-4261-ACDA-77E0B787E6A4}" destId="{B8BB6718-3D0D-416E-9A10-B1C0555FB789}" srcOrd="2" destOrd="0" presId="urn:microsoft.com/office/officeart/2005/8/layout/pList2"/>
    <dgm:cxn modelId="{3D2BEA20-2CEC-4372-8492-587125C7135F}" type="presParOf" srcId="{60A523AD-26E1-436A-9133-7D4EE09B1869}" destId="{F529B7C5-4006-4FFB-B957-8AF9B162AA7F}" srcOrd="5" destOrd="0" presId="urn:microsoft.com/office/officeart/2005/8/layout/pList2"/>
    <dgm:cxn modelId="{A6CAA8F1-BE59-472A-93B1-D5C13FB2A1A7}" type="presParOf" srcId="{60A523AD-26E1-436A-9133-7D4EE09B1869}" destId="{2A44E671-3332-4B8A-8334-590FCDA2C97E}" srcOrd="6" destOrd="0" presId="urn:microsoft.com/office/officeart/2005/8/layout/pList2"/>
    <dgm:cxn modelId="{732D047A-F329-47D8-A815-AF56657A19FE}" type="presParOf" srcId="{2A44E671-3332-4B8A-8334-590FCDA2C97E}" destId="{387F1CBD-2700-43D9-92C0-AC5DD9360273}" srcOrd="0" destOrd="0" presId="urn:microsoft.com/office/officeart/2005/8/layout/pList2"/>
    <dgm:cxn modelId="{87E2AC3C-0DFC-4ADE-A19C-968B26BAB30B}" type="presParOf" srcId="{2A44E671-3332-4B8A-8334-590FCDA2C97E}" destId="{9B37B4EB-182B-4E89-8939-772629DD1591}" srcOrd="1" destOrd="0" presId="urn:microsoft.com/office/officeart/2005/8/layout/pList2"/>
    <dgm:cxn modelId="{AAD0FFDC-FA07-4932-B1CF-8134C8A101EA}" type="presParOf" srcId="{2A44E671-3332-4B8A-8334-590FCDA2C97E}" destId="{4619C658-FD9E-40A0-8847-265598FB89EC}" srcOrd="2" destOrd="0" presId="urn:microsoft.com/office/officeart/2005/8/layout/pList2"/>
    <dgm:cxn modelId="{85E25863-0603-4B74-9B8C-1025A2DB1CB7}" type="presParOf" srcId="{60A523AD-26E1-436A-9133-7D4EE09B1869}" destId="{22251CCB-B0C0-4AFC-8874-0CA845C1B0F2}" srcOrd="7" destOrd="0" presId="urn:microsoft.com/office/officeart/2005/8/layout/pList2"/>
    <dgm:cxn modelId="{4E0C09B0-83BE-41BE-8E2F-1A0973D2BFC8}" type="presParOf" srcId="{60A523AD-26E1-436A-9133-7D4EE09B1869}" destId="{99547B84-7E37-4E06-99DD-1C5BE1A80D92}" srcOrd="8" destOrd="0" presId="urn:microsoft.com/office/officeart/2005/8/layout/pList2"/>
    <dgm:cxn modelId="{DA8A4118-D7E1-435B-8DD2-08445E1CB123}" type="presParOf" srcId="{99547B84-7E37-4E06-99DD-1C5BE1A80D92}" destId="{F5C4AC50-B0B1-4383-9B49-1C6D50930CB0}" srcOrd="0" destOrd="0" presId="urn:microsoft.com/office/officeart/2005/8/layout/pList2"/>
    <dgm:cxn modelId="{16EF2FE2-1BB4-4049-AD8E-0D2FDD300EC4}" type="presParOf" srcId="{99547B84-7E37-4E06-99DD-1C5BE1A80D92}" destId="{751C577C-9B72-43E9-B012-A772998DF7F0}" srcOrd="1" destOrd="0" presId="urn:microsoft.com/office/officeart/2005/8/layout/pList2"/>
    <dgm:cxn modelId="{ABFD6510-FEBA-4AC1-9020-75323FF810D0}" type="presParOf" srcId="{99547B84-7E37-4E06-99DD-1C5BE1A80D92}" destId="{2EEC06F3-26DE-4231-AA1E-F6B6115122E7}"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FE544-0213-4C46-9FD2-DC04D390B3FF}">
      <dsp:nvSpPr>
        <dsp:cNvPr id="0" name=""/>
        <dsp:cNvSpPr/>
      </dsp:nvSpPr>
      <dsp:spPr>
        <a:xfrm>
          <a:off x="0" y="15757"/>
          <a:ext cx="10307913" cy="1497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AU" sz="3600" kern="1200" dirty="0"/>
            <a:t>Project measures / family of measures</a:t>
          </a:r>
        </a:p>
      </dsp:txBody>
      <dsp:txXfrm>
        <a:off x="0" y="15757"/>
        <a:ext cx="10307913" cy="1497600"/>
      </dsp:txXfrm>
    </dsp:sp>
    <dsp:sp modelId="{8413845F-6456-4805-A2F5-F64B0A5C03A5}">
      <dsp:nvSpPr>
        <dsp:cNvPr id="0" name=""/>
        <dsp:cNvSpPr/>
      </dsp:nvSpPr>
      <dsp:spPr>
        <a:xfrm>
          <a:off x="0" y="1513357"/>
          <a:ext cx="10307913" cy="22838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AU" sz="2800" b="0" i="0" kern="1200" dirty="0"/>
            <a:t>Assess overall performance and success of a project</a:t>
          </a:r>
          <a:endParaRPr lang="en-AU" sz="2800" kern="1200" dirty="0"/>
        </a:p>
        <a:p>
          <a:pPr marL="285750" lvl="1" indent="-285750" algn="l" defTabSz="1244600">
            <a:lnSpc>
              <a:spcPct val="90000"/>
            </a:lnSpc>
            <a:spcBef>
              <a:spcPct val="0"/>
            </a:spcBef>
            <a:spcAft>
              <a:spcPct val="15000"/>
            </a:spcAft>
            <a:buChar char="•"/>
          </a:pPr>
          <a:r>
            <a:rPr lang="en-AU" sz="2800" b="0" i="0" kern="1200"/>
            <a:t>Align with the project’s aim</a:t>
          </a:r>
          <a:endParaRPr lang="en-AU" sz="2800" kern="1200"/>
        </a:p>
        <a:p>
          <a:pPr marL="285750" lvl="1" indent="-285750" algn="l" defTabSz="1244600">
            <a:lnSpc>
              <a:spcPct val="90000"/>
            </a:lnSpc>
            <a:spcBef>
              <a:spcPct val="0"/>
            </a:spcBef>
            <a:spcAft>
              <a:spcPct val="15000"/>
            </a:spcAft>
            <a:buChar char="•"/>
          </a:pPr>
          <a:r>
            <a:rPr lang="en-AU" sz="2800" b="0" i="0" kern="1200" dirty="0"/>
            <a:t>Provide a high-level view of whether the project is meeting its intended outcomes and objectives</a:t>
          </a:r>
          <a:endParaRPr lang="en-AU" sz="2800" kern="1200" dirty="0"/>
        </a:p>
      </dsp:txBody>
      <dsp:txXfrm>
        <a:off x="0" y="1513357"/>
        <a:ext cx="10307913" cy="2283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B24D1-6462-4FB7-9515-53FAE37BC0EF}">
      <dsp:nvSpPr>
        <dsp:cNvPr id="0" name=""/>
        <dsp:cNvSpPr/>
      </dsp:nvSpPr>
      <dsp:spPr>
        <a:xfrm rot="10800000">
          <a:off x="1717397" y="1849"/>
          <a:ext cx="5444025" cy="1384630"/>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0584" tIns="152400" rIns="284480" bIns="152400" numCol="1" spcCol="1270" anchor="ctr" anchorCtr="0">
          <a:noAutofit/>
        </a:bodyPr>
        <a:lstStyle/>
        <a:p>
          <a:pPr marL="0" lvl="0" indent="0" algn="ctr" defTabSz="1778000">
            <a:lnSpc>
              <a:spcPct val="90000"/>
            </a:lnSpc>
            <a:spcBef>
              <a:spcPct val="0"/>
            </a:spcBef>
            <a:spcAft>
              <a:spcPct val="35000"/>
            </a:spcAft>
            <a:buNone/>
          </a:pPr>
          <a:r>
            <a:rPr lang="en-AU" sz="4000" kern="1200"/>
            <a:t>Outcome measures</a:t>
          </a:r>
        </a:p>
      </dsp:txBody>
      <dsp:txXfrm rot="10800000">
        <a:off x="2063554" y="1849"/>
        <a:ext cx="5097868" cy="1384630"/>
      </dsp:txXfrm>
    </dsp:sp>
    <dsp:sp modelId="{2F0D357C-6828-45F5-9C33-6C194659EFA3}">
      <dsp:nvSpPr>
        <dsp:cNvPr id="0" name=""/>
        <dsp:cNvSpPr/>
      </dsp:nvSpPr>
      <dsp:spPr>
        <a:xfrm>
          <a:off x="918534" y="1849"/>
          <a:ext cx="1384630" cy="138463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CB5911-803F-4985-8589-FC023D0AE147}">
      <dsp:nvSpPr>
        <dsp:cNvPr id="0" name=""/>
        <dsp:cNvSpPr/>
      </dsp:nvSpPr>
      <dsp:spPr>
        <a:xfrm rot="10800000">
          <a:off x="1717397" y="1799802"/>
          <a:ext cx="5444025" cy="1384630"/>
        </a:xfrm>
        <a:prstGeom prst="homePlate">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0584" tIns="152400" rIns="284480" bIns="152400" numCol="1" spcCol="1270" anchor="ctr" anchorCtr="0">
          <a:noAutofit/>
        </a:bodyPr>
        <a:lstStyle/>
        <a:p>
          <a:pPr marL="0" lvl="0" indent="0" algn="ctr" defTabSz="1778000">
            <a:lnSpc>
              <a:spcPct val="90000"/>
            </a:lnSpc>
            <a:spcBef>
              <a:spcPct val="0"/>
            </a:spcBef>
            <a:spcAft>
              <a:spcPct val="35000"/>
            </a:spcAft>
            <a:buNone/>
          </a:pPr>
          <a:r>
            <a:rPr lang="en-AU" sz="4000" kern="1200"/>
            <a:t>Process measures</a:t>
          </a:r>
        </a:p>
      </dsp:txBody>
      <dsp:txXfrm rot="10800000">
        <a:off x="2063554" y="1799802"/>
        <a:ext cx="5097868" cy="1384630"/>
      </dsp:txXfrm>
    </dsp:sp>
    <dsp:sp modelId="{8719D2D9-7F78-41FD-A57D-2857AE21BFEA}">
      <dsp:nvSpPr>
        <dsp:cNvPr id="0" name=""/>
        <dsp:cNvSpPr/>
      </dsp:nvSpPr>
      <dsp:spPr>
        <a:xfrm>
          <a:off x="883018" y="1790927"/>
          <a:ext cx="1384630" cy="138463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65D420-3380-4167-9406-873BD7BF4117}">
      <dsp:nvSpPr>
        <dsp:cNvPr id="0" name=""/>
        <dsp:cNvSpPr/>
      </dsp:nvSpPr>
      <dsp:spPr>
        <a:xfrm rot="10800000">
          <a:off x="1717397" y="3597755"/>
          <a:ext cx="5444025" cy="1384630"/>
        </a:xfrm>
        <a:prstGeom prst="homePlate">
          <a:avLst/>
        </a:prstGeom>
        <a:solidFill>
          <a:schemeClr val="accent3">
            <a:hueOff val="15952969"/>
            <a:satOff val="22727"/>
            <a:lumOff val="-2686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0584" tIns="152400" rIns="284480" bIns="152400" numCol="1" spcCol="1270" anchor="ctr" anchorCtr="0">
          <a:noAutofit/>
        </a:bodyPr>
        <a:lstStyle/>
        <a:p>
          <a:pPr marL="0" lvl="0" indent="0" algn="ctr" defTabSz="1778000">
            <a:lnSpc>
              <a:spcPct val="90000"/>
            </a:lnSpc>
            <a:spcBef>
              <a:spcPct val="0"/>
            </a:spcBef>
            <a:spcAft>
              <a:spcPct val="35000"/>
            </a:spcAft>
            <a:buNone/>
          </a:pPr>
          <a:r>
            <a:rPr lang="en-AU" sz="4000" kern="1200"/>
            <a:t>Balancing measures</a:t>
          </a:r>
        </a:p>
      </dsp:txBody>
      <dsp:txXfrm rot="10800000">
        <a:off x="2063554" y="3597755"/>
        <a:ext cx="5097868" cy="1384630"/>
      </dsp:txXfrm>
    </dsp:sp>
    <dsp:sp modelId="{C06FCAF7-A173-446D-9604-27898AB3B8E9}">
      <dsp:nvSpPr>
        <dsp:cNvPr id="0" name=""/>
        <dsp:cNvSpPr/>
      </dsp:nvSpPr>
      <dsp:spPr>
        <a:xfrm>
          <a:off x="891894" y="3597755"/>
          <a:ext cx="1384630" cy="138463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27CD5-C5DE-4912-B451-75D5669E4285}">
      <dsp:nvSpPr>
        <dsp:cNvPr id="0" name=""/>
        <dsp:cNvSpPr/>
      </dsp:nvSpPr>
      <dsp:spPr>
        <a:xfrm>
          <a:off x="699604" y="86817"/>
          <a:ext cx="2872752" cy="3387340"/>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76200" rIns="25400" bIns="25400" numCol="1" spcCol="1270" anchor="ctr" anchorCtr="0">
          <a:noAutofit/>
        </a:bodyPr>
        <a:lstStyle/>
        <a:p>
          <a:pPr marL="0" lvl="1" indent="0" algn="l" defTabSz="889000">
            <a:lnSpc>
              <a:spcPct val="90000"/>
            </a:lnSpc>
            <a:spcBef>
              <a:spcPct val="0"/>
            </a:spcBef>
            <a:spcAft>
              <a:spcPct val="15000"/>
            </a:spcAft>
            <a:buFont typeface="Arial" panose="020B0604020202020204" pitchFamily="34" charset="0"/>
            <a:buNone/>
          </a:pPr>
          <a:r>
            <a:rPr lang="en-AU" sz="2000" b="0" kern="1200" dirty="0">
              <a:latin typeface="+mn-lt"/>
            </a:rPr>
            <a:t>Voice of the consumer</a:t>
          </a:r>
        </a:p>
        <a:p>
          <a:pPr marL="0" lvl="1" indent="0" algn="l" defTabSz="889000">
            <a:lnSpc>
              <a:spcPct val="90000"/>
            </a:lnSpc>
            <a:spcBef>
              <a:spcPct val="0"/>
            </a:spcBef>
            <a:spcAft>
              <a:spcPct val="15000"/>
            </a:spcAft>
            <a:buFont typeface="Arial" panose="020B0604020202020204" pitchFamily="34" charset="0"/>
            <a:buChar char="•"/>
          </a:pPr>
          <a:endParaRPr lang="en-AU" sz="2000" b="0" kern="1200">
            <a:solidFill>
              <a:srgbClr val="002060"/>
            </a:solidFill>
            <a:latin typeface="+mn-lt"/>
          </a:endParaRPr>
        </a:p>
        <a:p>
          <a:pPr marL="0" lvl="1" indent="0" algn="l" defTabSz="889000">
            <a:lnSpc>
              <a:spcPct val="90000"/>
            </a:lnSpc>
            <a:spcBef>
              <a:spcPct val="0"/>
            </a:spcBef>
            <a:spcAft>
              <a:spcPct val="15000"/>
            </a:spcAft>
            <a:buFont typeface="Arial" panose="020B0604020202020204" pitchFamily="34" charset="0"/>
            <a:buNone/>
          </a:pPr>
          <a:r>
            <a:rPr lang="en-AU" sz="2000" b="0" kern="1200" dirty="0">
              <a:latin typeface="+mn-lt"/>
            </a:rPr>
            <a:t>Link directly to the aim</a:t>
          </a:r>
        </a:p>
      </dsp:txBody>
      <dsp:txXfrm>
        <a:off x="766916" y="154129"/>
        <a:ext cx="2738128" cy="3320028"/>
      </dsp:txXfrm>
    </dsp:sp>
    <dsp:sp modelId="{E6155557-F2C8-42D3-99A2-0BC7E2DCA5C1}">
      <dsp:nvSpPr>
        <dsp:cNvPr id="0" name=""/>
        <dsp:cNvSpPr/>
      </dsp:nvSpPr>
      <dsp:spPr>
        <a:xfrm>
          <a:off x="681674" y="2923929"/>
          <a:ext cx="2852698" cy="794220"/>
        </a:xfrm>
        <a:prstGeom prst="rect">
          <a:avLst/>
        </a:prstGeom>
        <a:solidFill>
          <a:schemeClr val="accent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marL="0" lvl="0" indent="0" algn="ctr" defTabSz="889000">
            <a:lnSpc>
              <a:spcPct val="90000"/>
            </a:lnSpc>
            <a:spcBef>
              <a:spcPct val="0"/>
            </a:spcBef>
            <a:spcAft>
              <a:spcPct val="35000"/>
            </a:spcAft>
            <a:buNone/>
          </a:pPr>
          <a:r>
            <a:rPr lang="en-AU" sz="2000" b="0" kern="1200"/>
            <a:t>Outcome</a:t>
          </a:r>
          <a:endParaRPr lang="en-AU" sz="2400" b="0" kern="1200"/>
        </a:p>
      </dsp:txBody>
      <dsp:txXfrm>
        <a:off x="681674" y="2923929"/>
        <a:ext cx="2008942" cy="794220"/>
      </dsp:txXfrm>
    </dsp:sp>
    <dsp:sp modelId="{309E9B85-A87D-49F3-BBC4-14B2822F0B51}">
      <dsp:nvSpPr>
        <dsp:cNvPr id="0" name=""/>
        <dsp:cNvSpPr/>
      </dsp:nvSpPr>
      <dsp:spPr>
        <a:xfrm>
          <a:off x="2604814" y="2818781"/>
          <a:ext cx="998444" cy="99844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D52EBF-776D-4760-AC1D-F6D0592C2588}">
      <dsp:nvSpPr>
        <dsp:cNvPr id="0" name=""/>
        <dsp:cNvSpPr/>
      </dsp:nvSpPr>
      <dsp:spPr>
        <a:xfrm>
          <a:off x="4018544" y="43988"/>
          <a:ext cx="2852698" cy="3641792"/>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76200" rIns="25400" bIns="25400" numCol="1" spcCol="1270" anchor="ctr" anchorCtr="0">
          <a:noAutofit/>
        </a:bodyPr>
        <a:lstStyle/>
        <a:p>
          <a:pPr marL="0" lvl="1" indent="0" algn="l" defTabSz="1066800">
            <a:lnSpc>
              <a:spcPct val="90000"/>
            </a:lnSpc>
            <a:spcBef>
              <a:spcPct val="0"/>
            </a:spcBef>
            <a:spcAft>
              <a:spcPct val="15000"/>
            </a:spcAft>
            <a:buFont typeface="Arial" panose="020B0604020202020204" pitchFamily="34" charset="0"/>
            <a:buNone/>
          </a:pPr>
          <a:r>
            <a:rPr lang="en-AU" sz="2000" b="0" kern="1200">
              <a:solidFill>
                <a:prstClr val="black">
                  <a:hueOff val="0"/>
                  <a:satOff val="0"/>
                  <a:lumOff val="0"/>
                  <a:alphaOff val="0"/>
                </a:prstClr>
              </a:solidFill>
              <a:latin typeface="+mn-lt"/>
              <a:ea typeface="+mn-ea"/>
              <a:cs typeface="+mn-cs"/>
            </a:rPr>
            <a:t>Voice (pulse check) of the workings of the system</a:t>
          </a:r>
        </a:p>
        <a:p>
          <a:pPr marL="0" lvl="1" indent="0" algn="l" defTabSz="1066800">
            <a:lnSpc>
              <a:spcPct val="90000"/>
            </a:lnSpc>
            <a:spcBef>
              <a:spcPct val="0"/>
            </a:spcBef>
            <a:spcAft>
              <a:spcPct val="15000"/>
            </a:spcAft>
            <a:buFont typeface="Arial" panose="020B0604020202020204" pitchFamily="34" charset="0"/>
            <a:buNone/>
          </a:pPr>
          <a:endParaRPr lang="en-AU" sz="2000" b="0" kern="1200" dirty="0">
            <a:solidFill>
              <a:prstClr val="black">
                <a:hueOff val="0"/>
                <a:satOff val="0"/>
                <a:lumOff val="0"/>
                <a:alphaOff val="0"/>
              </a:prstClr>
            </a:solidFill>
            <a:latin typeface="+mn-lt"/>
            <a:ea typeface="+mn-ea"/>
            <a:cs typeface="+mn-cs"/>
          </a:endParaRPr>
        </a:p>
        <a:p>
          <a:pPr marL="0" lvl="1" indent="0" algn="l" defTabSz="1066800">
            <a:lnSpc>
              <a:spcPct val="90000"/>
            </a:lnSpc>
            <a:spcBef>
              <a:spcPct val="0"/>
            </a:spcBef>
            <a:spcAft>
              <a:spcPct val="15000"/>
            </a:spcAft>
            <a:buFont typeface="Arial" panose="020B0604020202020204" pitchFamily="34" charset="0"/>
            <a:buNone/>
          </a:pPr>
          <a:r>
            <a:rPr lang="en-AU" sz="2000" b="0" kern="1200">
              <a:solidFill>
                <a:prstClr val="black">
                  <a:hueOff val="0"/>
                  <a:satOff val="0"/>
                  <a:lumOff val="0"/>
                  <a:alphaOff val="0"/>
                </a:prstClr>
              </a:solidFill>
              <a:latin typeface="+mn-lt"/>
              <a:ea typeface="+mn-ea"/>
              <a:cs typeface="+mn-cs"/>
            </a:rPr>
            <a:t>Determine if you are on track</a:t>
          </a:r>
        </a:p>
        <a:p>
          <a:pPr marL="0" lvl="1" indent="0" algn="l" defTabSz="1066800">
            <a:lnSpc>
              <a:spcPct val="90000"/>
            </a:lnSpc>
            <a:spcBef>
              <a:spcPct val="0"/>
            </a:spcBef>
            <a:spcAft>
              <a:spcPct val="15000"/>
            </a:spcAft>
            <a:buFont typeface="Arial" panose="020B0604020202020204" pitchFamily="34" charset="0"/>
            <a:buNone/>
          </a:pPr>
          <a:endParaRPr lang="en-AU" sz="2000" b="0" kern="1200" dirty="0">
            <a:solidFill>
              <a:prstClr val="black">
                <a:hueOff val="0"/>
                <a:satOff val="0"/>
                <a:lumOff val="0"/>
                <a:alphaOff val="0"/>
              </a:prstClr>
            </a:solidFill>
            <a:latin typeface="VIC"/>
            <a:ea typeface="+mn-ea"/>
            <a:cs typeface="+mn-cs"/>
          </a:endParaRPr>
        </a:p>
      </dsp:txBody>
      <dsp:txXfrm>
        <a:off x="4085386" y="110830"/>
        <a:ext cx="2719014" cy="3574950"/>
      </dsp:txXfrm>
    </dsp:sp>
    <dsp:sp modelId="{F9F63A08-63B0-4DC0-9F25-8D85BEE052F7}">
      <dsp:nvSpPr>
        <dsp:cNvPr id="0" name=""/>
        <dsp:cNvSpPr/>
      </dsp:nvSpPr>
      <dsp:spPr>
        <a:xfrm>
          <a:off x="4045074" y="3008932"/>
          <a:ext cx="2852698" cy="715490"/>
        </a:xfrm>
        <a:prstGeom prst="rect">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AU" sz="2400" b="0" kern="1200"/>
            <a:t>Process</a:t>
          </a:r>
        </a:p>
      </dsp:txBody>
      <dsp:txXfrm>
        <a:off x="4045074" y="3008932"/>
        <a:ext cx="2008942" cy="715490"/>
      </dsp:txXfrm>
    </dsp:sp>
    <dsp:sp modelId="{841B0844-8413-475A-9B92-309A6F273315}">
      <dsp:nvSpPr>
        <dsp:cNvPr id="0" name=""/>
        <dsp:cNvSpPr/>
      </dsp:nvSpPr>
      <dsp:spPr>
        <a:xfrm>
          <a:off x="5952449" y="2872020"/>
          <a:ext cx="998444" cy="99844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3E9D0B8-1D45-4719-86A7-9D88B5FBC9E6}">
      <dsp:nvSpPr>
        <dsp:cNvPr id="0" name=""/>
        <dsp:cNvSpPr/>
      </dsp:nvSpPr>
      <dsp:spPr>
        <a:xfrm>
          <a:off x="7380517" y="1675"/>
          <a:ext cx="2852698" cy="3727908"/>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76200" rIns="25400" bIns="25400" numCol="1" spcCol="1270" anchor="ctr" anchorCtr="0">
          <a:noAutofit/>
        </a:bodyPr>
        <a:lstStyle/>
        <a:p>
          <a:pPr marL="0" lvl="1" indent="0" algn="l" defTabSz="1066800">
            <a:lnSpc>
              <a:spcPct val="90000"/>
            </a:lnSpc>
            <a:spcBef>
              <a:spcPct val="0"/>
            </a:spcBef>
            <a:spcAft>
              <a:spcPct val="15000"/>
            </a:spcAft>
            <a:buFont typeface="Arial" panose="020B0604020202020204" pitchFamily="34" charset="0"/>
            <a:buNone/>
          </a:pPr>
          <a:r>
            <a:rPr lang="en-AU" sz="2000" b="0" kern="1200" dirty="0">
              <a:solidFill>
                <a:prstClr val="black">
                  <a:hueOff val="0"/>
                  <a:satOff val="0"/>
                  <a:lumOff val="0"/>
                  <a:alphaOff val="0"/>
                </a:prstClr>
              </a:solidFill>
              <a:latin typeface="+mn-lt"/>
              <a:ea typeface="+mn-ea"/>
              <a:cs typeface="+mn-cs"/>
            </a:rPr>
            <a:t>Looks at the impact the change may have on other parts of the system</a:t>
          </a:r>
        </a:p>
        <a:p>
          <a:pPr marL="0" lvl="1" indent="0" algn="l" defTabSz="1066800">
            <a:lnSpc>
              <a:spcPct val="90000"/>
            </a:lnSpc>
            <a:spcBef>
              <a:spcPct val="0"/>
            </a:spcBef>
            <a:spcAft>
              <a:spcPct val="15000"/>
            </a:spcAft>
            <a:buFont typeface="Arial" panose="020B0604020202020204" pitchFamily="34" charset="0"/>
            <a:buNone/>
          </a:pPr>
          <a:r>
            <a:rPr lang="en-AU" sz="2000" b="0" kern="1200">
              <a:solidFill>
                <a:prstClr val="black">
                  <a:hueOff val="0"/>
                  <a:satOff val="0"/>
                  <a:lumOff val="0"/>
                  <a:alphaOff val="0"/>
                </a:prstClr>
              </a:solidFill>
              <a:latin typeface="+mn-lt"/>
              <a:ea typeface="+mn-ea"/>
              <a:cs typeface="+mn-cs"/>
            </a:rPr>
            <a:t> </a:t>
          </a:r>
        </a:p>
        <a:p>
          <a:pPr marL="0" lvl="1" indent="0" algn="l" defTabSz="1066800">
            <a:lnSpc>
              <a:spcPct val="90000"/>
            </a:lnSpc>
            <a:spcBef>
              <a:spcPct val="0"/>
            </a:spcBef>
            <a:spcAft>
              <a:spcPct val="15000"/>
            </a:spcAft>
            <a:buFont typeface="Arial" panose="020B0604020202020204" pitchFamily="34" charset="0"/>
            <a:buNone/>
          </a:pPr>
          <a:r>
            <a:rPr lang="en-AU" sz="2000" b="0" kern="1200">
              <a:solidFill>
                <a:prstClr val="black">
                  <a:hueOff val="0"/>
                  <a:satOff val="0"/>
                  <a:lumOff val="0"/>
                  <a:alphaOff val="0"/>
                </a:prstClr>
              </a:solidFill>
              <a:latin typeface="+mn-lt"/>
              <a:ea typeface="+mn-ea"/>
              <a:cs typeface="+mn-cs"/>
            </a:rPr>
            <a:t>Unintended positive or negative consequence of your change</a:t>
          </a:r>
        </a:p>
        <a:p>
          <a:pPr marL="0" lvl="1" indent="0" algn="l" defTabSz="1066800">
            <a:lnSpc>
              <a:spcPct val="90000"/>
            </a:lnSpc>
            <a:spcBef>
              <a:spcPct val="0"/>
            </a:spcBef>
            <a:spcAft>
              <a:spcPct val="15000"/>
            </a:spcAft>
            <a:buFont typeface="Arial" panose="020B0604020202020204" pitchFamily="34" charset="0"/>
            <a:buNone/>
          </a:pPr>
          <a:endParaRPr lang="en-AU" sz="2000" b="0" kern="1200">
            <a:solidFill>
              <a:prstClr val="black">
                <a:hueOff val="0"/>
                <a:satOff val="0"/>
                <a:lumOff val="0"/>
                <a:alphaOff val="0"/>
              </a:prstClr>
            </a:solidFill>
            <a:latin typeface="VIC"/>
            <a:ea typeface="+mn-ea"/>
            <a:cs typeface="+mn-cs"/>
          </a:endParaRPr>
        </a:p>
        <a:p>
          <a:pPr marL="0" lvl="1" indent="0" algn="l" defTabSz="1066800">
            <a:lnSpc>
              <a:spcPct val="90000"/>
            </a:lnSpc>
            <a:spcBef>
              <a:spcPct val="0"/>
            </a:spcBef>
            <a:spcAft>
              <a:spcPct val="15000"/>
            </a:spcAft>
            <a:buFont typeface="Arial" panose="020B0604020202020204" pitchFamily="34" charset="0"/>
            <a:buNone/>
          </a:pPr>
          <a:endParaRPr lang="en-AU" sz="2000" b="0" kern="1200" dirty="0">
            <a:solidFill>
              <a:prstClr val="black">
                <a:hueOff val="0"/>
                <a:satOff val="0"/>
                <a:lumOff val="0"/>
                <a:alphaOff val="0"/>
              </a:prstClr>
            </a:solidFill>
            <a:latin typeface="VIC"/>
            <a:ea typeface="+mn-ea"/>
            <a:cs typeface="+mn-cs"/>
          </a:endParaRPr>
        </a:p>
      </dsp:txBody>
      <dsp:txXfrm>
        <a:off x="7447359" y="68517"/>
        <a:ext cx="2719014" cy="3661066"/>
      </dsp:txXfrm>
    </dsp:sp>
    <dsp:sp modelId="{FB3AF617-5670-47DD-A852-E50BB6D410B7}">
      <dsp:nvSpPr>
        <dsp:cNvPr id="0" name=""/>
        <dsp:cNvSpPr/>
      </dsp:nvSpPr>
      <dsp:spPr>
        <a:xfrm>
          <a:off x="7380517" y="3118604"/>
          <a:ext cx="2852698" cy="539204"/>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AU" sz="2400" b="0" kern="1200"/>
            <a:t>Balancing</a:t>
          </a:r>
        </a:p>
      </dsp:txBody>
      <dsp:txXfrm>
        <a:off x="7380517" y="3118604"/>
        <a:ext cx="2008942" cy="539204"/>
      </dsp:txXfrm>
    </dsp:sp>
    <dsp:sp modelId="{D098D049-6BFF-4164-9D7A-697C3473036B}">
      <dsp:nvSpPr>
        <dsp:cNvPr id="0" name=""/>
        <dsp:cNvSpPr/>
      </dsp:nvSpPr>
      <dsp:spPr>
        <a:xfrm>
          <a:off x="9380258" y="2878433"/>
          <a:ext cx="998444" cy="99844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94A91-BE29-4D8C-A8EE-4333F61547E6}">
      <dsp:nvSpPr>
        <dsp:cNvPr id="0" name=""/>
        <dsp:cNvSpPr/>
      </dsp:nvSpPr>
      <dsp:spPr>
        <a:xfrm>
          <a:off x="0" y="0"/>
          <a:ext cx="10342608" cy="1705610"/>
        </a:xfrm>
        <a:prstGeom prst="roundRect">
          <a:avLst>
            <a:gd name="adj" fmla="val 1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04E871-35C0-404E-B82C-47E593737163}">
      <dsp:nvSpPr>
        <dsp:cNvPr id="0" name=""/>
        <dsp:cNvSpPr/>
      </dsp:nvSpPr>
      <dsp:spPr>
        <a:xfrm>
          <a:off x="313601" y="227414"/>
          <a:ext cx="1799149" cy="125078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E1695B-92D9-465B-B7F8-6E739C222E4B}">
      <dsp:nvSpPr>
        <dsp:cNvPr id="0" name=""/>
        <dsp:cNvSpPr/>
      </dsp:nvSpPr>
      <dsp:spPr>
        <a:xfrm rot="10800000">
          <a:off x="313601" y="1705610"/>
          <a:ext cx="1799149" cy="2084635"/>
        </a:xfrm>
        <a:prstGeom prst="round2SameRect">
          <a:avLst>
            <a:gd name="adj1" fmla="val 105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AU" sz="2000" kern="1200"/>
            <a:t>Iterative learning </a:t>
          </a:r>
        </a:p>
      </dsp:txBody>
      <dsp:txXfrm rot="10800000">
        <a:off x="368931" y="1705610"/>
        <a:ext cx="1688489" cy="2029305"/>
      </dsp:txXfrm>
    </dsp:sp>
    <dsp:sp modelId="{D6FD3507-E38A-449A-87FC-927DEA342964}">
      <dsp:nvSpPr>
        <dsp:cNvPr id="0" name=""/>
        <dsp:cNvSpPr/>
      </dsp:nvSpPr>
      <dsp:spPr>
        <a:xfrm>
          <a:off x="2292665" y="227414"/>
          <a:ext cx="1799149" cy="125078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7CCA1E-CDE8-4905-8907-856AA0A14890}">
      <dsp:nvSpPr>
        <dsp:cNvPr id="0" name=""/>
        <dsp:cNvSpPr/>
      </dsp:nvSpPr>
      <dsp:spPr>
        <a:xfrm rot="10800000">
          <a:off x="2292665" y="1705610"/>
          <a:ext cx="1799149" cy="2084635"/>
        </a:xfrm>
        <a:prstGeom prst="round2SameRect">
          <a:avLst>
            <a:gd name="adj1" fmla="val 10500"/>
            <a:gd name="adj2" fmla="val 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AU" sz="2000" kern="1200"/>
            <a:t>Risk mitigation </a:t>
          </a:r>
        </a:p>
      </dsp:txBody>
      <dsp:txXfrm rot="10800000">
        <a:off x="2347995" y="1705610"/>
        <a:ext cx="1688489" cy="2029305"/>
      </dsp:txXfrm>
    </dsp:sp>
    <dsp:sp modelId="{B8BB6718-3D0D-416E-9A10-B1C0555FB789}">
      <dsp:nvSpPr>
        <dsp:cNvPr id="0" name=""/>
        <dsp:cNvSpPr/>
      </dsp:nvSpPr>
      <dsp:spPr>
        <a:xfrm>
          <a:off x="4271729" y="227414"/>
          <a:ext cx="1799149" cy="1250781"/>
        </a:xfrm>
        <a:prstGeom prst="roundRect">
          <a:avLst>
            <a:gd name="adj" fmla="val 10000"/>
          </a:avLst>
        </a:prstGeom>
        <a:blipFill>
          <a:blip xmlns:r="http://schemas.openxmlformats.org/officeDocument/2006/relationships" r:embed="rId3"/>
          <a:srcRect/>
          <a:stretch>
            <a:fillRect l="-1000" r="-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496FC5-07A1-4EB6-A8FE-AB9E93946A4A}">
      <dsp:nvSpPr>
        <dsp:cNvPr id="0" name=""/>
        <dsp:cNvSpPr/>
      </dsp:nvSpPr>
      <dsp:spPr>
        <a:xfrm rot="10800000">
          <a:off x="4271729" y="1705610"/>
          <a:ext cx="1799149" cy="2084635"/>
        </a:xfrm>
        <a:prstGeom prst="round2SameRect">
          <a:avLst>
            <a:gd name="adj1" fmla="val 10500"/>
            <a:gd name="adj2" fmla="val 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AU" sz="1800" kern="1200"/>
            <a:t>Engagement and collaboration </a:t>
          </a:r>
        </a:p>
      </dsp:txBody>
      <dsp:txXfrm rot="10800000">
        <a:off x="4327059" y="1705610"/>
        <a:ext cx="1688489" cy="2029305"/>
      </dsp:txXfrm>
    </dsp:sp>
    <dsp:sp modelId="{4619C658-FD9E-40A0-8847-265598FB89EC}">
      <dsp:nvSpPr>
        <dsp:cNvPr id="0" name=""/>
        <dsp:cNvSpPr/>
      </dsp:nvSpPr>
      <dsp:spPr>
        <a:xfrm>
          <a:off x="6250794" y="227414"/>
          <a:ext cx="1799149" cy="125078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7F1CBD-2700-43D9-92C0-AC5DD9360273}">
      <dsp:nvSpPr>
        <dsp:cNvPr id="0" name=""/>
        <dsp:cNvSpPr/>
      </dsp:nvSpPr>
      <dsp:spPr>
        <a:xfrm rot="10800000">
          <a:off x="6250794" y="1705610"/>
          <a:ext cx="1799149" cy="2084635"/>
        </a:xfrm>
        <a:prstGeom prst="round2SameRect">
          <a:avLst>
            <a:gd name="adj1" fmla="val 10500"/>
            <a:gd name="adj2" fmla="val 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AU" sz="2000" kern="1200"/>
            <a:t>Data-driven decision making</a:t>
          </a:r>
        </a:p>
      </dsp:txBody>
      <dsp:txXfrm rot="10800000">
        <a:off x="6306124" y="1705610"/>
        <a:ext cx="1688489" cy="2029305"/>
      </dsp:txXfrm>
    </dsp:sp>
    <dsp:sp modelId="{2EEC06F3-26DE-4231-AA1E-F6B6115122E7}">
      <dsp:nvSpPr>
        <dsp:cNvPr id="0" name=""/>
        <dsp:cNvSpPr/>
      </dsp:nvSpPr>
      <dsp:spPr>
        <a:xfrm>
          <a:off x="8229858" y="227414"/>
          <a:ext cx="1799149" cy="125078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C4AC50-B0B1-4383-9B49-1C6D50930CB0}">
      <dsp:nvSpPr>
        <dsp:cNvPr id="0" name=""/>
        <dsp:cNvSpPr/>
      </dsp:nvSpPr>
      <dsp:spPr>
        <a:xfrm rot="10800000">
          <a:off x="8229858" y="1705610"/>
          <a:ext cx="1799149" cy="2084635"/>
        </a:xfrm>
        <a:prstGeom prst="round2SameRect">
          <a:avLst>
            <a:gd name="adj1" fmla="val 10500"/>
            <a:gd name="adj2" fmla="val 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AU" sz="2000" kern="1200"/>
            <a:t>Culture </a:t>
          </a:r>
        </a:p>
      </dsp:txBody>
      <dsp:txXfrm rot="10800000">
        <a:off x="8285188" y="1705610"/>
        <a:ext cx="1688489" cy="202930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15543E-674D-047D-B3AA-28288B1F4A0B}"/>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844655-2B7C-B661-F118-3A00F420A79F}"/>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113167B7-AF0C-4D2C-9376-2BDFE00864EB}" type="datetimeFigureOut">
              <a:rPr lang="en-US" smtClean="0"/>
              <a:t>6/23/2025</a:t>
            </a:fld>
            <a:endParaRPr lang="en-US"/>
          </a:p>
        </p:txBody>
      </p:sp>
      <p:sp>
        <p:nvSpPr>
          <p:cNvPr id="4" name="Footer Placeholder 3">
            <a:extLst>
              <a:ext uri="{FF2B5EF4-FFF2-40B4-BE49-F238E27FC236}">
                <a16:creationId xmlns:a16="http://schemas.microsoft.com/office/drawing/2014/main" id="{37A7E40F-3043-9553-BB60-5E8332D642CB}"/>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E1F705-F0ED-1E05-4FDD-167B550AEA96}"/>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2611B3DC-B57A-4FA1-8966-95FCE40D9502}" type="slidenum">
              <a:rPr lang="en-US" smtClean="0"/>
              <a:t>‹#›</a:t>
            </a:fld>
            <a:endParaRPr lang="en-US"/>
          </a:p>
        </p:txBody>
      </p:sp>
    </p:spTree>
    <p:extLst>
      <p:ext uri="{BB962C8B-B14F-4D97-AF65-F5344CB8AC3E}">
        <p14:creationId xmlns:p14="http://schemas.microsoft.com/office/powerpoint/2010/main" val="13843676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1" userDrawn="1">
          <p15:clr>
            <a:srgbClr val="F26B43"/>
          </p15:clr>
        </p15:guide>
        <p15:guide id="2" pos="2144"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2T10:38:03.784"/>
    </inkml:context>
    <inkml:brush xml:id="br0">
      <inkml:brushProperty name="width" value="0.05" units="cm"/>
      <inkml:brushProperty name="height" value="0.05" units="cm"/>
    </inkml:brush>
  </inkml:definitions>
  <inkml:trace contextRef="#ctx0" brushRef="#br0">0 1 24575,'1'11'0,"0"0"0,1 0 0,0 0 0,1 0 0,6 13 0,6 33 0,27 123 0,-8-43 0,87 281 0,-92-334 0,-28-80 0,0 1 0,0 0 0,1-1 0,0 0 0,-1-1 0,2 1 0,-1 1 0,0-2 0,1 1 0,0-1 0,-1 0 0,2 0 0,-1 1 0,1-1 0,-1 0 0,1-1 0,4 4 0,-3-5 0,-1-1 0,-1 1 0,1 1 0,0-2 0,-1 0 0,1 0 0,1 0 0,-2 0 0,1 0 0,0-2 0,-1 1 0,1 1 0,0-1 0,0-1 0,-1 1 0,1-1 0,-1 1 0,0-1 0,1 0 0,5-4 0,26-23 0,0 0 0,-2-3 0,-1-2 0,55-72 0,-34 40 0,26-28 0,177-232 0,-241 304 0,-11 14 0,1-2 0,1 2 0,0 0 0,0 0 0,1 1 0,-1-1 0,2 1 0,13-12 0,-19 19 0,0 0 0,1-1 0,-1 1 0,0 0 0,1 0 0,-1 0 0,0 0 0,0 0 0,0 0 0,0 1 0,0-1 0,0 1 0,0 0 0,1-1 0,-2 1 0,1 0 0,0 0 0,0 0 0,0 1 0,-1-1 0,1 1 0,-1-1 0,1 0 0,-1 1 0,1-1 0,-1 1 0,0 0 0,2 3 0,6 6 0,-2-1 0,0 2 0,8 15 0,15 46 0,36 130 0,-50-144 0,3-1 0,0-2 0,5 1 0,45 80 0,-65-131 0,0 1 0,0-1 0,1 0 0,1 1 0,0-1 0,-1-1 0,1 0 0,9 6 0,-12-9 0,1 0 0,1 0 0,-1 0 0,1-1 0,-1 1 0,1-1 0,-1 1 0,1-1 0,-1-1 0,2 1 0,-2-1 0,1 0 0,-1 0 0,1-1 0,5 0 0,9-5 0,0 1 0,0-1 0,0-2 0,-1 1 0,0-2 0,0-1 0,-2 0 0,33-25 0,-13 3 0,1 0 0,48-60 0,-72 74 0,1-2 0,-2 0 0,-1 0 0,-1-1 0,12-30 0,-11 22 0,2 2 0,18-33 0,5 1 0,-21 33 0,1 0 0,1 0 0,35-38 0,-49 61 0,0 0 0,1 0 0,-1 0 0,2-1 0,-1 1 0,0 1 0,0 0 0,0 0 0,0 0 0,2 0 0,-2 1 0,7-2 0,-8 3 0,-1-2 0,1 2 0,0 2 0,0-2 0,-1 0 0,1 1 0,-1-1 0,1 1 0,-1 0 0,0-1 0,1 1 0,-1 0 0,0 1 0,1-1 0,0 0 0,-1 1 0,0-1 0,-1 1 0,1 0 0,0-1 0,0 2 0,-1-1 0,1 0 0,2 4 0,21 38 0,-1 1 0,-2 2 0,-2 0 0,18 67 0,-17-51 0,48 104 0,-66-162 0,-1-1 0,1 1 0,-1-1 0,1 0 0,0-1 0,0 1 0,0 0 0,0 0 0,1-1 0,0 0 0,0 0 0,0-1 0,-1 2 0,1-2 0,1 0 0,8 3 0,-10-4 0,0-1 0,1 1 0,-1-1 0,2 0 0,-2 0 0,1 0 0,-1-1 0,1 1 0,-1-1 0,0 0 0,1 0 0,0 0 0,-1-1 0,0 1 0,0-1 0,0 1 0,0-2 0,0 1 0,0 0 0,1-1 0,-2 1 0,4-5 0,17-19 0,-2-1 0,0-1 0,-2-2 0,27-53 0,34-52 0,-79 133 0,119-159 0,-96 134 0,0 1 0,1 1 0,49-38 0,-67 57 0,0 1 0,1 1 0,1-2 0,-1 2 0,0 0 0,2 1 0,-2 0 0,19-4 0,-23 6 0,-1 1 0,1 0 0,0 0 0,-1 0 0,1 0 0,-1 1 0,1-1 0,-1 1 0,0 1 0,0-1 0,2 0 0,-2 0 0,0 1 0,0-1 0,0 1 0,0 0 0,-1 0 0,1 0 0,0 0 0,0 0 0,0 2 0,-1-2 0,0 1 0,0 0 0,0-1 0,2 7 0,13 21 0,-3 2 0,17 48 0,10 24 0,-20-54 0,-3 1 0,22 98 0,-19-65 0,-19-77 0,0 0 0,0 0 0,1 0 0,0 0 0,0-1 0,0 0 0,1 1 0,1-1 0,-1 0 0,0 0 0,8 6 0,-10-10 0,1 0 0,-1-1 0,1 2 0,-1-2 0,1 0 0,-1 0 0,1 0 0,-1 0 0,1 0 0,0 0 0,1-1 0,-2 0 0,1 1 0,0-1 0,0 0 0,-1 0 0,1 0 0,0-1 0,0 1 0,-1-1 0,2 1 0,-1-1 0,-1 0 0,1 0 0,-1 0 0,1-1 0,-1 1 0,1-1 0,-1 0 0,0 0 0,5-2 0,17-18 0,-2-1 0,0-1 0,-1-1 0,-1-1 0,27-46 0,-14 23 0,46-69 0,8-13 0,114-132 0,-193 255 0,0-1 0,0 2 0,1-1 0,0 1 0,0 0 0,1 0 0,-1 2 0,1 0 0,1 0 0,-1 0 0,0 1 0,22-5 0,-26 8 0,-1 1 0,0-1 0,1 1 0,0 0 0,0 0 0,-1 1 0,0-1 0,1 1 0,0 1 0,-1-1 0,0 1 0,0 0 0,0 0 0,1 0 0,-1 2 0,0-2 0,-1 1 0,0 0 0,2 1 0,-2-1 0,0 1 0,0 1 0,-1-1 0,1 0 0,-1 0 0,0 1 0,6 9 0,13 31 0,-2 3 0,-1-1 0,16 67 0,17 47 0,-12-34 0,-35-101 0,1 0 0,3 0 0,-1-1 0,2 0 0,2-1 0,-1 1 0,18 24 0,-25-44 0,-1-1 0,2 1 0,-1 0 0,0-2 0,1 1 0,-1 1 0,1-2 0,0 0 0,0 0 0,0 0 0,0-1 0,1 1 0,0 0 0,-1-2 0,1 1 0,-1-1 0,1 0 0,1 0 0,-2 0 0,1-1 0,0 0 0,-1 0 0,2 0 0,-1-1 0,-1 0 0,1 0 0,1 0 0,-2-1 0,0-1 0,1 1 0,8-5 0,6-4 0,0-1 0,0-1 0,-1 0 0,-2-2 0,1-1 0,26-28 0,97-131 0,29-29 0,56-54 0,-225 255 0,1 0 0,0 1 0,0 0 0,0-1 0,0 1 0,0 0 0,1 0 0,-1 1 0,1-2 0,-1 1 0,2 1 0,-1 0 0,-1 0 0,6-2 0,-6 3 0,-1 0 0,0 0 0,1 0 0,-1 1 0,0-1 0,1 0 0,-1 1 0,0-1 0,1 1 0,0-1 0,-1 1 0,0 0 0,0-1 0,0 1 0,0 0 0,0 0 0,0 0 0,0 1 0,0-1 0,0 0 0,0 0 0,-1 0 0,1 0 0,0 0 0,-1 1 0,1-1 0,0 0 0,-1 0 0,0 1 0,1-1 0,-1 0 0,0 1 0,0 2 0,6 24 0,-1 0 0,-2 1 0,-1-1 0,-3 31 0,1-24 0,1 1 0,7 40 0,4 13 0,-10-62 0,1 0 0,1 1 0,10 30 0,-14-55 0,1 1 0,2-1 0,-2 1 0,1-1 0,-1 1 0,1-1 0,0 0 0,0 0 0,0 0 0,0 0 0,1 1 0,-1-1 0,1-1 0,0 0 0,1 1 0,-1-1 0,0 0 0,0 0 0,0-1 0,0 1 0,1 0 0,-1 0 0,1-1 0,0 0 0,0 0 0,-1-1 0,1 1 0,-1-1 0,1 1 0,1-1 0,-2 0 0,1-1 0,0 1 0,-1-1 0,1 0 0,-1 1 0,7-3 0,4-3 0,1 0 0,-1 0 0,0-2 0,-1 1 0,1-1 0,-2-2 0,1 1 0,11-11 0,22-29 0,52-64 0,4-6 0,-101 118 0,7-10 0,1 1 0,2 0 0,-1 2 0,1-1 0,21-13 0,-30 21 0,0 0 0,0 0 0,0 1 0,0-1 0,0 1 0,0-1 0,0 1 0,1-1 0,-1 1 0,0 0 0,0 0 0,0 0 0,0 0 0,0 1 0,0-1 0,0 0 0,0 1 0,3 1 0,-3-1 0,2 1 0,-2 1 0,0-1 0,1 0 0,-1 0 0,0 1 0,0-1 0,0 0 0,-1 1 0,1-1 0,0 2 0,-1-1 0,0 0 0,0 0 0,1-1 0,0 6 0,3 13 0,-1 0 0,-1 0 0,0 0 0,-2 0 0,-2 37 0,1-26 0,4 50 0,3-36-103,0 12-528,16 57 0,-10-70-6195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2T10:38:03.785"/>
    </inkml:context>
    <inkml:brush xml:id="br0">
      <inkml:brushProperty name="width" value="0.05" units="cm"/>
      <inkml:brushProperty name="height" value="0.05" units="cm"/>
    </inkml:brush>
  </inkml:definitions>
  <inkml:trace contextRef="#ctx0" brushRef="#br0">0 0 24575,'5'0'0,"1"0"0,0 1 0,-1 0 0,1 0 0,-1 0 0,0 0 0,1 1 0,-1 0 0,0 1 0,0-1 0,0 1 0,0 0 0,0 0 0,4 3 0,-2 2 0,0-2 0,-1 1 0,0 1 0,0-1 0,-1 1 0,1 0 0,6 15 0,2 10 0,-3-1 0,-1 2 0,11 53 0,-17-65 0,9 44 0,-4 0 0,2 81 0,-14 137 0,0-98 0,3 1178 0,3-1219 0,35 240 0,-32-357 0,0-2 0,3-1 0,20 47 0,-16-41 0,16 52 0,11 82 0,-40-163 0,0-1 0,0 0 0,0 1 0,1-1 0,-1 0 0,0 1 0,1-1 0,-1 0 0,0 0 0,1 1 0,0-1 0,-1 0 0,1 0 0,0 1 0,0-1 0,-1 1 0,1-1 0,0-1 0,0 1 0,0 0 0,0 0 0,0 0 0,0 0 0,1-1 0,-1 1 0,0 0 0,0-1 0,2 1 0,-2-1 0,2 1 0,-1-2 0,0 0 0,1 0 0,-1 0 0,0 0 0,0-1 0,0 1 0,0-1 0,0 1 0,1-1 0,-2-1 0,1 1 0,0 0 0,-1 0 0,1 0 0,-1 0 0,0 0 0,2-5 0,41-77 0,33-94 0,-18 33 0,212-391 0,-240 478 0,62-101 0,-89 153 0,0 0 0,0 1 0,0-2 0,0 2 0,1 0 0,6-5 0,-10 9 0,1 0 0,-1 0 0,0 0 0,1 0 0,-1 0 0,1 1 0,-1-1 0,1 0 0,-1 1 0,1-1 0,0 1 0,-1 0 0,2 0 0,-2-1 0,1 1 0,0 0 0,-1 1 0,1-1 0,0 0 0,-1 0 0,1 1 0,-1-1 0,1 0 0,-1 1 0,1 0 0,-1-1 0,1 1 0,-1 0 0,1 0 0,0 0 0,1 1 0,4 6 0,-1-1 0,0 0 0,1 2 0,-1-2 0,-1 2 0,0-1 0,-1 1 0,2 0 0,-3 0 0,1 1 0,-1-1 0,3 17 0,1 13 0,7 74 0,-10-34 0,-3-39 0,1 0 0,3 1 0,10 41 0,16 55 0,20 70 0,-47-194 0,2 0 0,0 0 0,0-1 0,1 1 0,0-2 0,2 1 0,-1-1 0,1-1 0,1 1 0,0-1 0,0 0 0,1-2 0,0 0 0,20 13 0,-23-16 0,-1-2 0,0 0 0,0 0 0,1-1 0,-1 1 0,0-1 0,2 0 0,-2-1 0,1 0 0,-1 0 0,2-1 0,-1 0 0,-1 0 0,2-1 0,-2 0 0,1 0 0,-1-2 0,2 1 0,-2 0 0,0-1 0,1 0 0,-1 0 0,-1-1 0,1-1 0,0 1 0,-1 0 0,8-9 0,10-12 0,-1-2 0,-2-1 0,0-1 0,-3-1 0,25-49 0,-14 25 0,246-489 0,-273 539 0,-1 1 0,0 0 0,1 0 0,1-1 0,-1 1 0,0 0 0,0 0 0,0 0 0,0 1 0,1-2 0,0 2 0,-1 0 0,1 0 0,0 0 0,1 0 0,-1 0 0,0 0 0,0 1 0,0-1 0,1 1 0,-1 0 0,1-1 0,0 1 0,-1 1 0,1-1 0,-1 1 0,1 0 0,-1 0 0,1 0 0,-1 0 0,2 1 0,-2-1 0,1 1 0,-1 1 0,1-1 0,-1 0 0,0 1 0,1-1 0,-1 1 0,1 0 0,-2-1 0,1 1 0,0 1 0,0-1 0,-1 0 0,5 5 0,4 9 0,0 0 0,-1 0 0,-1 2 0,0-1 0,-1 1 0,-1 0 0,-1 1 0,6 24 0,-4-14 0,1 0 0,26 50 0,-6-31 0,1-1 0,3-2 0,2-2 0,54 54 0,175 141 0,-55-75 0,-205-159 0,1 0 0,2 1 0,-2-2 0,1 0 0,-1 1 0,2-2 0,-1 1 0,0-1 0,0 1 0,0-1 0,1-1 0,0 1 0,-1-1 0,0-1 0,2 1 0,-2-1 0,10-1 0,-7-1 0,0 0 0,1 0 0,-1-2 0,0 0 0,0 1 0,0-2 0,-1 1 0,1-2 0,-1 1 0,13-12 0,2-5 0,-1-1 0,0-1 0,-2-1 0,-1-1 0,-1-1 0,19-36 0,17-45 0,53-151 0,-97 231 0,26-46 0,-33 66 0,1 2 0,0 1 0,0-1 0,0-1 0,0 2 0,0 0 0,1-1 0,1 1 0,-1 1 0,1 0 0,-1-1 0,2 1 0,6-4 0,-10 8 0,0-1 0,1 1 0,0 0 0,-1 0 0,0 0 0,0 0 0,0 0 0,1 1 0,-1 0 0,0-1 0,0 1 0,1 0 0,-1 0 0,0 1 0,-1-1 0,1 1 0,0-1 0,-1 2 0,1-1 0,-1 0 0,2 0 0,-2 0 0,0 1 0,0-1 0,0 1 0,2 4 0,9 11 0,1 1 0,17 36 0,-17-29 0,59 111 0,-40-73 0,2 0 0,72 95 0,-92-139 0,-1-2 0,0-1 0,1 0 0,30 25 0,-40-38 0,0-1 0,1 2 0,-1-2 0,2 0 0,-2 0 0,1-1 0,0 0 0,1 0 0,0 0 0,-1 0 0,0-1 0,1 0 0,0-1 0,-1 1 0,0-1 0,14-2 0,-6-2 0,-1 1 0,1-1 0,-1-1 0,-1 0 0,2-2 0,-2 1 0,0-1 0,0-1 0,0 0 0,-2-1 0,2 1 0,-2-2 0,17-20 0,-11 11 0,-2 0 0,0-1 0,-1 0 0,-1-1 0,-1 0 0,-2-1 0,12-34 0,-1-2 0,52-105 0,-69 160 0,-1-1 0,0 1 0,0-1 0,0 1 0,0-1 0,0 1 0,1 0 0,0 0 0,0 1 0,-1-1 0,2 1 0,0-2 0,-1 2 0,0 0 0,7-3 0,-7 5 0,1-1 0,-1 1 0,0-1 0,0 1 0,0 0 0,0 1 0,0-1 0,0 0 0,0 1 0,1 0 0,-1-1 0,0 1 0,0 0 0,0 1 0,0-1 0,-1 0 0,1 1 0,-1-1 0,2 2 0,-2-1 0,3 2 0,9 10 0,1-2 0,-3 3 0,2 0 0,-2-1 0,15 26 0,47 95 0,-25-46 0,-17-34 0,61 74 0,-72-101 0,2-3 0,1-1 0,1-1 0,41 31 0,-60-51 0,-2 0 0,0-1 0,1 1 0,0 0 0,-1-1 0,2 0 0,-1 0 0,0-1 0,0 0 0,0 0 0,1 0 0,0 0 0,-1-1 0,0 0 0,0 0 0,1 0 0,0-1 0,5-1 0,-2-1 0,-2 1 0,0-2 0,1 0 0,0 0 0,-2 0 0,1 0 0,1-2 0,-2 1 0,0 0 0,10-12 0,6-11 0,0-2 0,-2 0 0,-1-2 0,19-42 0,-36 69 0,51-116 0,-36 79 0,1 0 0,3 1 0,41-63 0,-58 100 0,-1 0 0,0 0 0,1 0 0,-1 0 0,1 1 0,0 0 0,0 0 0,1 0 0,-1 0 0,0 0 0,0 1 0,1 0 0,0 0 0,0 0 0,-1 1 0,1 0 0,0 0 0,0 0 0,1 0 0,-2 1 0,1 0 0,0 0 0,0 0 0,1 0 0,-1 1 0,0 0 0,-1 0 0,1 0 0,1 1 0,-2 0 0,1-1 0,-1 1 0,1 1 0,6 5 0,7 3 0,1 3 0,-1 0 0,-2 0 0,1 2 0,-2 1 0,25 31 0,40 62 0,60 77 0,-115-158 0,1 0 0,1-3 0,60 47 0,-80-68 0,2 0 0,-1 0 0,0 0 0,1-1 0,-1 0 0,1-1 0,1 0 0,-2-1 0,1 1 0,1-1 0,-1-1 0,0 0 0,14-1 0,-15-1 0,-1 0 0,1 0 0,-1-2 0,1 1 0,-1 0 0,-1 0 0,1-1 0,1 0 0,-2-1 0,0-1 0,0 1 0,1 0 0,-1 0 0,-1-1 0,1-1 0,-1 1 0,7-10 0,22-32 0,-2-2 0,33-68 0,11-19 0,38-59 0,-112 191 0,0 0 0,1 1 0,-1-1 0,1 1 0,0-1 0,-1 1 0,3 0 0,-2 0 0,0 0 0,0 1 0,1-1 0,0 0 0,-1 1 0,2 0 0,-1 1 0,0-1 0,0 1 0,0-1 0,0 1 0,0 1 0,1-1 0,0 1 0,-1-1 0,0 1 0,0 0 0,0 1 0,2-1 0,-2 1 0,0-1 0,0 1 0,0 1 0,0-1 0,1 0 0,3 3 0,5 4 0,1 0 0,-2 0 0,0 1 0,0 0 0,-1 1 0,0 0 0,-1 1 0,1 1 0,7 13 0,133 208 0,-56-80 0,-69-113 0,25 41 0,6-2 0,64 70 0,-118-145 0,0-1 0,0 0 0,0 0 0,2 0 0,-2-1 0,1 1 0,-1-1 0,1 0 0,0 0 0,0-1 0,1 1 0,-1 0 0,0-1 0,1 0 0,-1 0 0,0 0 0,7-1 0,-5 0 0,1-1 0,0 0 0,0 0 0,-1-2 0,1 2 0,0-1 0,-1-1 0,0 1 0,0-1 0,8-4 0,7-8 0,-1-1 0,0-1 0,-1 0 0,31-36 0,5-16 0,61-101 0,-105 153 0,39-67 0,-34 56 0,-1 0 0,3 1 0,1 1 0,32-36 0,-47 57 0,1 1 0,-1 0 0,1 1 0,1-1 0,-1 0 0,0 1 0,1 0 0,-1 1 0,2-1 0,-2 1 0,1 0 0,0 1 0,-1 0 0,9-2 0,-9 3 0,0 0 0,0 0 0,1 2 0,-1-1 0,-1 0 0,1 0 0,0 1 0,1-1 0,-2 1 0,1 0 0,-1 0 0,0 1 0,1 0 0,0 0 0,-1 0 0,-1 1 0,6 4 0,18 24 0,-2 0 0,-1 2 0,-1 1 0,-2 1 0,23 54 0,20 32 0,-39-76 0,-7-11 0,26 37 0,-40-65 0,1-1 0,0 1 0,1-1 0,-1-1 0,1 1 0,0 0 0,1-1 0,-1-1 0,1 1 0,-1 0 0,13 4 0,-15-8 0,0 0 0,-1 0 0,2 0 0,-1 0 0,0-1 0,0 1 0,-1-1 0,1 0 0,0 0 0,1-1 0,-1 1 0,0-1 0,-1 0 0,1 0 0,0 0 0,-1 0 0,2-1 0,2-1 0,-1-1 0,-1-1 0,1 1 0,0 0 0,-1-1 0,0-1 0,0 1 0,-1 0 0,1-1 0,4-9 0,5-11 0,-1-1 0,-2 0 0,15-54 0,-25 79 0,16-53 0,2 1 0,2 0 0,3 1 0,42-68 0,-63 116 0,1 0 0,-1 0 0,1-1 0,0 1 0,1 1 0,0-1 0,-1 0 0,1 2 0,0-1 0,1 0 0,-1 1 0,1-1 0,-1 1 0,1 1 0,0 0 0,0 0 0,0 0 0,0 0 0,1 1 0,-1 0 0,0 0 0,0 1 0,12 0 0,-7 2 0,1 0 0,-1 0 0,1 1 0,-2 0 0,1 1 0,0 1 0,0 0 0,0 0 0,-2 2 0,1-1 0,0 0 0,8 10 0,46 40 0,-43-35 0,3-1 0,0 0 0,1-2 0,0-2 0,48 25 0,240 106-1365,-275-131-5461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2T10:38:11.723"/>
    </inkml:context>
    <inkml:brush xml:id="br0">
      <inkml:brushProperty name="width" value="0.05" units="cm"/>
      <inkml:brushProperty name="height" value="0.05" units="cm"/>
    </inkml:brush>
  </inkml:definitions>
  <inkml:trace contextRef="#ctx0" brushRef="#br0">0 1 24575,'1'11'0,"0"0"0,1 0 0,0 0 0,1 0 0,6 13 0,6 33 0,27 123 0,-8-43 0,87 281 0,-92-334 0,-28-80 0,0 1 0,0 0 0,1-1 0,0 0 0,-1-1 0,2 1 0,-1 1 0,0-2 0,1 1 0,0-1 0,-1 0 0,2 0 0,-1 1 0,1-1 0,-1 0 0,1-1 0,4 4 0,-3-5 0,-1-1 0,-1 1 0,1 1 0,0-2 0,-1 0 0,1 0 0,1 0 0,-2 0 0,1 0 0,0-2 0,-1 1 0,1 1 0,0-1 0,0-1 0,-1 1 0,1-1 0,-1 1 0,0-1 0,1 0 0,5-4 0,26-23 0,0 0 0,-2-3 0,-1-2 0,55-72 0,-34 40 0,26-28 0,177-232 0,-241 304 0,-11 14 0,1-2 0,1 2 0,0 0 0,0 0 0,1 1 0,-1-1 0,2 1 0,13-12 0,-19 19 0,0 0 0,1-1 0,-1 1 0,0 0 0,1 0 0,-1 0 0,0 0 0,0 0 0,0 0 0,0 1 0,0-1 0,0 1 0,0 0 0,1-1 0,-2 1 0,1 0 0,0 0 0,0 0 0,0 1 0,-1-1 0,1 1 0,-1-1 0,1 0 0,-1 1 0,1-1 0,-1 1 0,0 0 0,2 3 0,6 6 0,-2-1 0,0 2 0,8 15 0,15 46 0,36 130 0,-50-144 0,3-1 0,0-2 0,5 1 0,45 80 0,-65-131 0,0 1 0,0-1 0,1 0 0,1 1 0,0-1 0,-1-1 0,1 0 0,9 6 0,-12-9 0,1 0 0,1 0 0,-1 0 0,1-1 0,-1 1 0,1-1 0,-1 1 0,1-1 0,-1-1 0,2 1 0,-2-1 0,1 0 0,-1 0 0,1-1 0,5 0 0,9-5 0,0 1 0,0-1 0,0-2 0,-1 1 0,0-2 0,0-1 0,-2 0 0,33-25 0,-13 3 0,1 0 0,48-60 0,-72 74 0,1-2 0,-2 0 0,-1 0 0,-1-1 0,12-30 0,-11 22 0,2 2 0,18-33 0,5 1 0,-21 33 0,1 0 0,1 0 0,35-38 0,-49 61 0,0 0 0,1 0 0,-1 0 0,2-1 0,-1 1 0,0 1 0,0 0 0,0 0 0,0 0 0,2 0 0,-2 1 0,7-2 0,-8 3 0,-1-2 0,1 2 0,0 2 0,0-2 0,-1 0 0,1 1 0,-1-1 0,1 1 0,-1 0 0,0-1 0,1 1 0,-1 0 0,0 1 0,1-1 0,0 0 0,-1 1 0,0-1 0,-1 1 0,1 0 0,0-1 0,0 2 0,-1-1 0,1 0 0,2 4 0,21 38 0,-1 1 0,-2 2 0,-2 0 0,18 67 0,-17-51 0,48 104 0,-66-162 0,-1-1 0,1 1 0,-1-1 0,1 0 0,0-1 0,0 1 0,0 0 0,0 0 0,1-1 0,0 0 0,0 0 0,0-1 0,-1 2 0,1-2 0,1 0 0,8 3 0,-10-4 0,0-1 0,1 1 0,-1-1 0,2 0 0,-2 0 0,1 0 0,-1-1 0,1 1 0,-1-1 0,0 0 0,1 0 0,0 0 0,-1-1 0,0 1 0,0-1 0,0 1 0,0-2 0,0 1 0,0 0 0,1-1 0,-2 1 0,4-5 0,17-19 0,-2-1 0,0-1 0,-2-2 0,27-53 0,34-52 0,-79 133 0,119-159 0,-96 134 0,0 1 0,1 1 0,49-38 0,-67 57 0,0 1 0,1 1 0,1-2 0,-1 2 0,0 0 0,2 1 0,-2 0 0,19-4 0,-23 6 0,-1 1 0,1 0 0,0 0 0,-1 0 0,1 0 0,-1 1 0,1-1 0,-1 1 0,0 1 0,0-1 0,2 0 0,-2 0 0,0 1 0,0-1 0,0 1 0,0 0 0,-1 0 0,1 0 0,0 0 0,0 0 0,0 2 0,-1-2 0,0 1 0,0 0 0,0-1 0,2 7 0,13 21 0,-3 2 0,17 48 0,10 24 0,-20-54 0,-3 1 0,22 98 0,-19-65 0,-19-77 0,0 0 0,0 0 0,1 0 0,0 0 0,0-1 0,0 0 0,1 1 0,1-1 0,-1 0 0,0 0 0,8 6 0,-10-10 0,1 0 0,-1-1 0,1 2 0,-1-2 0,1 0 0,-1 0 0,1 0 0,-1 0 0,1 0 0,0 0 0,1-1 0,-2 0 0,1 1 0,0-1 0,0 0 0,-1 0 0,1 0 0,0-1 0,0 1 0,-1-1 0,2 1 0,-1-1 0,-1 0 0,1 0 0,-1 0 0,1-1 0,-1 1 0,1-1 0,-1 0 0,0 0 0,5-2 0,17-18 0,-2-1 0,0-1 0,-1-1 0,-1-1 0,27-46 0,-14 23 0,46-69 0,8-13 0,114-132 0,-193 255 0,0-1 0,0 2 0,1-1 0,0 1 0,0 0 0,1 0 0,-1 2 0,1 0 0,1 0 0,-1 0 0,0 1 0,22-5 0,-26 8 0,-1 1 0,0-1 0,1 1 0,0 0 0,0 0 0,-1 1 0,0-1 0,1 1 0,0 1 0,-1-1 0,0 1 0,0 0 0,0 0 0,1 0 0,-1 2 0,0-2 0,-1 1 0,0 0 0,2 1 0,-2-1 0,0 1 0,0 1 0,-1-1 0,1 0 0,-1 0 0,0 1 0,6 9 0,13 31 0,-2 3 0,-1-1 0,16 67 0,17 47 0,-12-34 0,-35-101 0,1 0 0,3 0 0,-1-1 0,2 0 0,2-1 0,-1 1 0,18 24 0,-25-44 0,-1-1 0,2 1 0,-1 0 0,0-2 0,1 1 0,-1 1 0,1-2 0,0 0 0,0 0 0,0 0 0,0-1 0,1 1 0,0 0 0,-1-2 0,1 1 0,-1-1 0,1 0 0,1 0 0,-2 0 0,1-1 0,0 0 0,-1 0 0,2 0 0,-1-1 0,-1 0 0,1 0 0,1 0 0,-2-1 0,0-1 0,1 1 0,8-5 0,6-4 0,0-1 0,0-1 0,-1 0 0,-2-2 0,1-1 0,26-28 0,97-131 0,29-29 0,56-54 0,-225 255 0,1 0 0,0 1 0,0 0 0,0-1 0,0 1 0,0 0 0,1 0 0,-1 1 0,1-2 0,-1 1 0,2 1 0,-1 0 0,-1 0 0,6-2 0,-6 3 0,-1 0 0,0 0 0,1 0 0,-1 1 0,0-1 0,1 0 0,-1 1 0,0-1 0,1 1 0,0-1 0,-1 1 0,0 0 0,0-1 0,0 1 0,0 0 0,0 0 0,0 0 0,0 1 0,0-1 0,0 0 0,0 0 0,-1 0 0,1 0 0,0 0 0,-1 1 0,1-1 0,0 0 0,-1 0 0,0 1 0,1-1 0,-1 0 0,0 1 0,0 2 0,6 24 0,-1 0 0,-2 1 0,-1-1 0,-3 31 0,1-24 0,1 1 0,7 40 0,4 13 0,-10-62 0,1 0 0,1 1 0,10 30 0,-14-55 0,1 1 0,2-1 0,-2 1 0,1-1 0,-1 1 0,1-1 0,0 0 0,0 0 0,0 0 0,0 0 0,1 1 0,-1-1 0,1-1 0,0 0 0,1 1 0,-1-1 0,0 0 0,0 0 0,0-1 0,0 1 0,1 0 0,-1 0 0,1-1 0,0 0 0,0 0 0,-1-1 0,1 1 0,-1-1 0,1 1 0,1-1 0,-2 0 0,1-1 0,0 1 0,-1-1 0,1 0 0,-1 1 0,7-3 0,4-3 0,1 0 0,-1 0 0,0-2 0,-1 1 0,1-1 0,-2-2 0,1 1 0,11-11 0,22-29 0,52-64 0,4-6 0,-101 118 0,7-10 0,1 1 0,2 0 0,-1 2 0,1-1 0,21-13 0,-30 21 0,0 0 0,0 0 0,0 1 0,0-1 0,0 1 0,0-1 0,0 1 0,1-1 0,-1 1 0,0 0 0,0 0 0,0 0 0,0 0 0,0 1 0,0-1 0,0 0 0,0 1 0,3 1 0,-3-1 0,2 1 0,-2 1 0,0-1 0,1 0 0,-1 0 0,0 1 0,0-1 0,0 0 0,-1 1 0,1-1 0,0 2 0,-1-1 0,0 0 0,0 0 0,1-1 0,0 6 0,3 13 0,-1 0 0,-1 0 0,0 0 0,-2 0 0,-2 37 0,1-26 0,4 50 0,3-36-103,0 12-528,16 57 0,-10-70-6195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2T10:38:11.724"/>
    </inkml:context>
    <inkml:brush xml:id="br0">
      <inkml:brushProperty name="width" value="0.05" units="cm"/>
      <inkml:brushProperty name="height" value="0.05" units="cm"/>
    </inkml:brush>
  </inkml:definitions>
  <inkml:trace contextRef="#ctx0" brushRef="#br0">0 0 24575,'5'0'0,"1"0"0,0 1 0,-1 0 0,1 0 0,-1 0 0,0 0 0,1 1 0,-1 0 0,0 1 0,0-1 0,0 1 0,0 0 0,0 0 0,4 3 0,-2 2 0,0-2 0,-1 1 0,0 1 0,0-1 0,-1 1 0,1 0 0,6 15 0,2 10 0,-3-1 0,-1 2 0,11 53 0,-17-65 0,9 44 0,-4 0 0,2 81 0,-14 137 0,0-98 0,3 1178 0,3-1219 0,35 240 0,-32-357 0,0-2 0,3-1 0,20 47 0,-16-41 0,16 52 0,11 82 0,-40-163 0,0-1 0,0 0 0,0 1 0,1-1 0,-1 0 0,0 1 0,1-1 0,-1 0 0,0 0 0,1 1 0,0-1 0,-1 0 0,1 0 0,0 1 0,0-1 0,-1 1 0,1-1 0,0-1 0,0 1 0,0 0 0,0 0 0,0 0 0,0 0 0,1-1 0,-1 1 0,0 0 0,0-1 0,2 1 0,-2-1 0,2 1 0,-1-2 0,0 0 0,1 0 0,-1 0 0,0 0 0,0-1 0,0 1 0,0-1 0,0 1 0,1-1 0,-2-1 0,1 1 0,0 0 0,-1 0 0,1 0 0,-1 0 0,0 0 0,2-5 0,41-77 0,33-94 0,-18 33 0,212-391 0,-240 478 0,62-101 0,-89 153 0,0 0 0,0 1 0,0-2 0,0 2 0,1 0 0,6-5 0,-10 9 0,1 0 0,-1 0 0,0 0 0,1 0 0,-1 0 0,1 1 0,-1-1 0,1 0 0,-1 1 0,1-1 0,0 1 0,-1 0 0,2 0 0,-2-1 0,1 1 0,0 0 0,-1 1 0,1-1 0,0 0 0,-1 0 0,1 1 0,-1-1 0,1 0 0,-1 1 0,1 0 0,-1-1 0,1 1 0,-1 0 0,1 0 0,0 0 0,1 1 0,4 6 0,-1-1 0,0 0 0,1 2 0,-1-2 0,-1 2 0,0-1 0,-1 1 0,2 0 0,-3 0 0,1 1 0,-1-1 0,3 17 0,1 13 0,7 74 0,-10-34 0,-3-39 0,1 0 0,3 1 0,10 41 0,16 55 0,20 70 0,-47-194 0,2 0 0,0 0 0,0-1 0,1 1 0,0-2 0,2 1 0,-1-1 0,1-1 0,1 1 0,0-1 0,0 0 0,1-2 0,0 0 0,20 13 0,-23-16 0,-1-2 0,0 0 0,0 0 0,1-1 0,-1 1 0,0-1 0,2 0 0,-2-1 0,1 0 0,-1 0 0,2-1 0,-1 0 0,-1 0 0,2-1 0,-2 0 0,1 0 0,-1-2 0,2 1 0,-2 0 0,0-1 0,1 0 0,-1 0 0,-1-1 0,1-1 0,0 1 0,-1 0 0,8-9 0,10-12 0,-1-2 0,-2-1 0,0-1 0,-3-1 0,25-49 0,-14 25 0,246-489 0,-273 539 0,-1 1 0,0 0 0,1 0 0,1-1 0,-1 1 0,0 0 0,0 0 0,0 0 0,0 1 0,1-2 0,0 2 0,-1 0 0,1 0 0,0 0 0,1 0 0,-1 0 0,0 0 0,0 1 0,0-1 0,1 1 0,-1 0 0,1-1 0,0 1 0,-1 1 0,1-1 0,-1 1 0,1 0 0,-1 0 0,1 0 0,-1 0 0,2 1 0,-2-1 0,1 1 0,-1 1 0,1-1 0,-1 0 0,0 1 0,1-1 0,-1 1 0,1 0 0,-2-1 0,1 1 0,0 1 0,0-1 0,-1 0 0,5 5 0,4 9 0,0 0 0,-1 0 0,-1 2 0,0-1 0,-1 1 0,-1 0 0,-1 1 0,6 24 0,-4-14 0,1 0 0,26 50 0,-6-31 0,1-1 0,3-2 0,2-2 0,54 54 0,175 141 0,-55-75 0,-205-159 0,1 0 0,2 1 0,-2-2 0,1 0 0,-1 1 0,2-2 0,-1 1 0,0-1 0,0 1 0,0-1 0,1-1 0,0 1 0,-1-1 0,0-1 0,2 1 0,-2-1 0,10-1 0,-7-1 0,0 0 0,1 0 0,-1-2 0,0 0 0,0 1 0,0-2 0,-1 1 0,1-2 0,-1 1 0,13-12 0,2-5 0,-1-1 0,0-1 0,-2-1 0,-1-1 0,-1-1 0,19-36 0,17-45 0,53-151 0,-97 231 0,26-46 0,-33 66 0,1 2 0,0 1 0,0-1 0,0-1 0,0 2 0,0 0 0,1-1 0,1 1 0,-1 1 0,1 0 0,-1-1 0,2 1 0,6-4 0,-10 8 0,0-1 0,1 1 0,0 0 0,-1 0 0,0 0 0,0 0 0,0 0 0,1 1 0,-1 0 0,0-1 0,0 1 0,1 0 0,-1 0 0,0 1 0,-1-1 0,1 1 0,0-1 0,-1 2 0,1-1 0,-1 0 0,2 0 0,-2 0 0,0 1 0,0-1 0,0 1 0,2 4 0,9 11 0,1 1 0,17 36 0,-17-29 0,59 111 0,-40-73 0,2 0 0,72 95 0,-92-139 0,-1-2 0,0-1 0,1 0 0,30 25 0,-40-38 0,0-1 0,1 2 0,-1-2 0,2 0 0,-2 0 0,1-1 0,0 0 0,1 0 0,0 0 0,-1 0 0,0-1 0,1 0 0,0-1 0,-1 1 0,0-1 0,14-2 0,-6-2 0,-1 1 0,1-1 0,-1-1 0,-1 0 0,2-2 0,-2 1 0,0-1 0,0-1 0,0 0 0,-2-1 0,2 1 0,-2-2 0,17-20 0,-11 11 0,-2 0 0,0-1 0,-1 0 0,-1-1 0,-1 0 0,-2-1 0,12-34 0,-1-2 0,52-105 0,-69 160 0,-1-1 0,0 1 0,0-1 0,0 1 0,0-1 0,0 1 0,1 0 0,0 0 0,0 1 0,-1-1 0,2 1 0,0-2 0,-1 2 0,0 0 0,7-3 0,-7 5 0,1-1 0,-1 1 0,0-1 0,0 1 0,0 0 0,0 1 0,0-1 0,0 0 0,0 1 0,1 0 0,-1-1 0,0 1 0,0 0 0,0 1 0,0-1 0,-1 0 0,1 1 0,-1-1 0,2 2 0,-2-1 0,3 2 0,9 10 0,1-2 0,-3 3 0,2 0 0,-2-1 0,15 26 0,47 95 0,-25-46 0,-17-34 0,61 74 0,-72-101 0,2-3 0,1-1 0,1-1 0,41 31 0,-60-51 0,-2 0 0,0-1 0,1 1 0,0 0 0,-1-1 0,2 0 0,-1 0 0,0-1 0,0 0 0,0 0 0,1 0 0,0 0 0,-1-1 0,0 0 0,0 0 0,1 0 0,0-1 0,5-1 0,-2-1 0,-2 1 0,0-2 0,1 0 0,0 0 0,-2 0 0,1 0 0,1-2 0,-2 1 0,0 0 0,10-12 0,6-11 0,0-2 0,-2 0 0,-1-2 0,19-42 0,-36 69 0,51-116 0,-36 79 0,1 0 0,3 1 0,41-63 0,-58 100 0,-1 0 0,0 0 0,1 0 0,-1 0 0,1 1 0,0 0 0,0 0 0,1 0 0,-1 0 0,0 0 0,0 1 0,1 0 0,0 0 0,0 0 0,-1 1 0,1 0 0,0 0 0,0 0 0,1 0 0,-2 1 0,1 0 0,0 0 0,0 0 0,1 0 0,-1 1 0,0 0 0,-1 0 0,1 0 0,1 1 0,-2 0 0,1-1 0,-1 1 0,1 1 0,6 5 0,7 3 0,1 3 0,-1 0 0,-2 0 0,1 2 0,-2 1 0,25 31 0,40 62 0,60 77 0,-115-158 0,1 0 0,1-3 0,60 47 0,-80-68 0,2 0 0,-1 0 0,0 0 0,1-1 0,-1 0 0,1-1 0,1 0 0,-2-1 0,1 1 0,1-1 0,-1-1 0,0 0 0,14-1 0,-15-1 0,-1 0 0,1 0 0,-1-2 0,1 1 0,-1 0 0,-1 0 0,1-1 0,1 0 0,-2-1 0,0-1 0,0 1 0,1 0 0,-1 0 0,-1-1 0,1-1 0,-1 1 0,7-10 0,22-32 0,-2-2 0,33-68 0,11-19 0,38-59 0,-112 191 0,0 0 0,1 1 0,-1-1 0,1 1 0,0-1 0,-1 1 0,3 0 0,-2 0 0,0 0 0,0 1 0,1-1 0,0 0 0,-1 1 0,2 0 0,-1 1 0,0-1 0,0 1 0,0-1 0,0 1 0,0 1 0,1-1 0,0 1 0,-1-1 0,0 1 0,0 0 0,0 1 0,2-1 0,-2 1 0,0-1 0,0 1 0,0 1 0,0-1 0,1 0 0,3 3 0,5 4 0,1 0 0,-2 0 0,0 1 0,0 0 0,-1 1 0,0 0 0,-1 1 0,1 1 0,7 13 0,133 208 0,-56-80 0,-69-113 0,25 41 0,6-2 0,64 70 0,-118-145 0,0-1 0,0 0 0,0 0 0,2 0 0,-2-1 0,1 1 0,-1-1 0,1 0 0,0 0 0,0-1 0,1 1 0,-1 0 0,0-1 0,1 0 0,-1 0 0,0 0 0,7-1 0,-5 0 0,1-1 0,0 0 0,0 0 0,-1-2 0,1 2 0,0-1 0,-1-1 0,0 1 0,0-1 0,8-4 0,7-8 0,-1-1 0,0-1 0,-1 0 0,31-36 0,5-16 0,61-101 0,-105 153 0,39-67 0,-34 56 0,-1 0 0,3 1 0,1 1 0,32-36 0,-47 57 0,1 1 0,-1 0 0,1 1 0,1-1 0,-1 0 0,0 1 0,1 0 0,-1 1 0,2-1 0,-2 1 0,1 0 0,0 1 0,-1 0 0,9-2 0,-9 3 0,0 0 0,0 0 0,1 2 0,-1-1 0,-1 0 0,1 0 0,0 1 0,1-1 0,-2 1 0,1 0 0,-1 0 0,0 1 0,1 0 0,0 0 0,-1 0 0,-1 1 0,6 4 0,18 24 0,-2 0 0,-1 2 0,-1 1 0,-2 1 0,23 54 0,20 32 0,-39-76 0,-7-11 0,26 37 0,-40-65 0,1-1 0,0 1 0,1-1 0,-1-1 0,1 1 0,0 0 0,1-1 0,-1-1 0,1 1 0,-1 0 0,13 4 0,-15-8 0,0 0 0,-1 0 0,2 0 0,-1 0 0,0-1 0,0 1 0,-1-1 0,1 0 0,0 0 0,1-1 0,-1 1 0,0-1 0,-1 0 0,1 0 0,0 0 0,-1 0 0,2-1 0,2-1 0,-1-1 0,-1-1 0,1 1 0,0 0 0,-1-1 0,0-1 0,0 1 0,-1 0 0,1-1 0,4-9 0,5-11 0,-1-1 0,-2 0 0,15-54 0,-25 79 0,16-53 0,2 1 0,2 0 0,3 1 0,42-68 0,-63 116 0,1 0 0,-1 0 0,1-1 0,0 1 0,1 1 0,0-1 0,-1 0 0,1 2 0,0-1 0,1 0 0,-1 1 0,1-1 0,-1 1 0,1 1 0,0 0 0,0 0 0,0 0 0,0 0 0,1 1 0,-1 0 0,0 0 0,0 1 0,12 0 0,-7 2 0,1 0 0,-1 0 0,1 1 0,-2 0 0,1 1 0,0 1 0,0 0 0,0 0 0,-2 2 0,1-1 0,0 0 0,8 10 0,46 40 0,-43-35 0,3-1 0,0 0 0,1-2 0,0-2 0,48 25 0,240 106-1365,-275-131-5461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2T10:38:03.784"/>
    </inkml:context>
    <inkml:brush xml:id="br0">
      <inkml:brushProperty name="width" value="0.05" units="cm"/>
      <inkml:brushProperty name="height" value="0.05" units="cm"/>
    </inkml:brush>
  </inkml:definitions>
  <inkml:trace contextRef="#ctx0" brushRef="#br0">0 1 24575,'1'11'0,"0"0"0,1 0 0,0 0 0,1 0 0,6 13 0,6 33 0,27 123 0,-8-43 0,87 281 0,-92-334 0,-28-80 0,0 1 0,0 0 0,1-1 0,0 0 0,-1-1 0,2 1 0,-1 1 0,0-2 0,1 1 0,0-1 0,-1 0 0,2 0 0,-1 1 0,1-1 0,-1 0 0,1-1 0,4 4 0,-3-5 0,-1-1 0,-1 1 0,1 1 0,0-2 0,-1 0 0,1 0 0,1 0 0,-2 0 0,1 0 0,0-2 0,-1 1 0,1 1 0,0-1 0,0-1 0,-1 1 0,1-1 0,-1 1 0,0-1 0,1 0 0,5-4 0,26-23 0,0 0 0,-2-3 0,-1-2 0,55-72 0,-34 40 0,26-28 0,177-232 0,-241 304 0,-11 14 0,1-2 0,1 2 0,0 0 0,0 0 0,1 1 0,-1-1 0,2 1 0,13-12 0,-19 19 0,0 0 0,1-1 0,-1 1 0,0 0 0,1 0 0,-1 0 0,0 0 0,0 0 0,0 0 0,0 1 0,0-1 0,0 1 0,0 0 0,1-1 0,-2 1 0,1 0 0,0 0 0,0 0 0,0 1 0,-1-1 0,1 1 0,-1-1 0,1 0 0,-1 1 0,1-1 0,-1 1 0,0 0 0,2 3 0,6 6 0,-2-1 0,0 2 0,8 15 0,15 46 0,36 130 0,-50-144 0,3-1 0,0-2 0,5 1 0,45 80 0,-65-131 0,0 1 0,0-1 0,1 0 0,1 1 0,0-1 0,-1-1 0,1 0 0,9 6 0,-12-9 0,1 0 0,1 0 0,-1 0 0,1-1 0,-1 1 0,1-1 0,-1 1 0,1-1 0,-1-1 0,2 1 0,-2-1 0,1 0 0,-1 0 0,1-1 0,5 0 0,9-5 0,0 1 0,0-1 0,0-2 0,-1 1 0,0-2 0,0-1 0,-2 0 0,33-25 0,-13 3 0,1 0 0,48-60 0,-72 74 0,1-2 0,-2 0 0,-1 0 0,-1-1 0,12-30 0,-11 22 0,2 2 0,18-33 0,5 1 0,-21 33 0,1 0 0,1 0 0,35-38 0,-49 61 0,0 0 0,1 0 0,-1 0 0,2-1 0,-1 1 0,0 1 0,0 0 0,0 0 0,0 0 0,2 0 0,-2 1 0,7-2 0,-8 3 0,-1-2 0,1 2 0,0 2 0,0-2 0,-1 0 0,1 1 0,-1-1 0,1 1 0,-1 0 0,0-1 0,1 1 0,-1 0 0,0 1 0,1-1 0,0 0 0,-1 1 0,0-1 0,-1 1 0,1 0 0,0-1 0,0 2 0,-1-1 0,1 0 0,2 4 0,21 38 0,-1 1 0,-2 2 0,-2 0 0,18 67 0,-17-51 0,48 104 0,-66-162 0,-1-1 0,1 1 0,-1-1 0,1 0 0,0-1 0,0 1 0,0 0 0,0 0 0,1-1 0,0 0 0,0 0 0,0-1 0,-1 2 0,1-2 0,1 0 0,8 3 0,-10-4 0,0-1 0,1 1 0,-1-1 0,2 0 0,-2 0 0,1 0 0,-1-1 0,1 1 0,-1-1 0,0 0 0,1 0 0,0 0 0,-1-1 0,0 1 0,0-1 0,0 1 0,0-2 0,0 1 0,0 0 0,1-1 0,-2 1 0,4-5 0,17-19 0,-2-1 0,0-1 0,-2-2 0,27-53 0,34-52 0,-79 133 0,119-159 0,-96 134 0,0 1 0,1 1 0,49-38 0,-67 57 0,0 1 0,1 1 0,1-2 0,-1 2 0,0 0 0,2 1 0,-2 0 0,19-4 0,-23 6 0,-1 1 0,1 0 0,0 0 0,-1 0 0,1 0 0,-1 1 0,1-1 0,-1 1 0,0 1 0,0-1 0,2 0 0,-2 0 0,0 1 0,0-1 0,0 1 0,0 0 0,-1 0 0,1 0 0,0 0 0,0 0 0,0 2 0,-1-2 0,0 1 0,0 0 0,0-1 0,2 7 0,13 21 0,-3 2 0,17 48 0,10 24 0,-20-54 0,-3 1 0,22 98 0,-19-65 0,-19-77 0,0 0 0,0 0 0,1 0 0,0 0 0,0-1 0,0 0 0,1 1 0,1-1 0,-1 0 0,0 0 0,8 6 0,-10-10 0,1 0 0,-1-1 0,1 2 0,-1-2 0,1 0 0,-1 0 0,1 0 0,-1 0 0,1 0 0,0 0 0,1-1 0,-2 0 0,1 1 0,0-1 0,0 0 0,-1 0 0,1 0 0,0-1 0,0 1 0,-1-1 0,2 1 0,-1-1 0,-1 0 0,1 0 0,-1 0 0,1-1 0,-1 1 0,1-1 0,-1 0 0,0 0 0,5-2 0,17-18 0,-2-1 0,0-1 0,-1-1 0,-1-1 0,27-46 0,-14 23 0,46-69 0,8-13 0,114-132 0,-193 255 0,0-1 0,0 2 0,1-1 0,0 1 0,0 0 0,1 0 0,-1 2 0,1 0 0,1 0 0,-1 0 0,0 1 0,22-5 0,-26 8 0,-1 1 0,0-1 0,1 1 0,0 0 0,0 0 0,-1 1 0,0-1 0,1 1 0,0 1 0,-1-1 0,0 1 0,0 0 0,0 0 0,1 0 0,-1 2 0,0-2 0,-1 1 0,0 0 0,2 1 0,-2-1 0,0 1 0,0 1 0,-1-1 0,1 0 0,-1 0 0,0 1 0,6 9 0,13 31 0,-2 3 0,-1-1 0,16 67 0,17 47 0,-12-34 0,-35-101 0,1 0 0,3 0 0,-1-1 0,2 0 0,2-1 0,-1 1 0,18 24 0,-25-44 0,-1-1 0,2 1 0,-1 0 0,0-2 0,1 1 0,-1 1 0,1-2 0,0 0 0,0 0 0,0 0 0,0-1 0,1 1 0,0 0 0,-1-2 0,1 1 0,-1-1 0,1 0 0,1 0 0,-2 0 0,1-1 0,0 0 0,-1 0 0,2 0 0,-1-1 0,-1 0 0,1 0 0,1 0 0,-2-1 0,0-1 0,1 1 0,8-5 0,6-4 0,0-1 0,0-1 0,-1 0 0,-2-2 0,1-1 0,26-28 0,97-131 0,29-29 0,56-54 0,-225 255 0,1 0 0,0 1 0,0 0 0,0-1 0,0 1 0,0 0 0,1 0 0,-1 1 0,1-2 0,-1 1 0,2 1 0,-1 0 0,-1 0 0,6-2 0,-6 3 0,-1 0 0,0 0 0,1 0 0,-1 1 0,0-1 0,1 0 0,-1 1 0,0-1 0,1 1 0,0-1 0,-1 1 0,0 0 0,0-1 0,0 1 0,0 0 0,0 0 0,0 0 0,0 1 0,0-1 0,0 0 0,0 0 0,-1 0 0,1 0 0,0 0 0,-1 1 0,1-1 0,0 0 0,-1 0 0,0 1 0,1-1 0,-1 0 0,0 1 0,0 2 0,6 24 0,-1 0 0,-2 1 0,-1-1 0,-3 31 0,1-24 0,1 1 0,7 40 0,4 13 0,-10-62 0,1 0 0,1 1 0,10 30 0,-14-55 0,1 1 0,2-1 0,-2 1 0,1-1 0,-1 1 0,1-1 0,0 0 0,0 0 0,0 0 0,0 0 0,1 1 0,-1-1 0,1-1 0,0 0 0,1 1 0,-1-1 0,0 0 0,0 0 0,0-1 0,0 1 0,1 0 0,-1 0 0,1-1 0,0 0 0,0 0 0,-1-1 0,1 1 0,-1-1 0,1 1 0,1-1 0,-2 0 0,1-1 0,0 1 0,-1-1 0,1 0 0,-1 1 0,7-3 0,4-3 0,1 0 0,-1 0 0,0-2 0,-1 1 0,1-1 0,-2-2 0,1 1 0,11-11 0,22-29 0,52-64 0,4-6 0,-101 118 0,7-10 0,1 1 0,2 0 0,-1 2 0,1-1 0,21-13 0,-30 21 0,0 0 0,0 0 0,0 1 0,0-1 0,0 1 0,0-1 0,0 1 0,1-1 0,-1 1 0,0 0 0,0 0 0,0 0 0,0 0 0,0 1 0,0-1 0,0 0 0,0 1 0,3 1 0,-3-1 0,2 1 0,-2 1 0,0-1 0,1 0 0,-1 0 0,0 1 0,0-1 0,0 0 0,-1 1 0,1-1 0,0 2 0,-1-1 0,0 0 0,0 0 0,1-1 0,0 6 0,3 13 0,-1 0 0,-1 0 0,0 0 0,-2 0 0,-2 37 0,1-26 0,4 50 0,3-36-103,0 12-528,16 57 0,-10-70-6195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2T10:38:03.785"/>
    </inkml:context>
    <inkml:brush xml:id="br0">
      <inkml:brushProperty name="width" value="0.05" units="cm"/>
      <inkml:brushProperty name="height" value="0.05" units="cm"/>
    </inkml:brush>
  </inkml:definitions>
  <inkml:trace contextRef="#ctx0" brushRef="#br0">0 0 24575,'5'0'0,"1"0"0,0 1 0,-1 0 0,1 0 0,-1 0 0,0 0 0,1 1 0,-1 0 0,0 1 0,0-1 0,0 1 0,0 0 0,0 0 0,4 3 0,-2 2 0,0-2 0,-1 1 0,0 1 0,0-1 0,-1 1 0,1 0 0,6 15 0,2 10 0,-3-1 0,-1 2 0,11 53 0,-17-65 0,9 44 0,-4 0 0,2 81 0,-14 137 0,0-98 0,3 1178 0,3-1219 0,35 240 0,-32-357 0,0-2 0,3-1 0,20 47 0,-16-41 0,16 52 0,11 82 0,-40-163 0,0-1 0,0 0 0,0 1 0,1-1 0,-1 0 0,0 1 0,1-1 0,-1 0 0,0 0 0,1 1 0,0-1 0,-1 0 0,1 0 0,0 1 0,0-1 0,-1 1 0,1-1 0,0-1 0,0 1 0,0 0 0,0 0 0,0 0 0,0 0 0,1-1 0,-1 1 0,0 0 0,0-1 0,2 1 0,-2-1 0,2 1 0,-1-2 0,0 0 0,1 0 0,-1 0 0,0 0 0,0-1 0,0 1 0,0-1 0,0 1 0,1-1 0,-2-1 0,1 1 0,0 0 0,-1 0 0,1 0 0,-1 0 0,0 0 0,2-5 0,41-77 0,33-94 0,-18 33 0,212-391 0,-240 478 0,62-101 0,-89 153 0,0 0 0,0 1 0,0-2 0,0 2 0,1 0 0,6-5 0,-10 9 0,1 0 0,-1 0 0,0 0 0,1 0 0,-1 0 0,1 1 0,-1-1 0,1 0 0,-1 1 0,1-1 0,0 1 0,-1 0 0,2 0 0,-2-1 0,1 1 0,0 0 0,-1 1 0,1-1 0,0 0 0,-1 0 0,1 1 0,-1-1 0,1 0 0,-1 1 0,1 0 0,-1-1 0,1 1 0,-1 0 0,1 0 0,0 0 0,1 1 0,4 6 0,-1-1 0,0 0 0,1 2 0,-1-2 0,-1 2 0,0-1 0,-1 1 0,2 0 0,-3 0 0,1 1 0,-1-1 0,3 17 0,1 13 0,7 74 0,-10-34 0,-3-39 0,1 0 0,3 1 0,10 41 0,16 55 0,20 70 0,-47-194 0,2 0 0,0 0 0,0-1 0,1 1 0,0-2 0,2 1 0,-1-1 0,1-1 0,1 1 0,0-1 0,0 0 0,1-2 0,0 0 0,20 13 0,-23-16 0,-1-2 0,0 0 0,0 0 0,1-1 0,-1 1 0,0-1 0,2 0 0,-2-1 0,1 0 0,-1 0 0,2-1 0,-1 0 0,-1 0 0,2-1 0,-2 0 0,1 0 0,-1-2 0,2 1 0,-2 0 0,0-1 0,1 0 0,-1 0 0,-1-1 0,1-1 0,0 1 0,-1 0 0,8-9 0,10-12 0,-1-2 0,-2-1 0,0-1 0,-3-1 0,25-49 0,-14 25 0,246-489 0,-273 539 0,-1 1 0,0 0 0,1 0 0,1-1 0,-1 1 0,0 0 0,0 0 0,0 0 0,0 1 0,1-2 0,0 2 0,-1 0 0,1 0 0,0 0 0,1 0 0,-1 0 0,0 0 0,0 1 0,0-1 0,1 1 0,-1 0 0,1-1 0,0 1 0,-1 1 0,1-1 0,-1 1 0,1 0 0,-1 0 0,1 0 0,-1 0 0,2 1 0,-2-1 0,1 1 0,-1 1 0,1-1 0,-1 0 0,0 1 0,1-1 0,-1 1 0,1 0 0,-2-1 0,1 1 0,0 1 0,0-1 0,-1 0 0,5 5 0,4 9 0,0 0 0,-1 0 0,-1 2 0,0-1 0,-1 1 0,-1 0 0,-1 1 0,6 24 0,-4-14 0,1 0 0,26 50 0,-6-31 0,1-1 0,3-2 0,2-2 0,54 54 0,175 141 0,-55-75 0,-205-159 0,1 0 0,2 1 0,-2-2 0,1 0 0,-1 1 0,2-2 0,-1 1 0,0-1 0,0 1 0,0-1 0,1-1 0,0 1 0,-1-1 0,0-1 0,2 1 0,-2-1 0,10-1 0,-7-1 0,0 0 0,1 0 0,-1-2 0,0 0 0,0 1 0,0-2 0,-1 1 0,1-2 0,-1 1 0,13-12 0,2-5 0,-1-1 0,0-1 0,-2-1 0,-1-1 0,-1-1 0,19-36 0,17-45 0,53-151 0,-97 231 0,26-46 0,-33 66 0,1 2 0,0 1 0,0-1 0,0-1 0,0 2 0,0 0 0,1-1 0,1 1 0,-1 1 0,1 0 0,-1-1 0,2 1 0,6-4 0,-10 8 0,0-1 0,1 1 0,0 0 0,-1 0 0,0 0 0,0 0 0,0 0 0,1 1 0,-1 0 0,0-1 0,0 1 0,1 0 0,-1 0 0,0 1 0,-1-1 0,1 1 0,0-1 0,-1 2 0,1-1 0,-1 0 0,2 0 0,-2 0 0,0 1 0,0-1 0,0 1 0,2 4 0,9 11 0,1 1 0,17 36 0,-17-29 0,59 111 0,-40-73 0,2 0 0,72 95 0,-92-139 0,-1-2 0,0-1 0,1 0 0,30 25 0,-40-38 0,0-1 0,1 2 0,-1-2 0,2 0 0,-2 0 0,1-1 0,0 0 0,1 0 0,0 0 0,-1 0 0,0-1 0,1 0 0,0-1 0,-1 1 0,0-1 0,14-2 0,-6-2 0,-1 1 0,1-1 0,-1-1 0,-1 0 0,2-2 0,-2 1 0,0-1 0,0-1 0,0 0 0,-2-1 0,2 1 0,-2-2 0,17-20 0,-11 11 0,-2 0 0,0-1 0,-1 0 0,-1-1 0,-1 0 0,-2-1 0,12-34 0,-1-2 0,52-105 0,-69 160 0,-1-1 0,0 1 0,0-1 0,0 1 0,0-1 0,0 1 0,1 0 0,0 0 0,0 1 0,-1-1 0,2 1 0,0-2 0,-1 2 0,0 0 0,7-3 0,-7 5 0,1-1 0,-1 1 0,0-1 0,0 1 0,0 0 0,0 1 0,0-1 0,0 0 0,0 1 0,1 0 0,-1-1 0,0 1 0,0 0 0,0 1 0,0-1 0,-1 0 0,1 1 0,-1-1 0,2 2 0,-2-1 0,3 2 0,9 10 0,1-2 0,-3 3 0,2 0 0,-2-1 0,15 26 0,47 95 0,-25-46 0,-17-34 0,61 74 0,-72-101 0,2-3 0,1-1 0,1-1 0,41 31 0,-60-51 0,-2 0 0,0-1 0,1 1 0,0 0 0,-1-1 0,2 0 0,-1 0 0,0-1 0,0 0 0,0 0 0,1 0 0,0 0 0,-1-1 0,0 0 0,0 0 0,1 0 0,0-1 0,5-1 0,-2-1 0,-2 1 0,0-2 0,1 0 0,0 0 0,-2 0 0,1 0 0,1-2 0,-2 1 0,0 0 0,10-12 0,6-11 0,0-2 0,-2 0 0,-1-2 0,19-42 0,-36 69 0,51-116 0,-36 79 0,1 0 0,3 1 0,41-63 0,-58 100 0,-1 0 0,0 0 0,1 0 0,-1 0 0,1 1 0,0 0 0,0 0 0,1 0 0,-1 0 0,0 0 0,0 1 0,1 0 0,0 0 0,0 0 0,-1 1 0,1 0 0,0 0 0,0 0 0,1 0 0,-2 1 0,1 0 0,0 0 0,0 0 0,1 0 0,-1 1 0,0 0 0,-1 0 0,1 0 0,1 1 0,-2 0 0,1-1 0,-1 1 0,1 1 0,6 5 0,7 3 0,1 3 0,-1 0 0,-2 0 0,1 2 0,-2 1 0,25 31 0,40 62 0,60 77 0,-115-158 0,1 0 0,1-3 0,60 47 0,-80-68 0,2 0 0,-1 0 0,0 0 0,1-1 0,-1 0 0,1-1 0,1 0 0,-2-1 0,1 1 0,1-1 0,-1-1 0,0 0 0,14-1 0,-15-1 0,-1 0 0,1 0 0,-1-2 0,1 1 0,-1 0 0,-1 0 0,1-1 0,1 0 0,-2-1 0,0-1 0,0 1 0,1 0 0,-1 0 0,-1-1 0,1-1 0,-1 1 0,7-10 0,22-32 0,-2-2 0,33-68 0,11-19 0,38-59 0,-112 191 0,0 0 0,1 1 0,-1-1 0,1 1 0,0-1 0,-1 1 0,3 0 0,-2 0 0,0 0 0,0 1 0,1-1 0,0 0 0,-1 1 0,2 0 0,-1 1 0,0-1 0,0 1 0,0-1 0,0 1 0,0 1 0,1-1 0,0 1 0,-1-1 0,0 1 0,0 0 0,0 1 0,2-1 0,-2 1 0,0-1 0,0 1 0,0 1 0,0-1 0,1 0 0,3 3 0,5 4 0,1 0 0,-2 0 0,0 1 0,0 0 0,-1 1 0,0 0 0,-1 1 0,1 1 0,7 13 0,133 208 0,-56-80 0,-69-113 0,25 41 0,6-2 0,64 70 0,-118-145 0,0-1 0,0 0 0,0 0 0,2 0 0,-2-1 0,1 1 0,-1-1 0,1 0 0,0 0 0,0-1 0,1 1 0,-1 0 0,0-1 0,1 0 0,-1 0 0,0 0 0,7-1 0,-5 0 0,1-1 0,0 0 0,0 0 0,-1-2 0,1 2 0,0-1 0,-1-1 0,0 1 0,0-1 0,8-4 0,7-8 0,-1-1 0,0-1 0,-1 0 0,31-36 0,5-16 0,61-101 0,-105 153 0,39-67 0,-34 56 0,-1 0 0,3 1 0,1 1 0,32-36 0,-47 57 0,1 1 0,-1 0 0,1 1 0,1-1 0,-1 0 0,0 1 0,1 0 0,-1 1 0,2-1 0,-2 1 0,1 0 0,0 1 0,-1 0 0,9-2 0,-9 3 0,0 0 0,0 0 0,1 2 0,-1-1 0,-1 0 0,1 0 0,0 1 0,1-1 0,-2 1 0,1 0 0,-1 0 0,0 1 0,1 0 0,0 0 0,-1 0 0,-1 1 0,6 4 0,18 24 0,-2 0 0,-1 2 0,-1 1 0,-2 1 0,23 54 0,20 32 0,-39-76 0,-7-11 0,26 37 0,-40-65 0,1-1 0,0 1 0,1-1 0,-1-1 0,1 1 0,0 0 0,1-1 0,-1-1 0,1 1 0,-1 0 0,13 4 0,-15-8 0,0 0 0,-1 0 0,2 0 0,-1 0 0,0-1 0,0 1 0,-1-1 0,1 0 0,0 0 0,1-1 0,-1 1 0,0-1 0,-1 0 0,1 0 0,0 0 0,-1 0 0,2-1 0,2-1 0,-1-1 0,-1-1 0,1 1 0,0 0 0,-1-1 0,0-1 0,0 1 0,-1 0 0,1-1 0,4-9 0,5-11 0,-1-1 0,-2 0 0,15-54 0,-25 79 0,16-53 0,2 1 0,2 0 0,3 1 0,42-68 0,-63 116 0,1 0 0,-1 0 0,1-1 0,0 1 0,1 1 0,0-1 0,-1 0 0,1 2 0,0-1 0,1 0 0,-1 1 0,1-1 0,-1 1 0,1 1 0,0 0 0,0 0 0,0 0 0,0 0 0,1 1 0,-1 0 0,0 0 0,0 1 0,12 0 0,-7 2 0,1 0 0,-1 0 0,1 1 0,-2 0 0,1 1 0,0 1 0,0 0 0,0 0 0,-2 2 0,1-1 0,0 0 0,8 10 0,46 40 0,-43-35 0,3-1 0,0 0 0,1-2 0,0-2 0,48 25 0,240 106-1365,-275-131-5461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2T10:38:03.784"/>
    </inkml:context>
    <inkml:brush xml:id="br0">
      <inkml:brushProperty name="width" value="0.05" units="cm"/>
      <inkml:brushProperty name="height" value="0.05" units="cm"/>
    </inkml:brush>
  </inkml:definitions>
  <inkml:trace contextRef="#ctx0" brushRef="#br0">0 1 24575,'1'11'0,"0"0"0,1 0 0,0 0 0,1 0 0,6 13 0,6 33 0,27 123 0,-8-43 0,87 281 0,-92-334 0,-28-80 0,0 1 0,0 0 0,1-1 0,0 0 0,-1-1 0,2 1 0,-1 1 0,0-2 0,1 1 0,0-1 0,-1 0 0,2 0 0,-1 1 0,1-1 0,-1 0 0,1-1 0,4 4 0,-3-5 0,-1-1 0,-1 1 0,1 1 0,0-2 0,-1 0 0,1 0 0,1 0 0,-2 0 0,1 0 0,0-2 0,-1 1 0,1 1 0,0-1 0,0-1 0,-1 1 0,1-1 0,-1 1 0,0-1 0,1 0 0,5-4 0,26-23 0,0 0 0,-2-3 0,-1-2 0,55-72 0,-34 40 0,26-28 0,177-232 0,-241 304 0,-11 14 0,1-2 0,1 2 0,0 0 0,0 0 0,1 1 0,-1-1 0,2 1 0,13-12 0,-19 19 0,0 0 0,1-1 0,-1 1 0,0 0 0,1 0 0,-1 0 0,0 0 0,0 0 0,0 0 0,0 1 0,0-1 0,0 1 0,0 0 0,1-1 0,-2 1 0,1 0 0,0 0 0,0 0 0,0 1 0,-1-1 0,1 1 0,-1-1 0,1 0 0,-1 1 0,1-1 0,-1 1 0,0 0 0,2 3 0,6 6 0,-2-1 0,0 2 0,8 15 0,15 46 0,36 130 0,-50-144 0,3-1 0,0-2 0,5 1 0,45 80 0,-65-131 0,0 1 0,0-1 0,1 0 0,1 1 0,0-1 0,-1-1 0,1 0 0,9 6 0,-12-9 0,1 0 0,1 0 0,-1 0 0,1-1 0,-1 1 0,1-1 0,-1 1 0,1-1 0,-1-1 0,2 1 0,-2-1 0,1 0 0,-1 0 0,1-1 0,5 0 0,9-5 0,0 1 0,0-1 0,0-2 0,-1 1 0,0-2 0,0-1 0,-2 0 0,33-25 0,-13 3 0,1 0 0,48-60 0,-72 74 0,1-2 0,-2 0 0,-1 0 0,-1-1 0,12-30 0,-11 22 0,2 2 0,18-33 0,5 1 0,-21 33 0,1 0 0,1 0 0,35-38 0,-49 61 0,0 0 0,1 0 0,-1 0 0,2-1 0,-1 1 0,0 1 0,0 0 0,0 0 0,0 0 0,2 0 0,-2 1 0,7-2 0,-8 3 0,-1-2 0,1 2 0,0 2 0,0-2 0,-1 0 0,1 1 0,-1-1 0,1 1 0,-1 0 0,0-1 0,1 1 0,-1 0 0,0 1 0,1-1 0,0 0 0,-1 1 0,0-1 0,-1 1 0,1 0 0,0-1 0,0 2 0,-1-1 0,1 0 0,2 4 0,21 38 0,-1 1 0,-2 2 0,-2 0 0,18 67 0,-17-51 0,48 104 0,-66-162 0,-1-1 0,1 1 0,-1-1 0,1 0 0,0-1 0,0 1 0,0 0 0,0 0 0,1-1 0,0 0 0,0 0 0,0-1 0,-1 2 0,1-2 0,1 0 0,8 3 0,-10-4 0,0-1 0,1 1 0,-1-1 0,2 0 0,-2 0 0,1 0 0,-1-1 0,1 1 0,-1-1 0,0 0 0,1 0 0,0 0 0,-1-1 0,0 1 0,0-1 0,0 1 0,0-2 0,0 1 0,0 0 0,1-1 0,-2 1 0,4-5 0,17-19 0,-2-1 0,0-1 0,-2-2 0,27-53 0,34-52 0,-79 133 0,119-159 0,-96 134 0,0 1 0,1 1 0,49-38 0,-67 57 0,0 1 0,1 1 0,1-2 0,-1 2 0,0 0 0,2 1 0,-2 0 0,19-4 0,-23 6 0,-1 1 0,1 0 0,0 0 0,-1 0 0,1 0 0,-1 1 0,1-1 0,-1 1 0,0 1 0,0-1 0,2 0 0,-2 0 0,0 1 0,0-1 0,0 1 0,0 0 0,-1 0 0,1 0 0,0 0 0,0 0 0,0 2 0,-1-2 0,0 1 0,0 0 0,0-1 0,2 7 0,13 21 0,-3 2 0,17 48 0,10 24 0,-20-54 0,-3 1 0,22 98 0,-19-65 0,-19-77 0,0 0 0,0 0 0,1 0 0,0 0 0,0-1 0,0 0 0,1 1 0,1-1 0,-1 0 0,0 0 0,8 6 0,-10-10 0,1 0 0,-1-1 0,1 2 0,-1-2 0,1 0 0,-1 0 0,1 0 0,-1 0 0,1 0 0,0 0 0,1-1 0,-2 0 0,1 1 0,0-1 0,0 0 0,-1 0 0,1 0 0,0-1 0,0 1 0,-1-1 0,2 1 0,-1-1 0,-1 0 0,1 0 0,-1 0 0,1-1 0,-1 1 0,1-1 0,-1 0 0,0 0 0,5-2 0,17-18 0,-2-1 0,0-1 0,-1-1 0,-1-1 0,27-46 0,-14 23 0,46-69 0,8-13 0,114-132 0,-193 255 0,0-1 0,0 2 0,1-1 0,0 1 0,0 0 0,1 0 0,-1 2 0,1 0 0,1 0 0,-1 0 0,0 1 0,22-5 0,-26 8 0,-1 1 0,0-1 0,1 1 0,0 0 0,0 0 0,-1 1 0,0-1 0,1 1 0,0 1 0,-1-1 0,0 1 0,0 0 0,0 0 0,1 0 0,-1 2 0,0-2 0,-1 1 0,0 0 0,2 1 0,-2-1 0,0 1 0,0 1 0,-1-1 0,1 0 0,-1 0 0,0 1 0,6 9 0,13 31 0,-2 3 0,-1-1 0,16 67 0,17 47 0,-12-34 0,-35-101 0,1 0 0,3 0 0,-1-1 0,2 0 0,2-1 0,-1 1 0,18 24 0,-25-44 0,-1-1 0,2 1 0,-1 0 0,0-2 0,1 1 0,-1 1 0,1-2 0,0 0 0,0 0 0,0 0 0,0-1 0,1 1 0,0 0 0,-1-2 0,1 1 0,-1-1 0,1 0 0,1 0 0,-2 0 0,1-1 0,0 0 0,-1 0 0,2 0 0,-1-1 0,-1 0 0,1 0 0,1 0 0,-2-1 0,0-1 0,1 1 0,8-5 0,6-4 0,0-1 0,0-1 0,-1 0 0,-2-2 0,1-1 0,26-28 0,97-131 0,29-29 0,56-54 0,-225 255 0,1 0 0,0 1 0,0 0 0,0-1 0,0 1 0,0 0 0,1 0 0,-1 1 0,1-2 0,-1 1 0,2 1 0,-1 0 0,-1 0 0,6-2 0,-6 3 0,-1 0 0,0 0 0,1 0 0,-1 1 0,0-1 0,1 0 0,-1 1 0,0-1 0,1 1 0,0-1 0,-1 1 0,0 0 0,0-1 0,0 1 0,0 0 0,0 0 0,0 0 0,0 1 0,0-1 0,0 0 0,0 0 0,-1 0 0,1 0 0,0 0 0,-1 1 0,1-1 0,0 0 0,-1 0 0,0 1 0,1-1 0,-1 0 0,0 1 0,0 2 0,6 24 0,-1 0 0,-2 1 0,-1-1 0,-3 31 0,1-24 0,1 1 0,7 40 0,4 13 0,-10-62 0,1 0 0,1 1 0,10 30 0,-14-55 0,1 1 0,2-1 0,-2 1 0,1-1 0,-1 1 0,1-1 0,0 0 0,0 0 0,0 0 0,0 0 0,1 1 0,-1-1 0,1-1 0,0 0 0,1 1 0,-1-1 0,0 0 0,0 0 0,0-1 0,0 1 0,1 0 0,-1 0 0,1-1 0,0 0 0,0 0 0,-1-1 0,1 1 0,-1-1 0,1 1 0,1-1 0,-2 0 0,1-1 0,0 1 0,-1-1 0,1 0 0,-1 1 0,7-3 0,4-3 0,1 0 0,-1 0 0,0-2 0,-1 1 0,1-1 0,-2-2 0,1 1 0,11-11 0,22-29 0,52-64 0,4-6 0,-101 118 0,7-10 0,1 1 0,2 0 0,-1 2 0,1-1 0,21-13 0,-30 21 0,0 0 0,0 0 0,0 1 0,0-1 0,0 1 0,0-1 0,0 1 0,1-1 0,-1 1 0,0 0 0,0 0 0,0 0 0,0 0 0,0 1 0,0-1 0,0 0 0,0 1 0,3 1 0,-3-1 0,2 1 0,-2 1 0,0-1 0,1 0 0,-1 0 0,0 1 0,0-1 0,0 0 0,-1 1 0,1-1 0,0 2 0,-1-1 0,0 0 0,0 0 0,1-1 0,0 6 0,3 13 0,-1 0 0,-1 0 0,0 0 0,-2 0 0,-2 37 0,1-26 0,4 50 0,3-36-103,0 12-528,16 57 0,-10-70-6195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2T10:38:03.785"/>
    </inkml:context>
    <inkml:brush xml:id="br0">
      <inkml:brushProperty name="width" value="0.05" units="cm"/>
      <inkml:brushProperty name="height" value="0.05" units="cm"/>
    </inkml:brush>
  </inkml:definitions>
  <inkml:trace contextRef="#ctx0" brushRef="#br0">0 0 24575,'5'0'0,"1"0"0,0 1 0,-1 0 0,1 0 0,-1 0 0,0 0 0,1 1 0,-1 0 0,0 1 0,0-1 0,0 1 0,0 0 0,0 0 0,4 3 0,-2 2 0,0-2 0,-1 1 0,0 1 0,0-1 0,-1 1 0,1 0 0,6 15 0,2 10 0,-3-1 0,-1 2 0,11 53 0,-17-65 0,9 44 0,-4 0 0,2 81 0,-14 137 0,0-98 0,3 1178 0,3-1219 0,35 240 0,-32-357 0,0-2 0,3-1 0,20 47 0,-16-41 0,16 52 0,11 82 0,-40-163 0,0-1 0,0 0 0,0 1 0,1-1 0,-1 0 0,0 1 0,1-1 0,-1 0 0,0 0 0,1 1 0,0-1 0,-1 0 0,1 0 0,0 1 0,0-1 0,-1 1 0,1-1 0,0-1 0,0 1 0,0 0 0,0 0 0,0 0 0,0 0 0,1-1 0,-1 1 0,0 0 0,0-1 0,2 1 0,-2-1 0,2 1 0,-1-2 0,0 0 0,1 0 0,-1 0 0,0 0 0,0-1 0,0 1 0,0-1 0,0 1 0,1-1 0,-2-1 0,1 1 0,0 0 0,-1 0 0,1 0 0,-1 0 0,0 0 0,2-5 0,41-77 0,33-94 0,-18 33 0,212-391 0,-240 478 0,62-101 0,-89 153 0,0 0 0,0 1 0,0-2 0,0 2 0,1 0 0,6-5 0,-10 9 0,1 0 0,-1 0 0,0 0 0,1 0 0,-1 0 0,1 1 0,-1-1 0,1 0 0,-1 1 0,1-1 0,0 1 0,-1 0 0,2 0 0,-2-1 0,1 1 0,0 0 0,-1 1 0,1-1 0,0 0 0,-1 0 0,1 1 0,-1-1 0,1 0 0,-1 1 0,1 0 0,-1-1 0,1 1 0,-1 0 0,1 0 0,0 0 0,1 1 0,4 6 0,-1-1 0,0 0 0,1 2 0,-1-2 0,-1 2 0,0-1 0,-1 1 0,2 0 0,-3 0 0,1 1 0,-1-1 0,3 17 0,1 13 0,7 74 0,-10-34 0,-3-39 0,1 0 0,3 1 0,10 41 0,16 55 0,20 70 0,-47-194 0,2 0 0,0 0 0,0-1 0,1 1 0,0-2 0,2 1 0,-1-1 0,1-1 0,1 1 0,0-1 0,0 0 0,1-2 0,0 0 0,20 13 0,-23-16 0,-1-2 0,0 0 0,0 0 0,1-1 0,-1 1 0,0-1 0,2 0 0,-2-1 0,1 0 0,-1 0 0,2-1 0,-1 0 0,-1 0 0,2-1 0,-2 0 0,1 0 0,-1-2 0,2 1 0,-2 0 0,0-1 0,1 0 0,-1 0 0,-1-1 0,1-1 0,0 1 0,-1 0 0,8-9 0,10-12 0,-1-2 0,-2-1 0,0-1 0,-3-1 0,25-49 0,-14 25 0,246-489 0,-273 539 0,-1 1 0,0 0 0,1 0 0,1-1 0,-1 1 0,0 0 0,0 0 0,0 0 0,0 1 0,1-2 0,0 2 0,-1 0 0,1 0 0,0 0 0,1 0 0,-1 0 0,0 0 0,0 1 0,0-1 0,1 1 0,-1 0 0,1-1 0,0 1 0,-1 1 0,1-1 0,-1 1 0,1 0 0,-1 0 0,1 0 0,-1 0 0,2 1 0,-2-1 0,1 1 0,-1 1 0,1-1 0,-1 0 0,0 1 0,1-1 0,-1 1 0,1 0 0,-2-1 0,1 1 0,0 1 0,0-1 0,-1 0 0,5 5 0,4 9 0,0 0 0,-1 0 0,-1 2 0,0-1 0,-1 1 0,-1 0 0,-1 1 0,6 24 0,-4-14 0,1 0 0,26 50 0,-6-31 0,1-1 0,3-2 0,2-2 0,54 54 0,175 141 0,-55-75 0,-205-159 0,1 0 0,2 1 0,-2-2 0,1 0 0,-1 1 0,2-2 0,-1 1 0,0-1 0,0 1 0,0-1 0,1-1 0,0 1 0,-1-1 0,0-1 0,2 1 0,-2-1 0,10-1 0,-7-1 0,0 0 0,1 0 0,-1-2 0,0 0 0,0 1 0,0-2 0,-1 1 0,1-2 0,-1 1 0,13-12 0,2-5 0,-1-1 0,0-1 0,-2-1 0,-1-1 0,-1-1 0,19-36 0,17-45 0,53-151 0,-97 231 0,26-46 0,-33 66 0,1 2 0,0 1 0,0-1 0,0-1 0,0 2 0,0 0 0,1-1 0,1 1 0,-1 1 0,1 0 0,-1-1 0,2 1 0,6-4 0,-10 8 0,0-1 0,1 1 0,0 0 0,-1 0 0,0 0 0,0 0 0,0 0 0,1 1 0,-1 0 0,0-1 0,0 1 0,1 0 0,-1 0 0,0 1 0,-1-1 0,1 1 0,0-1 0,-1 2 0,1-1 0,-1 0 0,2 0 0,-2 0 0,0 1 0,0-1 0,0 1 0,2 4 0,9 11 0,1 1 0,17 36 0,-17-29 0,59 111 0,-40-73 0,2 0 0,72 95 0,-92-139 0,-1-2 0,0-1 0,1 0 0,30 25 0,-40-38 0,0-1 0,1 2 0,-1-2 0,2 0 0,-2 0 0,1-1 0,0 0 0,1 0 0,0 0 0,-1 0 0,0-1 0,1 0 0,0-1 0,-1 1 0,0-1 0,14-2 0,-6-2 0,-1 1 0,1-1 0,-1-1 0,-1 0 0,2-2 0,-2 1 0,0-1 0,0-1 0,0 0 0,-2-1 0,2 1 0,-2-2 0,17-20 0,-11 11 0,-2 0 0,0-1 0,-1 0 0,-1-1 0,-1 0 0,-2-1 0,12-34 0,-1-2 0,52-105 0,-69 160 0,-1-1 0,0 1 0,0-1 0,0 1 0,0-1 0,0 1 0,1 0 0,0 0 0,0 1 0,-1-1 0,2 1 0,0-2 0,-1 2 0,0 0 0,7-3 0,-7 5 0,1-1 0,-1 1 0,0-1 0,0 1 0,0 0 0,0 1 0,0-1 0,0 0 0,0 1 0,1 0 0,-1-1 0,0 1 0,0 0 0,0 1 0,0-1 0,-1 0 0,1 1 0,-1-1 0,2 2 0,-2-1 0,3 2 0,9 10 0,1-2 0,-3 3 0,2 0 0,-2-1 0,15 26 0,47 95 0,-25-46 0,-17-34 0,61 74 0,-72-101 0,2-3 0,1-1 0,1-1 0,41 31 0,-60-51 0,-2 0 0,0-1 0,1 1 0,0 0 0,-1-1 0,2 0 0,-1 0 0,0-1 0,0 0 0,0 0 0,1 0 0,0 0 0,-1-1 0,0 0 0,0 0 0,1 0 0,0-1 0,5-1 0,-2-1 0,-2 1 0,0-2 0,1 0 0,0 0 0,-2 0 0,1 0 0,1-2 0,-2 1 0,0 0 0,10-12 0,6-11 0,0-2 0,-2 0 0,-1-2 0,19-42 0,-36 69 0,51-116 0,-36 79 0,1 0 0,3 1 0,41-63 0,-58 100 0,-1 0 0,0 0 0,1 0 0,-1 0 0,1 1 0,0 0 0,0 0 0,1 0 0,-1 0 0,0 0 0,0 1 0,1 0 0,0 0 0,0 0 0,-1 1 0,1 0 0,0 0 0,0 0 0,1 0 0,-2 1 0,1 0 0,0 0 0,0 0 0,1 0 0,-1 1 0,0 0 0,-1 0 0,1 0 0,1 1 0,-2 0 0,1-1 0,-1 1 0,1 1 0,6 5 0,7 3 0,1 3 0,-1 0 0,-2 0 0,1 2 0,-2 1 0,25 31 0,40 62 0,60 77 0,-115-158 0,1 0 0,1-3 0,60 47 0,-80-68 0,2 0 0,-1 0 0,0 0 0,1-1 0,-1 0 0,1-1 0,1 0 0,-2-1 0,1 1 0,1-1 0,-1-1 0,0 0 0,14-1 0,-15-1 0,-1 0 0,1 0 0,-1-2 0,1 1 0,-1 0 0,-1 0 0,1-1 0,1 0 0,-2-1 0,0-1 0,0 1 0,1 0 0,-1 0 0,-1-1 0,1-1 0,-1 1 0,7-10 0,22-32 0,-2-2 0,33-68 0,11-19 0,38-59 0,-112 191 0,0 0 0,1 1 0,-1-1 0,1 1 0,0-1 0,-1 1 0,3 0 0,-2 0 0,0 0 0,0 1 0,1-1 0,0 0 0,-1 1 0,2 0 0,-1 1 0,0-1 0,0 1 0,0-1 0,0 1 0,0 1 0,1-1 0,0 1 0,-1-1 0,0 1 0,0 0 0,0 1 0,2-1 0,-2 1 0,0-1 0,0 1 0,0 1 0,0-1 0,1 0 0,3 3 0,5 4 0,1 0 0,-2 0 0,0 1 0,0 0 0,-1 1 0,0 0 0,-1 1 0,1 1 0,7 13 0,133 208 0,-56-80 0,-69-113 0,25 41 0,6-2 0,64 70 0,-118-145 0,0-1 0,0 0 0,0 0 0,2 0 0,-2-1 0,1 1 0,-1-1 0,1 0 0,0 0 0,0-1 0,1 1 0,-1 0 0,0-1 0,1 0 0,-1 0 0,0 0 0,7-1 0,-5 0 0,1-1 0,0 0 0,0 0 0,-1-2 0,1 2 0,0-1 0,-1-1 0,0 1 0,0-1 0,8-4 0,7-8 0,-1-1 0,0-1 0,-1 0 0,31-36 0,5-16 0,61-101 0,-105 153 0,39-67 0,-34 56 0,-1 0 0,3 1 0,1 1 0,32-36 0,-47 57 0,1 1 0,-1 0 0,1 1 0,1-1 0,-1 0 0,0 1 0,1 0 0,-1 1 0,2-1 0,-2 1 0,1 0 0,0 1 0,-1 0 0,9-2 0,-9 3 0,0 0 0,0 0 0,1 2 0,-1-1 0,-1 0 0,1 0 0,0 1 0,1-1 0,-2 1 0,1 0 0,-1 0 0,0 1 0,1 0 0,0 0 0,-1 0 0,-1 1 0,6 4 0,18 24 0,-2 0 0,-1 2 0,-1 1 0,-2 1 0,23 54 0,20 32 0,-39-76 0,-7-11 0,26 37 0,-40-65 0,1-1 0,0 1 0,1-1 0,-1-1 0,1 1 0,0 0 0,1-1 0,-1-1 0,1 1 0,-1 0 0,13 4 0,-15-8 0,0 0 0,-1 0 0,2 0 0,-1 0 0,0-1 0,0 1 0,-1-1 0,1 0 0,0 0 0,1-1 0,-1 1 0,0-1 0,-1 0 0,1 0 0,0 0 0,-1 0 0,2-1 0,2-1 0,-1-1 0,-1-1 0,1 1 0,0 0 0,-1-1 0,0-1 0,0 1 0,-1 0 0,1-1 0,4-9 0,5-11 0,-1-1 0,-2 0 0,15-54 0,-25 79 0,16-53 0,2 1 0,2 0 0,3 1 0,42-68 0,-63 116 0,1 0 0,-1 0 0,1-1 0,0 1 0,1 1 0,0-1 0,-1 0 0,1 2 0,0-1 0,1 0 0,-1 1 0,1-1 0,-1 1 0,1 1 0,0 0 0,0 0 0,0 0 0,0 0 0,1 1 0,-1 0 0,0 0 0,0 1 0,12 0 0,-7 2 0,1 0 0,-1 0 0,1 1 0,-2 0 0,1 1 0,0 1 0,0 0 0,0 0 0,-2 2 0,1-1 0,0 0 0,8 10 0,46 40 0,-43-35 0,3-1 0,0 0 0,1-2 0,0-2 0,48 25 0,240 106-1365,-275-131-5461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A9B20C0-1FEA-4E30-BE53-E545D4042022}" type="datetimeFigureOut">
              <a:rPr lang="en-US" smtClean="0"/>
              <a:t>6/23/2025</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BD42010-679D-48A8-9386-1F77E91E5D4C}" type="slidenum">
              <a:rPr lang="en-US" smtClean="0"/>
              <a:t>‹#›</a:t>
            </a:fld>
            <a:endParaRPr lang="en-US"/>
          </a:p>
        </p:txBody>
      </p:sp>
    </p:spTree>
    <p:extLst>
      <p:ext uri="{BB962C8B-B14F-4D97-AF65-F5344CB8AC3E}">
        <p14:creationId xmlns:p14="http://schemas.microsoft.com/office/powerpoint/2010/main" val="255066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afercare.vic.gov.au/improvement/tools-frameworks-training/quality-improvemen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ts val="1400"/>
              </a:lnSpc>
              <a:spcBef>
                <a:spcPts val="800"/>
              </a:spcBef>
              <a:spcAft>
                <a:spcPts val="800"/>
              </a:spcAft>
              <a:buClrTx/>
              <a:buSzTx/>
              <a:buFontTx/>
              <a:buNone/>
              <a:tabLst/>
              <a:defRPr/>
            </a:pPr>
            <a:r>
              <a:rPr lang="en-AU" sz="1800" b="1" dirty="0">
                <a:effectLst/>
                <a:latin typeface="Arial" panose="020B0604020202020204" pitchFamily="34" charset="0"/>
                <a:ea typeface="Times New Roman" panose="02020603050405020304" pitchFamily="18" charset="0"/>
                <a:cs typeface="Arial" panose="020B0604020202020204" pitchFamily="34" charset="0"/>
              </a:rPr>
              <a:t>Faculty name:</a:t>
            </a:r>
          </a:p>
          <a:p>
            <a:pPr fontAlgn="base">
              <a:lnSpc>
                <a:spcPts val="1400"/>
              </a:lnSpc>
              <a:spcBef>
                <a:spcPts val="800"/>
              </a:spcBef>
              <a:spcAft>
                <a:spcPts val="800"/>
              </a:spcAft>
            </a:pPr>
            <a:r>
              <a:rPr lang="en-AU" sz="1800" b="1" dirty="0">
                <a:effectLst/>
                <a:latin typeface="Arial" panose="020B0604020202020204" pitchFamily="34" charset="0"/>
                <a:ea typeface="Times New Roman" panose="02020603050405020304" pitchFamily="18" charset="0"/>
                <a:cs typeface="Arial" panose="020B0604020202020204" pitchFamily="34" charset="0"/>
              </a:rPr>
              <a:t>Slide: 1</a:t>
            </a: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ts val="1200"/>
              </a:lnSpc>
              <a:spcBef>
                <a:spcPts val="400"/>
              </a:spcBef>
              <a:spcAft>
                <a:spcPts val="300"/>
              </a:spcAft>
              <a:buClrTx/>
              <a:buSzTx/>
              <a:buFont typeface="Arial" panose="020B0604020202020204" pitchFamily="34" charset="0"/>
              <a:buNone/>
              <a:tabLst/>
              <a:defRPr/>
            </a:pP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171450" indent="-171450">
              <a:lnSpc>
                <a:spcPts val="1200"/>
              </a:lnSpc>
              <a:spcBef>
                <a:spcPts val="400"/>
              </a:spcBef>
              <a:spcAft>
                <a:spcPts val="300"/>
              </a:spcAft>
              <a:buFont typeface="Arial" panose="020B0604020202020204" pitchFamily="34" charset="0"/>
              <a:buChar char="•"/>
            </a:pPr>
            <a:r>
              <a:rPr lang="en-AU" sz="1200" dirty="0">
                <a:effectLst/>
                <a:latin typeface="Arial" panose="020B0604020202020204" pitchFamily="34" charset="0"/>
                <a:ea typeface="Times New Roman" panose="02020603050405020304" pitchFamily="18" charset="0"/>
                <a:cs typeface="Arial" panose="020B0604020202020204" pitchFamily="34" charset="0"/>
              </a:rPr>
              <a:t>Welcome to Quality Improvement (QI) in Action – </a:t>
            </a:r>
            <a:r>
              <a:rPr lang="en-AU" sz="1200" u="sng" dirty="0">
                <a:effectLst/>
                <a:latin typeface="Arial" panose="020B0604020202020204" pitchFamily="34" charset="0"/>
                <a:ea typeface="Times New Roman" panose="02020603050405020304" pitchFamily="18" charset="0"/>
                <a:cs typeface="Arial" panose="020B0604020202020204" pitchFamily="34" charset="0"/>
              </a:rPr>
              <a:t>Session 4: Measuring and sustaining success</a:t>
            </a:r>
          </a:p>
          <a:p>
            <a:endParaRPr lang="en-AU" dirty="0"/>
          </a:p>
        </p:txBody>
      </p:sp>
      <p:sp>
        <p:nvSpPr>
          <p:cNvPr id="4" name="Slide Number Placeholder 3"/>
          <p:cNvSpPr>
            <a:spLocks noGrp="1"/>
          </p:cNvSpPr>
          <p:nvPr>
            <p:ph type="sldNum" sz="quarter" idx="5"/>
          </p:nvPr>
        </p:nvSpPr>
        <p:spPr/>
        <p:txBody>
          <a:bodyPr/>
          <a:lstStyle/>
          <a:p>
            <a:fld id="{EBD42010-679D-48A8-9386-1F77E91E5D4C}" type="slidenum">
              <a:rPr lang="en-US" smtClean="0"/>
              <a:t>1</a:t>
            </a:fld>
            <a:endParaRPr lang="en-US"/>
          </a:p>
        </p:txBody>
      </p:sp>
    </p:spTree>
    <p:extLst>
      <p:ext uri="{BB962C8B-B14F-4D97-AF65-F5344CB8AC3E}">
        <p14:creationId xmlns:p14="http://schemas.microsoft.com/office/powerpoint/2010/main" val="1637832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6261B-61C3-D6BA-CEAA-688B0162E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7FED2-B31F-8E53-8526-B39B05B899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1A21CE-2B60-F818-0964-143651E7DC09}"/>
              </a:ext>
            </a:extLst>
          </p:cNvPr>
          <p:cNvSpPr>
            <a:spLocks noGrp="1"/>
          </p:cNvSpPr>
          <p:nvPr>
            <p:ph type="body" idx="1"/>
          </p:nvPr>
        </p:nvSpPr>
        <p:spPr/>
        <p:txBody>
          <a:bodyPr/>
          <a:lstStyle/>
          <a:p>
            <a:pPr defTabSz="742957">
              <a:defRPr/>
            </a:pPr>
            <a:r>
              <a:rPr lang="en-AU" b="1" dirty="0"/>
              <a:t>Slide 10:</a:t>
            </a:r>
          </a:p>
          <a:p>
            <a:pPr defTabSz="742957">
              <a:defRPr/>
            </a:pPr>
            <a:endParaRPr lang="en-AU" b="1" dirty="0"/>
          </a:p>
          <a:p>
            <a:pPr defTabSz="742957">
              <a:defRPr/>
            </a:pPr>
            <a:r>
              <a:rPr lang="en-AU" b="1" dirty="0"/>
              <a:t>Key points: </a:t>
            </a:r>
          </a:p>
          <a:p>
            <a:pPr>
              <a:lnSpc>
                <a:spcPts val="1200"/>
              </a:lnSpc>
              <a:spcBef>
                <a:spcPts val="400"/>
              </a:spcBef>
              <a:spcAft>
                <a:spcPts val="300"/>
              </a:spcAft>
            </a:pPr>
            <a:r>
              <a:rPr lang="en-AU" sz="1800" dirty="0">
                <a:effectLst/>
                <a:latin typeface="Arial" panose="020B0604020202020204" pitchFamily="34" charset="0"/>
                <a:ea typeface="VIC" panose="00000500000000000000" pitchFamily="2" charset="0"/>
                <a:cs typeface="Arial" panose="020B0604020202020204" pitchFamily="34" charset="0"/>
              </a:rPr>
              <a:t>Improvement work involves developing and collecting outcome, process and balancing measures.</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a:lnSpc>
                <a:spcPts val="1200"/>
              </a:lnSpc>
              <a:spcBef>
                <a:spcPts val="400"/>
              </a:spcBef>
              <a:spcAft>
                <a:spcPts val="300"/>
              </a:spcAft>
            </a:pPr>
            <a:endParaRPr lang="en-AU" sz="1800" b="1" dirty="0">
              <a:effectLst/>
              <a:latin typeface="Arial" panose="020B0604020202020204" pitchFamily="34" charset="0"/>
              <a:ea typeface="VIC" panose="00000500000000000000" pitchFamily="2" charset="0"/>
              <a:cs typeface="Arial" panose="020B0604020202020204" pitchFamily="34" charset="0"/>
            </a:endParaRPr>
          </a:p>
          <a:p>
            <a:pPr>
              <a:lnSpc>
                <a:spcPts val="1200"/>
              </a:lnSpc>
              <a:spcBef>
                <a:spcPts val="400"/>
              </a:spcBef>
              <a:spcAft>
                <a:spcPts val="300"/>
              </a:spcAft>
            </a:pPr>
            <a:r>
              <a:rPr lang="en-AU" sz="1800" b="1" dirty="0">
                <a:effectLst/>
                <a:latin typeface="Arial" panose="020B0604020202020204" pitchFamily="34" charset="0"/>
                <a:ea typeface="VIC" panose="00000500000000000000" pitchFamily="2" charset="0"/>
                <a:cs typeface="Arial" panose="020B0604020202020204" pitchFamily="34" charset="0"/>
              </a:rPr>
              <a:t>Outcome measures: </a:t>
            </a:r>
            <a:r>
              <a:rPr lang="en-AU" sz="1800" dirty="0">
                <a:effectLst/>
                <a:latin typeface="Arial" panose="020B0604020202020204" pitchFamily="34" charset="0"/>
                <a:ea typeface="VIC" panose="00000500000000000000" pitchFamily="2" charset="0"/>
                <a:cs typeface="Arial" panose="020B0604020202020204" pitchFamily="34" charset="0"/>
              </a:rPr>
              <a:t>Typically represent the voice of the consumer, relate directly to your aim and help determine if you are achieving your intended outcome (e.g. percentage of patients experiencing diabetic foot ulcers). </a:t>
            </a:r>
          </a:p>
          <a:p>
            <a:pPr marL="0" lvl="1" indent="-285750">
              <a:lnSpc>
                <a:spcPts val="1200"/>
              </a:lnSpc>
              <a:spcBef>
                <a:spcPts val="400"/>
              </a:spcBef>
              <a:spcAft>
                <a:spcPts val="300"/>
              </a:spcAft>
              <a:buFont typeface="Arial" panose="020B0604020202020204" pitchFamily="34" charset="0"/>
              <a:buChar char="•"/>
            </a:pPr>
            <a:r>
              <a:rPr lang="en-AU" sz="1800" i="1" dirty="0">
                <a:effectLst/>
                <a:latin typeface="Arial" panose="020B0604020202020204" pitchFamily="34" charset="0"/>
                <a:ea typeface="VIC" panose="00000500000000000000" pitchFamily="2" charset="0"/>
                <a:cs typeface="Arial" panose="020B0604020202020204" pitchFamily="34" charset="0"/>
              </a:rPr>
              <a:t>You would normally have 1 or 2 outcome measures for a project. </a:t>
            </a:r>
            <a:endParaRPr lang="en-AU" sz="1800" i="1"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400"/>
              </a:spcBef>
              <a:spcAft>
                <a:spcPts val="300"/>
              </a:spcAft>
            </a:pPr>
            <a:endParaRPr lang="en-AU" sz="1800" b="1" dirty="0">
              <a:effectLst/>
              <a:latin typeface="Arial" panose="020B0604020202020204" pitchFamily="34" charset="0"/>
              <a:ea typeface="VIC" panose="00000500000000000000" pitchFamily="2" charset="0"/>
              <a:cs typeface="Arial" panose="020B0604020202020204" pitchFamily="34" charset="0"/>
            </a:endParaRPr>
          </a:p>
          <a:p>
            <a:pPr marL="0">
              <a:lnSpc>
                <a:spcPts val="1200"/>
              </a:lnSpc>
              <a:spcBef>
                <a:spcPts val="400"/>
              </a:spcBef>
              <a:spcAft>
                <a:spcPts val="300"/>
              </a:spcAft>
            </a:pPr>
            <a:r>
              <a:rPr lang="en-AU" sz="1800" b="1" dirty="0">
                <a:effectLst/>
                <a:latin typeface="Arial" panose="020B0604020202020204" pitchFamily="34" charset="0"/>
                <a:ea typeface="VIC" panose="00000500000000000000" pitchFamily="2" charset="0"/>
                <a:cs typeface="Arial" panose="020B0604020202020204" pitchFamily="34" charset="0"/>
              </a:rPr>
              <a:t>Process measures: </a:t>
            </a:r>
            <a:r>
              <a:rPr lang="en-AU" sz="1800" dirty="0">
                <a:effectLst/>
                <a:latin typeface="Arial" panose="020B0604020202020204" pitchFamily="34" charset="0"/>
                <a:ea typeface="VIC" panose="00000500000000000000" pitchFamily="2" charset="0"/>
                <a:cs typeface="Arial" panose="020B0604020202020204" pitchFamily="34" charset="0"/>
              </a:rPr>
              <a:t>Help you determine if you are doing the right thing to achieve your outcome measures. Like a pulse check on the inner workings of your system, they help you understand the voice of the system and determine if you are on track (percentage of patients with completed risk assessments).</a:t>
            </a:r>
          </a:p>
          <a:p>
            <a:pPr marL="0" lvl="1" indent="-285750">
              <a:lnSpc>
                <a:spcPts val="1200"/>
              </a:lnSpc>
              <a:spcBef>
                <a:spcPts val="400"/>
              </a:spcBef>
              <a:spcAft>
                <a:spcPts val="300"/>
              </a:spcAft>
              <a:buFont typeface="Arial" panose="020B0604020202020204" pitchFamily="34" charset="0"/>
              <a:buChar char="•"/>
            </a:pPr>
            <a:r>
              <a:rPr lang="en-AU" sz="1800" i="1" dirty="0">
                <a:effectLst/>
                <a:latin typeface="Arial" panose="020B0604020202020204" pitchFamily="34" charset="0"/>
                <a:ea typeface="Times New Roman" panose="02020603050405020304" pitchFamily="18" charset="0"/>
                <a:cs typeface="Arial" panose="020B0604020202020204" pitchFamily="34" charset="0"/>
              </a:rPr>
              <a:t>You would normally have 3-5 process measures. </a:t>
            </a:r>
          </a:p>
          <a:p>
            <a:pPr marL="0">
              <a:lnSpc>
                <a:spcPts val="1200"/>
              </a:lnSpc>
              <a:spcBef>
                <a:spcPts val="400"/>
              </a:spcBef>
              <a:spcAft>
                <a:spcPts val="300"/>
              </a:spcAft>
            </a:pPr>
            <a:endParaRPr lang="en-AU" sz="1800" b="1" dirty="0">
              <a:effectLst/>
              <a:latin typeface="Arial" panose="020B0604020202020204" pitchFamily="34" charset="0"/>
              <a:ea typeface="VIC" panose="00000500000000000000" pitchFamily="2" charset="0"/>
              <a:cs typeface="Arial" panose="020B0604020202020204" pitchFamily="34" charset="0"/>
            </a:endParaRPr>
          </a:p>
          <a:p>
            <a:pPr marL="0">
              <a:lnSpc>
                <a:spcPts val="1200"/>
              </a:lnSpc>
              <a:spcBef>
                <a:spcPts val="400"/>
              </a:spcBef>
              <a:spcAft>
                <a:spcPts val="300"/>
              </a:spcAft>
            </a:pPr>
            <a:r>
              <a:rPr lang="en-AU" sz="1800" b="1" dirty="0">
                <a:effectLst/>
                <a:latin typeface="Arial" panose="020B0604020202020204" pitchFamily="34" charset="0"/>
                <a:ea typeface="VIC" panose="00000500000000000000" pitchFamily="2" charset="0"/>
                <a:cs typeface="Arial" panose="020B0604020202020204" pitchFamily="34" charset="0"/>
              </a:rPr>
              <a:t>Balancing measures: </a:t>
            </a:r>
            <a:r>
              <a:rPr lang="en-AU" sz="1800" b="0" dirty="0">
                <a:effectLst/>
                <a:latin typeface="Arial" panose="020B0604020202020204" pitchFamily="34" charset="0"/>
                <a:ea typeface="VIC" panose="00000500000000000000" pitchFamily="2" charset="0"/>
                <a:cs typeface="Arial" panose="020B0604020202020204" pitchFamily="34" charset="0"/>
              </a:rPr>
              <a:t>H</a:t>
            </a:r>
            <a:r>
              <a:rPr lang="en-AU" sz="1800" dirty="0">
                <a:effectLst/>
                <a:latin typeface="Arial" panose="020B0604020202020204" pitchFamily="34" charset="0"/>
                <a:ea typeface="VIC" panose="00000500000000000000" pitchFamily="2" charset="0"/>
                <a:cs typeface="Arial" panose="020B0604020202020204" pitchFamily="34" charset="0"/>
              </a:rPr>
              <a:t>elp determine if changes in one part of the system are impacting another part. They are defined at the start of the project and measured throughout the life of the project. They identify the unintended positive or negative consequences to the system (e.g. staff workload).</a:t>
            </a:r>
          </a:p>
          <a:p>
            <a:pPr marL="0" lvl="1" indent="-285750">
              <a:lnSpc>
                <a:spcPts val="1200"/>
              </a:lnSpc>
              <a:spcBef>
                <a:spcPts val="400"/>
              </a:spcBef>
              <a:spcAft>
                <a:spcPts val="300"/>
              </a:spcAft>
              <a:buFont typeface="Arial" panose="020B0604020202020204" pitchFamily="34" charset="0"/>
              <a:buChar char="•"/>
            </a:pPr>
            <a:r>
              <a:rPr lang="en-AU" sz="1800" i="1" dirty="0">
                <a:effectLst/>
                <a:latin typeface="Arial" panose="020B0604020202020204" pitchFamily="34" charset="0"/>
                <a:ea typeface="Times New Roman" panose="02020603050405020304" pitchFamily="18" charset="0"/>
                <a:cs typeface="Arial" panose="020B0604020202020204" pitchFamily="34" charset="0"/>
              </a:rPr>
              <a:t>You would normally have 1-2 balancing measures.</a:t>
            </a:r>
            <a:r>
              <a:rPr lang="en-AU" sz="1800" dirty="0">
                <a:effectLst/>
                <a:latin typeface="Arial" panose="020B0604020202020204" pitchFamily="34" charset="0"/>
                <a:ea typeface="Times New Roman" panose="02020603050405020304" pitchFamily="18" charset="0"/>
                <a:cs typeface="Arial" panose="020B0604020202020204" pitchFamily="34" charset="0"/>
              </a:rPr>
              <a:t>	</a:t>
            </a:r>
          </a:p>
          <a:p>
            <a:pPr marL="144145" indent="-144145">
              <a:lnSpc>
                <a:spcPts val="1200"/>
              </a:lnSpc>
              <a:spcBef>
                <a:spcPts val="400"/>
              </a:spcBef>
              <a:spcAft>
                <a:spcPts val="300"/>
              </a:spcAft>
            </a:pPr>
            <a:endParaRPr lang="en-AU" sz="1800" dirty="0">
              <a:effectLst/>
              <a:latin typeface="Arial" panose="020B0604020202020204" pitchFamily="34" charset="0"/>
              <a:ea typeface="VIC" panose="00000500000000000000" pitchFamily="2" charset="0"/>
              <a:cs typeface="Arial" panose="020B0604020202020204" pitchFamily="34" charset="0"/>
            </a:endParaRPr>
          </a:p>
          <a:p>
            <a:pPr marL="144145" indent="-144145">
              <a:lnSpc>
                <a:spcPts val="1200"/>
              </a:lnSpc>
              <a:spcBef>
                <a:spcPts val="400"/>
              </a:spcBef>
              <a:spcAft>
                <a:spcPts val="300"/>
              </a:spcAft>
            </a:pPr>
            <a:r>
              <a:rPr lang="en-AU" sz="1800" dirty="0">
                <a:effectLst/>
                <a:latin typeface="Arial" panose="020B0604020202020204" pitchFamily="34" charset="0"/>
                <a:ea typeface="VIC" panose="00000500000000000000" pitchFamily="2" charset="0"/>
                <a:cs typeface="Arial" panose="020B0604020202020204" pitchFamily="34" charset="0"/>
              </a:rPr>
              <a:t>Measurement also requires a clear data collection strategy. Make sure you plan for the data collection and analysis of your family of measures from the outset. </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ts val="1200"/>
              </a:lnSpc>
              <a:spcBef>
                <a:spcPts val="400"/>
              </a:spcBef>
              <a:spcAft>
                <a:spcPts val="300"/>
              </a:spcAft>
              <a:buFont typeface="Calibri" panose="020F0502020204030204" pitchFamily="34" charset="0"/>
              <a:buChar char="•"/>
            </a:pPr>
            <a:r>
              <a:rPr lang="en-AU" sz="1800" dirty="0">
                <a:effectLst/>
                <a:latin typeface="Arial" panose="020B0604020202020204" pitchFamily="34" charset="0"/>
                <a:ea typeface="VIC" panose="00000500000000000000" pitchFamily="2" charset="0"/>
                <a:cs typeface="Times New Roman" panose="02020603050405020304" pitchFamily="18" charset="0"/>
              </a:rPr>
              <a:t>What data will we collect?</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Bef>
                <a:spcPts val="400"/>
              </a:spcBef>
              <a:spcAft>
                <a:spcPts val="300"/>
              </a:spcAft>
              <a:buFont typeface="Calibri" panose="020F0502020204030204" pitchFamily="34" charset="0"/>
              <a:buChar char="•"/>
            </a:pPr>
            <a:r>
              <a:rPr lang="en-AU" sz="1800" dirty="0">
                <a:effectLst/>
                <a:latin typeface="Arial" panose="020B0604020202020204" pitchFamily="34" charset="0"/>
                <a:ea typeface="VIC" panose="00000500000000000000" pitchFamily="2" charset="0"/>
                <a:cs typeface="Times New Roman" panose="02020603050405020304" pitchFamily="18" charset="0"/>
              </a:rPr>
              <a:t>How will it be collected?</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Bef>
                <a:spcPts val="400"/>
              </a:spcBef>
              <a:spcAft>
                <a:spcPts val="300"/>
              </a:spcAft>
              <a:buFont typeface="Calibri" panose="020F0502020204030204" pitchFamily="34" charset="0"/>
              <a:buChar char="•"/>
            </a:pPr>
            <a:r>
              <a:rPr lang="en-AU" sz="1800" dirty="0">
                <a:effectLst/>
                <a:latin typeface="Arial" panose="020B0604020202020204" pitchFamily="34" charset="0"/>
                <a:ea typeface="VIC" panose="00000500000000000000" pitchFamily="2" charset="0"/>
                <a:cs typeface="Times New Roman" panose="02020603050405020304" pitchFamily="18" charset="0"/>
              </a:rPr>
              <a:t>How will we record and share it?</a:t>
            </a:r>
          </a:p>
          <a:p>
            <a:pPr marL="342900" lvl="0" indent="-342900">
              <a:lnSpc>
                <a:spcPts val="1200"/>
              </a:lnSpc>
              <a:spcBef>
                <a:spcPts val="400"/>
              </a:spcBef>
              <a:spcAft>
                <a:spcPts val="300"/>
              </a:spcAft>
              <a:buFont typeface="Calibri" panose="020F0502020204030204" pitchFamily="34" charset="0"/>
              <a:buChar char="•"/>
            </a:pPr>
            <a:r>
              <a:rPr lang="en-AU" sz="1800" dirty="0">
                <a:effectLst/>
                <a:latin typeface="Arial" panose="020B0604020202020204" pitchFamily="34" charset="0"/>
                <a:ea typeface="VIC" panose="00000500000000000000" pitchFamily="2" charset="0"/>
              </a:rPr>
              <a:t>How will we analyse it?</a:t>
            </a:r>
          </a:p>
          <a:p>
            <a:pPr marL="342900" lvl="0" indent="-342900">
              <a:lnSpc>
                <a:spcPts val="1200"/>
              </a:lnSpc>
              <a:spcBef>
                <a:spcPts val="400"/>
              </a:spcBef>
              <a:spcAft>
                <a:spcPts val="300"/>
              </a:spcAft>
              <a:buFont typeface="Calibri" panose="020F0502020204030204" pitchFamily="34" charset="0"/>
              <a:buChar char="•"/>
            </a:pPr>
            <a:r>
              <a:rPr lang="en-AU" sz="1800" dirty="0">
                <a:effectLst/>
                <a:latin typeface="Arial" panose="020B0604020202020204" pitchFamily="34" charset="0"/>
              </a:rPr>
              <a:t>How will we act on the analysis?</a:t>
            </a:r>
            <a:br>
              <a:rPr lang="en-AU" sz="1800" dirty="0">
                <a:effectLst/>
                <a:latin typeface="Arial" panose="020B0604020202020204" pitchFamily="34" charset="0"/>
              </a:rPr>
            </a:br>
            <a:endParaRPr lang="en-AU" sz="1800" dirty="0">
              <a:effectLst/>
              <a:latin typeface="Arial" panose="020B0604020202020204" pitchFamily="34" charset="0"/>
            </a:endParaRPr>
          </a:p>
          <a:p>
            <a:pPr marL="0" lvl="0" indent="0">
              <a:lnSpc>
                <a:spcPts val="1200"/>
              </a:lnSpc>
              <a:spcBef>
                <a:spcPts val="400"/>
              </a:spcBef>
              <a:spcAft>
                <a:spcPts val="300"/>
              </a:spcAft>
              <a:buFont typeface="Calibri" panose="020F0502020204030204" pitchFamily="34" charset="0"/>
              <a:buNone/>
            </a:pPr>
            <a:r>
              <a:rPr lang="en-AU" sz="1800" i="1" dirty="0">
                <a:effectLst/>
                <a:latin typeface="Arial" panose="020B0604020202020204" pitchFamily="34" charset="0"/>
                <a:ea typeface="Times New Roman" panose="02020603050405020304" pitchFamily="18" charset="0"/>
              </a:rPr>
              <a:t>Reference: IHI Professional Improvement Coach Program (2023)</a:t>
            </a:r>
            <a:endParaRPr lang="en-AU" dirty="0"/>
          </a:p>
          <a:p>
            <a:endParaRPr lang="en-US" dirty="0"/>
          </a:p>
        </p:txBody>
      </p:sp>
      <p:sp>
        <p:nvSpPr>
          <p:cNvPr id="4" name="Slide Number Placeholder 3">
            <a:extLst>
              <a:ext uri="{FF2B5EF4-FFF2-40B4-BE49-F238E27FC236}">
                <a16:creationId xmlns:a16="http://schemas.microsoft.com/office/drawing/2014/main" id="{22F4276C-2AE5-DCD3-2ADC-D307B9E0157B}"/>
              </a:ext>
            </a:extLst>
          </p:cNvPr>
          <p:cNvSpPr>
            <a:spLocks noGrp="1"/>
          </p:cNvSpPr>
          <p:nvPr>
            <p:ph type="sldNum" sz="quarter" idx="5"/>
          </p:nvPr>
        </p:nvSpPr>
        <p:spPr/>
        <p:txBody>
          <a:bodyPr/>
          <a:lstStyle/>
          <a:p>
            <a:fld id="{EBD42010-679D-48A8-9386-1F77E91E5D4C}" type="slidenum">
              <a:rPr lang="en-US" smtClean="0"/>
              <a:t>10</a:t>
            </a:fld>
            <a:endParaRPr lang="en-US"/>
          </a:p>
        </p:txBody>
      </p:sp>
    </p:spTree>
    <p:extLst>
      <p:ext uri="{BB962C8B-B14F-4D97-AF65-F5344CB8AC3E}">
        <p14:creationId xmlns:p14="http://schemas.microsoft.com/office/powerpoint/2010/main" val="1622656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E4077-E53D-03EE-4F1E-2B66DC87E8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A6424-EF6A-C26F-40F8-39D9C069D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AABD6-716F-D036-3593-D1CFC4B868E5}"/>
              </a:ext>
            </a:extLst>
          </p:cNvPr>
          <p:cNvSpPr>
            <a:spLocks noGrp="1"/>
          </p:cNvSpPr>
          <p:nvPr>
            <p:ph type="body" idx="1"/>
          </p:nvPr>
        </p:nvSpPr>
        <p:spPr/>
        <p:txBody>
          <a:bodyPr/>
          <a:lstStyle/>
          <a:p>
            <a:pPr marL="0" indent="0">
              <a:lnSpc>
                <a:spcPts val="1200"/>
              </a:lnSpc>
              <a:spcBef>
                <a:spcPts val="400"/>
              </a:spcBef>
              <a:spcAft>
                <a:spcPts val="300"/>
              </a:spcAft>
              <a:buFont typeface="Arial" panose="020B0604020202020204" pitchFamily="34" charset="0"/>
              <a:buNone/>
            </a:pPr>
            <a:r>
              <a:rPr lang="en-AU" sz="1200" b="1" dirty="0">
                <a:effectLst/>
                <a:latin typeface="Arial" panose="020B0604020202020204" pitchFamily="34" charset="0"/>
                <a:ea typeface="VIC" panose="00000500000000000000" pitchFamily="2" charset="0"/>
                <a:cs typeface="Arial" panose="020B0604020202020204" pitchFamily="34" charset="0"/>
              </a:rPr>
              <a:t>Slide 11:</a:t>
            </a:r>
          </a:p>
          <a:p>
            <a:pPr marL="0" indent="0">
              <a:lnSpc>
                <a:spcPts val="1200"/>
              </a:lnSpc>
              <a:spcBef>
                <a:spcPts val="400"/>
              </a:spcBef>
              <a:spcAft>
                <a:spcPts val="300"/>
              </a:spcAft>
              <a:buFont typeface="Arial" panose="020B0604020202020204" pitchFamily="34" charset="0"/>
              <a:buNone/>
            </a:pPr>
            <a:endParaRPr lang="en-AU" sz="1200" dirty="0">
              <a:effectLst/>
              <a:latin typeface="Arial" panose="020B0604020202020204" pitchFamily="34" charset="0"/>
              <a:ea typeface="VIC" panose="00000500000000000000" pitchFamily="2" charset="0"/>
              <a:cs typeface="Arial" panose="020B0604020202020204" pitchFamily="34" charset="0"/>
            </a:endParaRPr>
          </a:p>
          <a:p>
            <a:pPr marL="285750" indent="-285750">
              <a:lnSpc>
                <a:spcPts val="1200"/>
              </a:lnSpc>
              <a:spcBef>
                <a:spcPts val="400"/>
              </a:spcBef>
              <a:spcAft>
                <a:spcPts val="300"/>
              </a:spcAft>
              <a:buFont typeface="Arial" panose="020B0604020202020204" pitchFamily="34" charset="0"/>
              <a:buChar char="•"/>
            </a:pPr>
            <a:r>
              <a:rPr lang="en-AU" sz="1200" dirty="0">
                <a:effectLst/>
                <a:latin typeface="Arial" panose="020B0604020202020204" pitchFamily="34" charset="0"/>
                <a:ea typeface="VIC" panose="00000500000000000000" pitchFamily="2" charset="0"/>
                <a:cs typeface="Arial" panose="020B0604020202020204" pitchFamily="34" charset="0"/>
              </a:rPr>
              <a:t>In this health-related scenario we can see how the outcome measures, process measures and balancing measures link back to the aim of the improvement project. </a:t>
            </a: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1200"/>
              </a:lnSpc>
              <a:spcBef>
                <a:spcPts val="400"/>
              </a:spcBef>
              <a:spcAft>
                <a:spcPts val="300"/>
              </a:spcAft>
              <a:buFont typeface="Arial" panose="020B0604020202020204" pitchFamily="34" charset="0"/>
              <a:buChar char="•"/>
            </a:pPr>
            <a:r>
              <a:rPr lang="en-AU" sz="1200" dirty="0">
                <a:effectLst/>
                <a:latin typeface="Arial" panose="020B0604020202020204" pitchFamily="34" charset="0"/>
                <a:ea typeface="VIC" panose="00000500000000000000" pitchFamily="2" charset="0"/>
                <a:cs typeface="Arial" panose="020B0604020202020204" pitchFamily="34" charset="0"/>
              </a:rPr>
              <a:t>The aim is to reduce the number of pressure injuries. The outcome measure could therefore be the number of pressure injuries or the percentage of pressure injuries or the rate of injuries. </a:t>
            </a: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1200"/>
              </a:lnSpc>
              <a:spcBef>
                <a:spcPts val="400"/>
              </a:spcBef>
              <a:spcAft>
                <a:spcPts val="300"/>
              </a:spcAft>
              <a:buFont typeface="Arial" panose="020B0604020202020204" pitchFamily="34" charset="0"/>
              <a:buChar char="•"/>
            </a:pPr>
            <a:r>
              <a:rPr lang="en-AU" sz="1200" dirty="0">
                <a:effectLst/>
                <a:latin typeface="Arial" panose="020B0604020202020204" pitchFamily="34" charset="0"/>
                <a:ea typeface="VIC" panose="00000500000000000000" pitchFamily="2" charset="0"/>
                <a:cs typeface="Arial" panose="020B0604020202020204" pitchFamily="34" charset="0"/>
              </a:rPr>
              <a:t>A process measure can see if we are on track with our improvement. In this example, a process measure could be the number of patients monitored or checked, or the percentage of patients reassessed in 24 hours. </a:t>
            </a: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1200"/>
              </a:lnSpc>
              <a:spcBef>
                <a:spcPts val="400"/>
              </a:spcBef>
              <a:spcAft>
                <a:spcPts val="300"/>
              </a:spcAft>
              <a:buFont typeface="Arial" panose="020B0604020202020204" pitchFamily="34" charset="0"/>
              <a:buChar char="•"/>
            </a:pPr>
            <a:r>
              <a:rPr lang="en-AU" sz="1200" dirty="0">
                <a:effectLst/>
                <a:latin typeface="Arial" panose="020B0604020202020204" pitchFamily="34" charset="0"/>
                <a:ea typeface="VIC" panose="00000500000000000000" pitchFamily="2" charset="0"/>
                <a:cs typeface="Arial" panose="020B0604020202020204" pitchFamily="34" charset="0"/>
              </a:rPr>
              <a:t>A balancing measure looks at the impact to the system, including the impact on budget or time spent by nursing staff undertaking the assessments.</a:t>
            </a:r>
          </a:p>
          <a:p>
            <a:pPr marL="0" indent="0">
              <a:lnSpc>
                <a:spcPts val="1200"/>
              </a:lnSpc>
              <a:spcBef>
                <a:spcPts val="400"/>
              </a:spcBef>
              <a:spcAft>
                <a:spcPts val="300"/>
              </a:spcAft>
              <a:buFont typeface="Arial" panose="020B0604020202020204" pitchFamily="34" charset="0"/>
              <a:buNone/>
            </a:pP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ts val="1200"/>
              </a:lnSpc>
              <a:spcBef>
                <a:spcPts val="400"/>
              </a:spcBef>
              <a:spcAft>
                <a:spcPts val="300"/>
              </a:spcAft>
              <a:buClrTx/>
              <a:buSzTx/>
              <a:buFont typeface="Arial" panose="020B0604020202020204" pitchFamily="34" charset="0"/>
              <a:buNone/>
              <a:tabLst/>
              <a:defRPr/>
            </a:pPr>
            <a:r>
              <a:rPr lang="en-AU" sz="1200" i="1" dirty="0">
                <a:effectLst/>
                <a:latin typeface="Arial" panose="020B0604020202020204" pitchFamily="34" charset="0"/>
                <a:ea typeface="Times New Roman" panose="02020603050405020304" pitchFamily="18" charset="0"/>
              </a:rPr>
              <a:t>Reference: IHI Professional Improvement Coach Program (2023)</a:t>
            </a:r>
            <a:endParaRPr lang="en-AU" sz="1200" dirty="0"/>
          </a:p>
          <a:p>
            <a:pPr marL="0" indent="0">
              <a:lnSpc>
                <a:spcPts val="1200"/>
              </a:lnSpc>
              <a:spcBef>
                <a:spcPts val="400"/>
              </a:spcBef>
              <a:spcAft>
                <a:spcPts val="300"/>
              </a:spcAft>
              <a:buFont typeface="Arial" panose="020B0604020202020204" pitchFamily="34" charset="0"/>
              <a:buNone/>
            </a:pP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02F7B9D-923E-CF3B-E064-2CB073730123}"/>
              </a:ext>
            </a:extLst>
          </p:cNvPr>
          <p:cNvSpPr>
            <a:spLocks noGrp="1"/>
          </p:cNvSpPr>
          <p:nvPr>
            <p:ph type="sldNum" sz="quarter" idx="5"/>
          </p:nvPr>
        </p:nvSpPr>
        <p:spPr/>
        <p:txBody>
          <a:bodyPr/>
          <a:lstStyle/>
          <a:p>
            <a:fld id="{EBD42010-679D-48A8-9386-1F77E91E5D4C}" type="slidenum">
              <a:rPr lang="en-US" smtClean="0"/>
              <a:t>11</a:t>
            </a:fld>
            <a:endParaRPr lang="en-US"/>
          </a:p>
        </p:txBody>
      </p:sp>
    </p:spTree>
    <p:extLst>
      <p:ext uri="{BB962C8B-B14F-4D97-AF65-F5344CB8AC3E}">
        <p14:creationId xmlns:p14="http://schemas.microsoft.com/office/powerpoint/2010/main" val="101864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769A0-A51E-9DD2-E41A-8425BCB5F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0028D-AE66-A935-300A-CB9C519F9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5063D-0466-62ED-1D26-CBA929C41DBE}"/>
              </a:ext>
            </a:extLst>
          </p:cNvPr>
          <p:cNvSpPr>
            <a:spLocks noGrp="1"/>
          </p:cNvSpPr>
          <p:nvPr>
            <p:ph type="body" idx="1"/>
          </p:nvPr>
        </p:nvSpPr>
        <p:spPr/>
        <p:txBody>
          <a:bodyPr/>
          <a:lstStyle/>
          <a:p>
            <a:pPr marL="0" marR="0" lvl="0" indent="0" algn="l" defTabSz="914400" rtl="0" eaLnBrk="1" fontAlgn="auto" latinLnBrk="0" hangingPunct="1">
              <a:lnSpc>
                <a:spcPts val="1200"/>
              </a:lnSpc>
              <a:spcBef>
                <a:spcPts val="400"/>
              </a:spcBef>
              <a:spcAft>
                <a:spcPts val="300"/>
              </a:spcAft>
              <a:buClrTx/>
              <a:buSzTx/>
              <a:buFontTx/>
              <a:buNone/>
              <a:tabLst/>
              <a:defRPr/>
            </a:pPr>
            <a:r>
              <a:rPr lang="en-AU" sz="1200" b="1" dirty="0">
                <a:effectLst/>
                <a:latin typeface="Arial" panose="020B0604020202020204" pitchFamily="34" charset="0"/>
                <a:ea typeface="Times New Roman" panose="02020603050405020304" pitchFamily="18" charset="0"/>
                <a:cs typeface="Arial" panose="020B0604020202020204" pitchFamily="34" charset="0"/>
              </a:rPr>
              <a:t>Slide 12:</a:t>
            </a:r>
          </a:p>
          <a:p>
            <a:pPr marL="0" marR="0" lvl="0" indent="0" algn="l" defTabSz="914400" rtl="0" eaLnBrk="1" fontAlgn="auto" latinLnBrk="0" hangingPunct="1">
              <a:lnSpc>
                <a:spcPts val="1200"/>
              </a:lnSpc>
              <a:spcBef>
                <a:spcPts val="400"/>
              </a:spcBef>
              <a:spcAft>
                <a:spcPts val="300"/>
              </a:spcAft>
              <a:buClrTx/>
              <a:buSzTx/>
              <a:buFontTx/>
              <a:buNone/>
              <a:tabLst/>
              <a:defRPr/>
            </a:pPr>
            <a:r>
              <a:rPr lang="en-AU" sz="1200" b="1" dirty="0">
                <a:effectLst/>
                <a:latin typeface="Arial" panose="020B0604020202020204" pitchFamily="34" charset="0"/>
                <a:ea typeface="Times New Roman" panose="02020603050405020304" pitchFamily="18" charset="0"/>
                <a:cs typeface="Arial" panose="020B0604020202020204" pitchFamily="34" charset="0"/>
              </a:rPr>
              <a:t>NOTE: Animations in slide</a:t>
            </a:r>
          </a:p>
          <a:p>
            <a:pPr>
              <a:lnSpc>
                <a:spcPts val="1200"/>
              </a:lnSpc>
              <a:spcBef>
                <a:spcPts val="400"/>
              </a:spcBef>
              <a:spcAft>
                <a:spcPts val="300"/>
              </a:spcAft>
            </a:pPr>
            <a:endParaRPr lang="en-AU" sz="1200" b="1" dirty="0">
              <a:effectLst/>
              <a:latin typeface="Arial" panose="020B0604020202020204" pitchFamily="34" charset="0"/>
              <a:ea typeface="VIC" panose="00000500000000000000" pitchFamily="2" charset="0"/>
              <a:cs typeface="Arial" panose="020B0604020202020204" pitchFamily="34" charset="0"/>
            </a:endParaRPr>
          </a:p>
          <a:p>
            <a:pPr>
              <a:lnSpc>
                <a:spcPts val="1200"/>
              </a:lnSpc>
              <a:spcBef>
                <a:spcPts val="400"/>
              </a:spcBef>
              <a:spcAft>
                <a:spcPts val="300"/>
              </a:spcAft>
            </a:pPr>
            <a:r>
              <a:rPr lang="en-AU" sz="1200" b="1" dirty="0">
                <a:effectLst/>
                <a:latin typeface="Arial" panose="020B0604020202020204" pitchFamily="34" charset="0"/>
                <a:ea typeface="VIC" panose="00000500000000000000" pitchFamily="2" charset="0"/>
                <a:cs typeface="Arial" panose="020B0604020202020204" pitchFamily="34" charset="0"/>
              </a:rPr>
              <a:t>In our example from the driver diagram from session 3, in our theory of change we have</a:t>
            </a:r>
            <a:r>
              <a:rPr lang="en-AU" sz="1200" dirty="0">
                <a:effectLst/>
                <a:latin typeface="Arial" panose="020B0604020202020204" pitchFamily="34" charset="0"/>
                <a:ea typeface="VIC" panose="00000500000000000000" pitchFamily="2" charset="0"/>
                <a:cs typeface="Arial" panose="020B0604020202020204" pitchFamily="34" charset="0"/>
              </a:rPr>
              <a:t>:</a:t>
            </a: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a:lnSpc>
                <a:spcPts val="1200"/>
              </a:lnSpc>
              <a:spcBef>
                <a:spcPts val="400"/>
              </a:spcBef>
              <a:spcAft>
                <a:spcPts val="300"/>
              </a:spcAft>
            </a:pPr>
            <a:endParaRPr lang="en-AU" sz="1200" b="1" dirty="0">
              <a:effectLst/>
              <a:latin typeface="Arial" panose="020B0604020202020204" pitchFamily="34" charset="0"/>
              <a:ea typeface="VIC" panose="00000500000000000000" pitchFamily="2" charset="0"/>
              <a:cs typeface="Arial" panose="020B0604020202020204" pitchFamily="34" charset="0"/>
            </a:endParaRPr>
          </a:p>
          <a:p>
            <a:pPr>
              <a:lnSpc>
                <a:spcPts val="1200"/>
              </a:lnSpc>
              <a:spcBef>
                <a:spcPts val="400"/>
              </a:spcBef>
              <a:spcAft>
                <a:spcPts val="300"/>
              </a:spcAft>
            </a:pPr>
            <a:r>
              <a:rPr lang="en-AU" sz="1200" b="1" dirty="0">
                <a:effectLst/>
                <a:latin typeface="Arial" panose="020B0604020202020204" pitchFamily="34" charset="0"/>
                <a:ea typeface="VIC" panose="00000500000000000000" pitchFamily="2" charset="0"/>
                <a:cs typeface="Arial" panose="020B0604020202020204" pitchFamily="34" charset="0"/>
              </a:rPr>
              <a:t>Outcome measure</a:t>
            </a:r>
            <a:r>
              <a:rPr lang="en-AU" sz="1200" dirty="0">
                <a:effectLst/>
                <a:latin typeface="Arial" panose="020B0604020202020204" pitchFamily="34" charset="0"/>
                <a:ea typeface="VIC" panose="00000500000000000000" pitchFamily="2" charset="0"/>
                <a:cs typeface="Arial" panose="020B0604020202020204" pitchFamily="34" charset="0"/>
              </a:rPr>
              <a:t>: median numbers of minutes from time of triage to consult.</a:t>
            </a: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a:lnSpc>
                <a:spcPts val="1200"/>
              </a:lnSpc>
              <a:spcBef>
                <a:spcPts val="400"/>
              </a:spcBef>
              <a:spcAft>
                <a:spcPts val="300"/>
              </a:spcAft>
            </a:pPr>
            <a:endParaRPr lang="en-AU" sz="1200" dirty="0">
              <a:effectLst/>
              <a:latin typeface="Arial" panose="020B0604020202020204" pitchFamily="34" charset="0"/>
              <a:ea typeface="VIC" panose="00000500000000000000" pitchFamily="2" charset="0"/>
              <a:cs typeface="Arial" panose="020B0604020202020204" pitchFamily="34" charset="0"/>
            </a:endParaRPr>
          </a:p>
          <a:p>
            <a:pPr>
              <a:lnSpc>
                <a:spcPts val="1200"/>
              </a:lnSpc>
              <a:spcBef>
                <a:spcPts val="400"/>
              </a:spcBef>
              <a:spcAft>
                <a:spcPts val="300"/>
              </a:spcAft>
            </a:pPr>
            <a:r>
              <a:rPr lang="en-AU" sz="1200" b="1" dirty="0">
                <a:effectLst/>
                <a:latin typeface="Arial" panose="020B0604020202020204" pitchFamily="34" charset="0"/>
                <a:ea typeface="VIC" panose="00000500000000000000" pitchFamily="2" charset="0"/>
                <a:cs typeface="Arial" panose="020B0604020202020204" pitchFamily="34" charset="0"/>
              </a:rPr>
              <a:t>Process measures</a:t>
            </a:r>
            <a:r>
              <a:rPr lang="en-AU" sz="1200" dirty="0">
                <a:effectLst/>
                <a:latin typeface="Arial" panose="020B0604020202020204" pitchFamily="34" charset="0"/>
                <a:ea typeface="VIC" panose="00000500000000000000" pitchFamily="2" charset="0"/>
                <a:cs typeface="Arial" panose="020B0604020202020204" pitchFamily="34" charset="0"/>
              </a:rPr>
              <a:t>: </a:t>
            </a: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ts val="1200"/>
              </a:lnSpc>
              <a:spcBef>
                <a:spcPts val="400"/>
              </a:spcBef>
              <a:spcAft>
                <a:spcPts val="300"/>
              </a:spcAft>
              <a:buFont typeface="Calibri" panose="020F0502020204030204" pitchFamily="34" charset="0"/>
              <a:buChar char="•"/>
            </a:pPr>
            <a:r>
              <a:rPr lang="en-AU" sz="1200" dirty="0">
                <a:effectLst/>
                <a:latin typeface="Arial" panose="020B0604020202020204" pitchFamily="34" charset="0"/>
                <a:ea typeface="VIC" panose="00000500000000000000" pitchFamily="2" charset="0"/>
                <a:cs typeface="Times New Roman" panose="02020603050405020304" pitchFamily="18" charset="0"/>
              </a:rPr>
              <a:t>% patients referred to other services</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Bef>
                <a:spcPts val="400"/>
              </a:spcBef>
              <a:spcAft>
                <a:spcPts val="300"/>
              </a:spcAft>
              <a:buFont typeface="Calibri" panose="020F0502020204030204" pitchFamily="34" charset="0"/>
              <a:buChar char="•"/>
            </a:pPr>
            <a:r>
              <a:rPr lang="en-AU" sz="1200" dirty="0">
                <a:effectLst/>
                <a:latin typeface="Arial" panose="020B0604020202020204" pitchFamily="34" charset="0"/>
                <a:ea typeface="VIC" panose="00000500000000000000" pitchFamily="2" charset="0"/>
                <a:cs typeface="Times New Roman" panose="02020603050405020304" pitchFamily="18" charset="0"/>
              </a:rPr>
              <a:t>% patients seen by the different models of care with the department</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Bef>
                <a:spcPts val="400"/>
              </a:spcBef>
              <a:spcAft>
                <a:spcPts val="300"/>
              </a:spcAft>
              <a:buFont typeface="Calibri" panose="020F0502020204030204" pitchFamily="34" charset="0"/>
              <a:buChar char="•"/>
            </a:pPr>
            <a:r>
              <a:rPr lang="en-AU" sz="1200" dirty="0">
                <a:effectLst/>
                <a:latin typeface="Arial" panose="020B0604020202020204" pitchFamily="34" charset="0"/>
                <a:ea typeface="VIC" panose="00000500000000000000" pitchFamily="2" charset="0"/>
                <a:cs typeface="Times New Roman" panose="02020603050405020304" pitchFamily="18" charset="0"/>
              </a:rPr>
              <a:t>% clinicians using clinical care plans </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Bef>
                <a:spcPts val="400"/>
              </a:spcBef>
              <a:spcAft>
                <a:spcPts val="300"/>
              </a:spcAft>
            </a:pPr>
            <a:endParaRPr lang="en-AU" sz="1200" dirty="0">
              <a:effectLst/>
              <a:latin typeface="Arial" panose="020B0604020202020204" pitchFamily="34" charset="0"/>
              <a:ea typeface="VIC" panose="00000500000000000000" pitchFamily="2" charset="0"/>
              <a:cs typeface="Arial" panose="020B0604020202020204" pitchFamily="34" charset="0"/>
            </a:endParaRPr>
          </a:p>
          <a:p>
            <a:pPr>
              <a:lnSpc>
                <a:spcPts val="1200"/>
              </a:lnSpc>
              <a:spcBef>
                <a:spcPts val="400"/>
              </a:spcBef>
              <a:spcAft>
                <a:spcPts val="300"/>
              </a:spcAft>
            </a:pPr>
            <a:r>
              <a:rPr lang="en-AU" sz="1200" b="1" dirty="0">
                <a:effectLst/>
                <a:latin typeface="Arial" panose="020B0604020202020204" pitchFamily="34" charset="0"/>
                <a:ea typeface="VIC" panose="00000500000000000000" pitchFamily="2" charset="0"/>
                <a:cs typeface="Arial" panose="020B0604020202020204" pitchFamily="34" charset="0"/>
              </a:rPr>
              <a:t>Balancing measures</a:t>
            </a:r>
            <a:r>
              <a:rPr lang="en-AU" sz="1200" dirty="0">
                <a:effectLst/>
                <a:latin typeface="Arial" panose="020B0604020202020204" pitchFamily="34" charset="0"/>
                <a:ea typeface="VIC" panose="00000500000000000000" pitchFamily="2" charset="0"/>
                <a:cs typeface="Arial" panose="020B0604020202020204" pitchFamily="34" charset="0"/>
              </a:rPr>
              <a:t>:</a:t>
            </a: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ts val="1200"/>
              </a:lnSpc>
              <a:spcBef>
                <a:spcPts val="400"/>
              </a:spcBef>
              <a:spcAft>
                <a:spcPts val="300"/>
              </a:spcAft>
              <a:buFont typeface="Calibri" panose="020F0502020204030204" pitchFamily="34" charset="0"/>
              <a:buChar char="•"/>
            </a:pPr>
            <a:r>
              <a:rPr lang="en-AU" sz="1200" dirty="0">
                <a:effectLst/>
                <a:latin typeface="Arial" panose="020B0604020202020204" pitchFamily="34" charset="0"/>
                <a:ea typeface="VIC" panose="00000500000000000000" pitchFamily="2" charset="0"/>
                <a:cs typeface="Times New Roman" panose="02020603050405020304" pitchFamily="18" charset="0"/>
              </a:rPr>
              <a:t>Patient and staff satisfaction</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Bef>
                <a:spcPts val="400"/>
              </a:spcBef>
              <a:spcAft>
                <a:spcPts val="300"/>
              </a:spcAft>
              <a:buFont typeface="Calibri" panose="020F0502020204030204" pitchFamily="34" charset="0"/>
              <a:buChar char="•"/>
            </a:pPr>
            <a:r>
              <a:rPr lang="en-AU" sz="1200" dirty="0">
                <a:effectLst/>
                <a:latin typeface="Arial" panose="020B0604020202020204" pitchFamily="34" charset="0"/>
                <a:ea typeface="VIC" panose="00000500000000000000" pitchFamily="2" charset="0"/>
                <a:cs typeface="Times New Roman" panose="02020603050405020304" pitchFamily="18" charset="0"/>
              </a:rPr>
              <a:t>Numbers of representations within 72 hours</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Bef>
                <a:spcPts val="400"/>
              </a:spcBef>
              <a:spcAft>
                <a:spcPts val="300"/>
              </a:spcAft>
            </a:pPr>
            <a:endParaRPr lang="en-AU" sz="1200" dirty="0">
              <a:effectLst/>
              <a:latin typeface="Arial" panose="020B0604020202020204" pitchFamily="34" charset="0"/>
              <a:ea typeface="VIC" panose="00000500000000000000" pitchFamily="2" charset="0"/>
              <a:cs typeface="Arial" panose="020B0604020202020204" pitchFamily="34" charset="0"/>
            </a:endParaRPr>
          </a:p>
          <a:p>
            <a:pPr>
              <a:lnSpc>
                <a:spcPts val="1200"/>
              </a:lnSpc>
              <a:spcBef>
                <a:spcPts val="400"/>
              </a:spcBef>
              <a:spcAft>
                <a:spcPts val="300"/>
              </a:spcAft>
            </a:pPr>
            <a:r>
              <a:rPr lang="en-AU" sz="1200" b="1" dirty="0">
                <a:effectLst/>
                <a:latin typeface="Arial" panose="020B0604020202020204" pitchFamily="34" charset="0"/>
                <a:ea typeface="VIC" panose="00000500000000000000" pitchFamily="2" charset="0"/>
                <a:cs typeface="Arial" panose="020B0604020202020204" pitchFamily="34" charset="0"/>
              </a:rPr>
              <a:t>PDSA measure</a:t>
            </a:r>
            <a:r>
              <a:rPr lang="en-AU" sz="1200" dirty="0">
                <a:effectLst/>
                <a:latin typeface="Arial" panose="020B0604020202020204" pitchFamily="34" charset="0"/>
                <a:ea typeface="VIC" panose="00000500000000000000" pitchFamily="2" charset="0"/>
                <a:cs typeface="Arial" panose="020B0604020202020204" pitchFamily="34" charset="0"/>
              </a:rPr>
              <a:t>:</a:t>
            </a: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ts val="1200"/>
              </a:lnSpc>
              <a:spcBef>
                <a:spcPts val="400"/>
              </a:spcBef>
              <a:spcAft>
                <a:spcPts val="300"/>
              </a:spcAft>
              <a:buFont typeface="Calibri" panose="020F0502020204030204" pitchFamily="34" charset="0"/>
              <a:buChar char="•"/>
            </a:pPr>
            <a:r>
              <a:rPr lang="en-AU" sz="1200" dirty="0">
                <a:effectLst/>
                <a:latin typeface="Arial" panose="020B0604020202020204" pitchFamily="34" charset="0"/>
                <a:ea typeface="VIC" panose="00000500000000000000" pitchFamily="2" charset="0"/>
                <a:cs typeface="Times New Roman" panose="02020603050405020304" pitchFamily="18" charset="0"/>
              </a:rPr>
              <a:t>Would be related to your specific change ideas </a:t>
            </a:r>
          </a:p>
          <a:p>
            <a:pPr marL="342900" lvl="0" indent="-342900">
              <a:lnSpc>
                <a:spcPts val="1200"/>
              </a:lnSpc>
              <a:spcBef>
                <a:spcPts val="400"/>
              </a:spcBef>
              <a:spcAft>
                <a:spcPts val="300"/>
              </a:spcAft>
              <a:buFont typeface="Calibri" panose="020F0502020204030204" pitchFamily="34" charset="0"/>
              <a:buChar char="•"/>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Note: what you are testing in your PDSA – when you get to a certain point, then it will feed into process measures and your large project. </a:t>
            </a:r>
            <a:r>
              <a:rPr lang="en-AU" sz="1200" dirty="0" err="1">
                <a:effectLst/>
                <a:latin typeface="Arial" panose="020B0604020202020204" pitchFamily="34" charset="0"/>
                <a:ea typeface="Times New Roman" panose="02020603050405020304" pitchFamily="18" charset="0"/>
                <a:cs typeface="Times New Roman" panose="02020603050405020304" pitchFamily="18" charset="0"/>
              </a:rPr>
              <a:t>E.g</a:t>
            </a:r>
            <a:r>
              <a:rPr lang="en-AU" sz="1200" dirty="0">
                <a:effectLst/>
                <a:latin typeface="Arial" panose="020B0604020202020204" pitchFamily="34" charset="0"/>
                <a:ea typeface="Times New Roman" panose="02020603050405020304" pitchFamily="18" charset="0"/>
                <a:cs typeface="Times New Roman" panose="02020603050405020304" pitchFamily="18" charset="0"/>
              </a:rPr>
              <a:t> % of pts participating in the change. </a:t>
            </a:r>
          </a:p>
          <a:p>
            <a:pPr>
              <a:spcBef>
                <a:spcPts val="800"/>
              </a:spcBef>
              <a:spcAft>
                <a:spcPts val="800"/>
              </a:spcAft>
            </a:pPr>
            <a:r>
              <a:rPr lang="en-AU" sz="1200" dirty="0">
                <a:effectLst/>
                <a:latin typeface="Arial" panose="020B0604020202020204" pitchFamily="34" charset="0"/>
                <a:ea typeface="MS PGothic" panose="020B0600070205080204" pitchFamily="34" charset="-128"/>
                <a:cs typeface="Arial" panose="020B0604020202020204" pitchFamily="34" charset="0"/>
              </a:rPr>
              <a:t> </a:t>
            </a:r>
          </a:p>
          <a:p>
            <a:pPr marL="0" marR="0" lvl="0" indent="0" algn="l" defTabSz="914400" rtl="0" eaLnBrk="1" fontAlgn="auto" latinLnBrk="0" hangingPunct="1">
              <a:lnSpc>
                <a:spcPct val="100000"/>
              </a:lnSpc>
              <a:spcBef>
                <a:spcPts val="800"/>
              </a:spcBef>
              <a:spcAft>
                <a:spcPts val="800"/>
              </a:spcAft>
              <a:buClrTx/>
              <a:buSzTx/>
              <a:buFontTx/>
              <a:buNone/>
              <a:tabLst/>
              <a:defRPr/>
            </a:pPr>
            <a:r>
              <a:rPr lang="en-AU" sz="1000" i="1" dirty="0">
                <a:solidFill>
                  <a:schemeClr val="bg2">
                    <a:lumMod val="75000"/>
                  </a:schemeClr>
                </a:solidFill>
                <a:latin typeface="VIC" panose="00000500000000000000" pitchFamily="2" charset="0"/>
              </a:rPr>
              <a:t>Source: Safer Care Victoria (Canto), 2024 </a:t>
            </a:r>
          </a:p>
          <a:p>
            <a:pPr>
              <a:spcBef>
                <a:spcPts val="800"/>
              </a:spcBef>
              <a:spcAft>
                <a:spcPts val="800"/>
              </a:spcAft>
            </a:pPr>
            <a:endParaRPr lang="en-AU" b="0" dirty="0">
              <a:ea typeface="Calibri"/>
              <a:cs typeface="Calibri"/>
            </a:endParaRPr>
          </a:p>
          <a:p>
            <a:endParaRPr lang="en-US" dirty="0"/>
          </a:p>
        </p:txBody>
      </p:sp>
      <p:sp>
        <p:nvSpPr>
          <p:cNvPr id="4" name="Slide Number Placeholder 3">
            <a:extLst>
              <a:ext uri="{FF2B5EF4-FFF2-40B4-BE49-F238E27FC236}">
                <a16:creationId xmlns:a16="http://schemas.microsoft.com/office/drawing/2014/main" id="{F537D224-6B14-F3CF-0172-B7475468B78C}"/>
              </a:ext>
            </a:extLst>
          </p:cNvPr>
          <p:cNvSpPr>
            <a:spLocks noGrp="1"/>
          </p:cNvSpPr>
          <p:nvPr>
            <p:ph type="sldNum" sz="quarter" idx="5"/>
          </p:nvPr>
        </p:nvSpPr>
        <p:spPr/>
        <p:txBody>
          <a:bodyPr/>
          <a:lstStyle/>
          <a:p>
            <a:fld id="{EBD42010-679D-48A8-9386-1F77E91E5D4C}" type="slidenum">
              <a:rPr lang="en-US" smtClean="0"/>
              <a:t>12</a:t>
            </a:fld>
            <a:endParaRPr lang="en-US"/>
          </a:p>
        </p:txBody>
      </p:sp>
    </p:spTree>
    <p:extLst>
      <p:ext uri="{BB962C8B-B14F-4D97-AF65-F5344CB8AC3E}">
        <p14:creationId xmlns:p14="http://schemas.microsoft.com/office/powerpoint/2010/main" val="4279168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A5C9F-7C34-E72E-5AFD-97F7669B2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33553-AC66-DFE7-C4EF-14202D968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6DDC6-D907-C397-A21B-1FB240874898}"/>
              </a:ext>
            </a:extLst>
          </p:cNvPr>
          <p:cNvSpPr>
            <a:spLocks noGrp="1"/>
          </p:cNvSpPr>
          <p:nvPr>
            <p:ph type="body" idx="1"/>
          </p:nvPr>
        </p:nvSpPr>
        <p:spPr/>
        <p:txBody>
          <a:bodyPr/>
          <a:lstStyle/>
          <a:p>
            <a:pPr marL="0" lvl="0" indent="0" fontAlgn="base">
              <a:lnSpc>
                <a:spcPts val="1400"/>
              </a:lnSpc>
              <a:spcBef>
                <a:spcPts val="800"/>
              </a:spcBef>
              <a:spcAft>
                <a:spcPts val="800"/>
              </a:spcAft>
              <a:buFont typeface="Arial" panose="020B0604020202020204" pitchFamily="34" charset="0"/>
              <a:buNone/>
              <a:tabLst>
                <a:tab pos="457200" algn="l"/>
              </a:tabLst>
            </a:pPr>
            <a:r>
              <a:rPr lang="en-AU" sz="1000" b="1"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Faculty name:</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marL="0" lvl="0" indent="0" fontAlgn="base">
              <a:lnSpc>
                <a:spcPts val="1400"/>
              </a:lnSpc>
              <a:spcBef>
                <a:spcPts val="800"/>
              </a:spcBef>
              <a:spcAft>
                <a:spcPts val="800"/>
              </a:spcAft>
              <a:buFont typeface="Arial" panose="020B0604020202020204" pitchFamily="34" charset="0"/>
              <a:buNone/>
              <a:tabLst>
                <a:tab pos="457200" algn="l"/>
              </a:tabLst>
            </a:pPr>
            <a:r>
              <a:rPr lang="en-AU" sz="1000" b="1"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Slide 12-13</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marL="0" lvl="0" indent="0" fontAlgn="base">
              <a:lnSpc>
                <a:spcPts val="1400"/>
              </a:lnSpc>
              <a:spcBef>
                <a:spcPts val="800"/>
              </a:spcBef>
              <a:spcAft>
                <a:spcPts val="800"/>
              </a:spcAft>
              <a:buFont typeface="Arial" panose="020B0604020202020204" pitchFamily="34" charset="0"/>
              <a:buNone/>
              <a:tabLst>
                <a:tab pos="457200" algn="l"/>
              </a:tabLst>
            </a:pPr>
            <a:r>
              <a:rPr lang="en-AU" sz="1000" b="1"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Time: 10mins  (activity)+ 5mins  (discussion/debrief)</a:t>
            </a:r>
          </a:p>
          <a:p>
            <a:pPr fontAlgn="base">
              <a:lnSpc>
                <a:spcPts val="1400"/>
              </a:lnSpc>
              <a:spcBef>
                <a:spcPts val="800"/>
              </a:spcBef>
              <a:spcAft>
                <a:spcPts val="800"/>
              </a:spcAft>
            </a:pPr>
            <a:r>
              <a:rPr lang="en-AU" sz="1000"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 </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fontAlgn="base">
              <a:lnSpc>
                <a:spcPts val="1400"/>
              </a:lnSpc>
              <a:spcBef>
                <a:spcPts val="800"/>
              </a:spcBef>
              <a:spcAft>
                <a:spcPts val="800"/>
              </a:spcAft>
            </a:pPr>
            <a:r>
              <a:rPr lang="en-AU" sz="1000" b="1"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Allocate each measure to either an outcome, process or balancing measure. </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fontAlgn="base">
              <a:lnSpc>
                <a:spcPts val="1400"/>
              </a:lnSpc>
              <a:spcBef>
                <a:spcPts val="800"/>
              </a:spcBef>
              <a:spcAft>
                <a:spcPts val="800"/>
              </a:spcAft>
            </a:pPr>
            <a:r>
              <a:rPr lang="en-AU" sz="1000" b="1"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 </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fontAlgn="base">
              <a:lnSpc>
                <a:spcPts val="1400"/>
              </a:lnSpc>
              <a:spcBef>
                <a:spcPts val="800"/>
              </a:spcBef>
              <a:spcAft>
                <a:spcPts val="800"/>
              </a:spcAft>
            </a:pPr>
            <a:r>
              <a:rPr lang="en-AU" sz="1000" b="1"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Activity instructions </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fontAlgn="base">
              <a:lnSpc>
                <a:spcPts val="1400"/>
              </a:lnSpc>
              <a:spcBef>
                <a:spcPts val="800"/>
              </a:spcBef>
              <a:spcAft>
                <a:spcPts val="800"/>
              </a:spcAft>
            </a:pPr>
            <a:r>
              <a:rPr lang="en-AU" sz="1000"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Continuing with your case scenario, we have provided you with a list of scenario specific measures. As a group, allocate each measure to its appropriate category: </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lnSpc>
                <a:spcPts val="1400"/>
              </a:lnSpc>
              <a:spcBef>
                <a:spcPts val="800"/>
              </a:spcBef>
              <a:spcAft>
                <a:spcPts val="800"/>
              </a:spcAft>
              <a:buSzPts val="1000"/>
              <a:buFont typeface="Symbol" panose="05050102010706020507" pitchFamily="18" charset="2"/>
              <a:buChar char=""/>
              <a:tabLst>
                <a:tab pos="457200" algn="l"/>
              </a:tabLst>
            </a:pPr>
            <a:r>
              <a:rPr lang="en-AU" sz="1000"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Outcome measure </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lnSpc>
                <a:spcPts val="1400"/>
              </a:lnSpc>
              <a:spcBef>
                <a:spcPts val="800"/>
              </a:spcBef>
              <a:spcAft>
                <a:spcPts val="800"/>
              </a:spcAft>
              <a:buSzPts val="1000"/>
              <a:buFont typeface="Symbol" panose="05050102010706020507" pitchFamily="18" charset="2"/>
              <a:buChar char=""/>
              <a:tabLst>
                <a:tab pos="457200" algn="l"/>
              </a:tabLst>
            </a:pPr>
            <a:r>
              <a:rPr lang="en-AU" sz="1000"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Process Measure  </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lnSpc>
                <a:spcPts val="1400"/>
              </a:lnSpc>
              <a:spcBef>
                <a:spcPts val="800"/>
              </a:spcBef>
              <a:spcAft>
                <a:spcPts val="800"/>
              </a:spcAft>
              <a:buSzPts val="1000"/>
              <a:buFont typeface="Symbol" panose="05050102010706020507" pitchFamily="18" charset="2"/>
              <a:buChar char=""/>
              <a:tabLst>
                <a:tab pos="457200" algn="l"/>
              </a:tabLst>
            </a:pPr>
            <a:r>
              <a:rPr lang="en-AU" sz="1000"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Balancing Measure </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fontAlgn="base">
              <a:lnSpc>
                <a:spcPts val="1400"/>
              </a:lnSpc>
              <a:spcBef>
                <a:spcPts val="800"/>
              </a:spcBef>
              <a:spcAft>
                <a:spcPts val="800"/>
              </a:spcAft>
            </a:pPr>
            <a:r>
              <a:rPr lang="en-AU" sz="1000"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If you have time, consider what other measures you might want to include or whether you would change any of the ones provided.  </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fontAlgn="base">
              <a:lnSpc>
                <a:spcPts val="1400"/>
              </a:lnSpc>
              <a:spcBef>
                <a:spcPts val="800"/>
              </a:spcBef>
              <a:spcAft>
                <a:spcPts val="800"/>
              </a:spcAft>
            </a:pPr>
            <a:r>
              <a:rPr lang="en-AU" sz="1000"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 </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fontAlgn="base">
              <a:lnSpc>
                <a:spcPts val="1400"/>
              </a:lnSpc>
              <a:spcBef>
                <a:spcPts val="800"/>
              </a:spcBef>
              <a:spcAft>
                <a:spcPts val="800"/>
              </a:spcAft>
            </a:pPr>
            <a:r>
              <a:rPr lang="en-AU" sz="1000" b="1"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Faculty notes: </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fontAlgn="base">
              <a:lnSpc>
                <a:spcPts val="1400"/>
              </a:lnSpc>
              <a:spcBef>
                <a:spcPts val="800"/>
              </a:spcBef>
              <a:spcAft>
                <a:spcPts val="800"/>
              </a:spcAft>
            </a:pPr>
            <a:r>
              <a:rPr lang="en-AU" sz="1000"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Bring group back together to go through answers on slide 14.</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fontAlgn="base">
              <a:lnSpc>
                <a:spcPts val="1400"/>
              </a:lnSpc>
              <a:spcBef>
                <a:spcPts val="800"/>
              </a:spcBef>
              <a:spcAft>
                <a:spcPts val="800"/>
              </a:spcAft>
            </a:pPr>
            <a:r>
              <a:rPr lang="en-AU" sz="1000"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 </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fontAlgn="base">
              <a:lnSpc>
                <a:spcPts val="1400"/>
              </a:lnSpc>
              <a:spcBef>
                <a:spcPts val="800"/>
              </a:spcBef>
              <a:spcAft>
                <a:spcPts val="800"/>
              </a:spcAft>
            </a:pPr>
            <a:r>
              <a:rPr lang="en-AU" sz="1000" dirty="0">
                <a:solidFill>
                  <a:srgbClr val="007586"/>
                </a:solidFill>
                <a:effectLst/>
                <a:highlight>
                  <a:srgbClr val="EDF5F7"/>
                </a:highlight>
                <a:latin typeface="Arial" panose="020B0604020202020204" pitchFamily="34" charset="0"/>
                <a:ea typeface="Times New Roman" panose="02020603050405020304" pitchFamily="18" charset="0"/>
                <a:cs typeface="Arial" panose="020B0604020202020204" pitchFamily="34" charset="0"/>
              </a:rPr>
              <a:t>Note: This activity can be made more interactive if the measures are printed out on cut-out cards and participants can move them to the correct category. </a:t>
            </a:r>
            <a:endParaRPr lang="en-AU" sz="1000" dirty="0">
              <a:effectLst/>
              <a:highlight>
                <a:srgbClr val="EDF5F7"/>
              </a:highlight>
              <a:latin typeface="Arial" panose="020B0604020202020204" pitchFamily="34" charset="0"/>
              <a:ea typeface="Times New Roman" panose="02020603050405020304" pitchFamily="18" charset="0"/>
              <a:cs typeface="Times New Roman" panose="02020603050405020304" pitchFamily="18" charset="0"/>
            </a:endParaRPr>
          </a:p>
          <a:p>
            <a:pPr marL="0" lvl="0" indent="0" fontAlgn="base">
              <a:lnSpc>
                <a:spcPts val="1400"/>
              </a:lnSpc>
              <a:spcBef>
                <a:spcPts val="800"/>
              </a:spcBef>
              <a:spcAft>
                <a:spcPts val="800"/>
              </a:spcAft>
              <a:buFont typeface="Arial" panose="020B0604020202020204" pitchFamily="34" charset="0"/>
              <a:buNone/>
              <a:tabLst>
                <a:tab pos="457200" algn="l"/>
              </a:tabLst>
            </a:pPr>
            <a:endParaRPr lang="en-AU" sz="1000" dirty="0">
              <a:solidFill>
                <a:srgbClr val="007586"/>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B59B6175-039B-C700-FF46-6A9B2B63B454}"/>
              </a:ext>
            </a:extLst>
          </p:cNvPr>
          <p:cNvSpPr>
            <a:spLocks noGrp="1"/>
          </p:cNvSpPr>
          <p:nvPr>
            <p:ph type="sldNum" sz="quarter" idx="5"/>
          </p:nvPr>
        </p:nvSpPr>
        <p:spPr/>
        <p:txBody>
          <a:bodyPr/>
          <a:lstStyle/>
          <a:p>
            <a:fld id="{EBD42010-679D-48A8-9386-1F77E91E5D4C}" type="slidenum">
              <a:rPr lang="en-US" smtClean="0"/>
              <a:t>13</a:t>
            </a:fld>
            <a:endParaRPr lang="en-US"/>
          </a:p>
        </p:txBody>
      </p:sp>
    </p:spTree>
    <p:extLst>
      <p:ext uri="{BB962C8B-B14F-4D97-AF65-F5344CB8AC3E}">
        <p14:creationId xmlns:p14="http://schemas.microsoft.com/office/powerpoint/2010/main" val="3613592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A234E-F8BB-8908-8834-1D93CF606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99A7C-8280-8520-E4C2-161A76C0D1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333B13-B8AF-0678-A816-5C89495076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Slide 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NOTE: This is the solution for measure category activity (slide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Run through the correct answers for each scenario.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Faculty discussion prompt</a:t>
            </a:r>
            <a:r>
              <a:rPr lang="en-AU" sz="1000"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 Ask if any of their answers were different or whether they added any measures? Ask for explanations about why they added/changed or chose a different category.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dirty="0">
              <a:solidFill>
                <a:srgbClr val="007586"/>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a:t>
            </a:r>
            <a:r>
              <a:rPr lang="en-AU" sz="1000" i="1"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A summary of the case scenario provided measures is also provided in the Faculty Guide section for this slide</a:t>
            </a:r>
            <a:r>
              <a:rPr lang="en-AU" sz="1000"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dirty="0">
              <a:solidFill>
                <a:srgbClr val="007586"/>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Key point</a:t>
            </a:r>
            <a:r>
              <a:rPr lang="en-AU" sz="1000"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 The solutions provided are not set in stone. It is important that a discussion is had about the differences, and reasons why people chose categories to embed learning about what each of the measure categories means (outcome, process and balancing).</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sz="1000" dirty="0"/>
          </a:p>
          <a:p>
            <a:endParaRPr lang="en-AU" sz="1000" dirty="0"/>
          </a:p>
          <a:p>
            <a:pPr marL="0" lvl="0" indent="0" fontAlgn="base">
              <a:lnSpc>
                <a:spcPts val="1400"/>
              </a:lnSpc>
              <a:spcBef>
                <a:spcPts val="800"/>
              </a:spcBef>
              <a:spcAft>
                <a:spcPts val="800"/>
              </a:spcAft>
              <a:buFont typeface="Arial" panose="020B0604020202020204" pitchFamily="34" charset="0"/>
              <a:buNone/>
              <a:tabLst>
                <a:tab pos="457200" algn="l"/>
              </a:tabLst>
            </a:pPr>
            <a:endParaRPr lang="en-AU" sz="1000" dirty="0">
              <a:solidFill>
                <a:srgbClr val="007586"/>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EB96EE7D-C41D-299E-C744-6CB3A5AF3516}"/>
              </a:ext>
            </a:extLst>
          </p:cNvPr>
          <p:cNvSpPr>
            <a:spLocks noGrp="1"/>
          </p:cNvSpPr>
          <p:nvPr>
            <p:ph type="sldNum" sz="quarter" idx="5"/>
          </p:nvPr>
        </p:nvSpPr>
        <p:spPr/>
        <p:txBody>
          <a:bodyPr/>
          <a:lstStyle/>
          <a:p>
            <a:fld id="{EBD42010-679D-48A8-9386-1F77E91E5D4C}" type="slidenum">
              <a:rPr lang="en-US" smtClean="0"/>
              <a:t>14</a:t>
            </a:fld>
            <a:endParaRPr lang="en-US"/>
          </a:p>
        </p:txBody>
      </p:sp>
    </p:spTree>
    <p:extLst>
      <p:ext uri="{BB962C8B-B14F-4D97-AF65-F5344CB8AC3E}">
        <p14:creationId xmlns:p14="http://schemas.microsoft.com/office/powerpoint/2010/main" val="1204107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2F27D-8AE4-657A-DA21-2D5F08110F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2112C-B8DC-E20B-0773-E7CA7DB5D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0AE53-8CE1-1552-C164-6C88665DC951}"/>
              </a:ext>
            </a:extLst>
          </p:cNvPr>
          <p:cNvSpPr>
            <a:spLocks noGrp="1"/>
          </p:cNvSpPr>
          <p:nvPr>
            <p:ph type="body" idx="1"/>
          </p:nvPr>
        </p:nvSpPr>
        <p:spPr/>
        <p:txBody>
          <a:bodyPr/>
          <a:lstStyle/>
          <a:p>
            <a:pPr marL="0" lvl="0" indent="0" fontAlgn="base">
              <a:lnSpc>
                <a:spcPts val="1400"/>
              </a:lnSpc>
              <a:spcBef>
                <a:spcPts val="800"/>
              </a:spcBef>
              <a:spcAft>
                <a:spcPts val="800"/>
              </a:spcAft>
              <a:buFont typeface="Arial" panose="020B0604020202020204" pitchFamily="34" charset="0"/>
              <a:buNone/>
              <a:tabLst>
                <a:tab pos="457200" algn="l"/>
              </a:tabLst>
            </a:pPr>
            <a:r>
              <a:rPr lang="en-AU" sz="18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Faculty name:</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fontAlgn="base">
              <a:lnSpc>
                <a:spcPts val="1400"/>
              </a:lnSpc>
              <a:spcBef>
                <a:spcPts val="800"/>
              </a:spcBef>
              <a:spcAft>
                <a:spcPts val="800"/>
              </a:spcAft>
              <a:buFont typeface="Arial" panose="020B0604020202020204" pitchFamily="34" charset="0"/>
              <a:buNone/>
              <a:tabLst>
                <a:tab pos="457200" algn="l"/>
              </a:tabLst>
            </a:pPr>
            <a:r>
              <a:rPr lang="en-AU" sz="18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Slide 15-18</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fontAlgn="base">
              <a:lnSpc>
                <a:spcPts val="1400"/>
              </a:lnSpc>
              <a:spcBef>
                <a:spcPts val="800"/>
              </a:spcBef>
              <a:spcAft>
                <a:spcPts val="800"/>
              </a:spcAft>
              <a:buFont typeface="Arial" panose="020B0604020202020204" pitchFamily="34" charset="0"/>
              <a:buNone/>
              <a:tabLst>
                <a:tab pos="457200" algn="l"/>
              </a:tabLst>
            </a:pPr>
            <a:r>
              <a:rPr lang="en-AU" sz="18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Time: 10mins</a:t>
            </a:r>
          </a:p>
          <a:p>
            <a:pPr marL="0" lvl="0" indent="0" fontAlgn="base">
              <a:lnSpc>
                <a:spcPts val="1400"/>
              </a:lnSpc>
              <a:spcBef>
                <a:spcPts val="800"/>
              </a:spcBef>
              <a:spcAft>
                <a:spcPts val="800"/>
              </a:spcAft>
              <a:buFont typeface="Arial" panose="020B0604020202020204" pitchFamily="34" charset="0"/>
              <a:buNone/>
              <a:tabLst>
                <a:tab pos="457200" algn="l"/>
              </a:tabLst>
            </a:pPr>
            <a:endParaRPr lang="en-AU" dirty="0">
              <a:ea typeface="Calibri"/>
              <a:cs typeface="Calibri"/>
            </a:endParaRPr>
          </a:p>
          <a:p>
            <a:pPr marL="171450" indent="-171450">
              <a:lnSpc>
                <a:spcPts val="1200"/>
              </a:lnSpc>
              <a:spcBef>
                <a:spcPts val="400"/>
              </a:spcBef>
              <a:spcAft>
                <a:spcPts val="300"/>
              </a:spcAft>
              <a:buFont typeface="Arial" panose="020B0604020202020204" pitchFamily="34" charset="0"/>
              <a:buChar char="•"/>
            </a:pPr>
            <a:r>
              <a:rPr lang="en-AU" dirty="0">
                <a:ea typeface="Calibri"/>
                <a:cs typeface="Calibri"/>
              </a:rPr>
              <a:t>I</a:t>
            </a:r>
            <a:r>
              <a:rPr lang="en-AU" sz="1800" dirty="0">
                <a:effectLst/>
                <a:latin typeface="Arial" panose="020B0604020202020204" pitchFamily="34" charset="0"/>
                <a:ea typeface="VIC" panose="00000500000000000000" pitchFamily="2" charset="0"/>
                <a:cs typeface="Arial" panose="020B0604020202020204" pitchFamily="34" charset="0"/>
              </a:rPr>
              <a:t>n our final section, we will discuss what mechanisms and processes are needed to make change stick. </a:t>
            </a:r>
          </a:p>
          <a:p>
            <a:pPr marL="171450" indent="-171450">
              <a:lnSpc>
                <a:spcPts val="1200"/>
              </a:lnSpc>
              <a:spcBef>
                <a:spcPts val="400"/>
              </a:spcBef>
              <a:spcAft>
                <a:spcPts val="300"/>
              </a:spcAft>
              <a:buFont typeface="Arial" panose="020B0604020202020204" pitchFamily="34" charset="0"/>
              <a:buChar char="•"/>
            </a:pPr>
            <a:r>
              <a:rPr lang="en-AU" sz="1800" dirty="0">
                <a:effectLst/>
                <a:latin typeface="Arial" panose="020B0604020202020204" pitchFamily="34" charset="0"/>
                <a:ea typeface="VIC" panose="00000500000000000000" pitchFamily="2" charset="0"/>
                <a:cs typeface="Arial" panose="020B0604020202020204" pitchFamily="34" charset="0"/>
              </a:rPr>
              <a:t>If we are working hard to test and learn how to improve our systems and the outcomes we can achieve, we also need to be thinking about we can prevent our achievements from slipping back into the way things were. </a:t>
            </a:r>
          </a:p>
          <a:p>
            <a:pPr marL="171450" indent="-171450">
              <a:lnSpc>
                <a:spcPts val="1200"/>
              </a:lnSpc>
              <a:spcBef>
                <a:spcPts val="400"/>
              </a:spcBef>
              <a:spcAft>
                <a:spcPts val="300"/>
              </a:spcAft>
              <a:buFont typeface="Arial" panose="020B0604020202020204" pitchFamily="34" charset="0"/>
              <a:buChar char="•"/>
            </a:pPr>
            <a:r>
              <a:rPr lang="en-AU" sz="1800" dirty="0">
                <a:effectLst/>
                <a:latin typeface="Arial" panose="020B0604020202020204" pitchFamily="34" charset="0"/>
                <a:ea typeface="VIC" panose="00000500000000000000" pitchFamily="2" charset="0"/>
                <a:cs typeface="Arial" panose="020B0604020202020204" pitchFamily="34" charset="0"/>
              </a:rPr>
              <a:t>For example, often people are exposed to improvement work as part of a professional development program or on a rotation and then move on and the learning may be lost. </a:t>
            </a:r>
          </a:p>
          <a:p>
            <a:pPr marL="457200" lvl="1" indent="0">
              <a:lnSpc>
                <a:spcPts val="1200"/>
              </a:lnSpc>
              <a:spcBef>
                <a:spcPts val="400"/>
              </a:spcBef>
              <a:spcAft>
                <a:spcPts val="300"/>
              </a:spcAft>
              <a:buFont typeface="Arial" panose="020B0604020202020204" pitchFamily="34" charset="0"/>
              <a:buNone/>
            </a:pPr>
            <a:r>
              <a:rPr lang="en-AU" sz="1800" dirty="0">
                <a:effectLst/>
                <a:latin typeface="Arial" panose="020B0604020202020204" pitchFamily="34" charset="0"/>
                <a:ea typeface="VIC" panose="00000500000000000000" pitchFamily="2" charset="0"/>
                <a:cs typeface="Arial" panose="020B0604020202020204" pitchFamily="34" charset="0"/>
              </a:rPr>
              <a:t>- But there are ways we can ensure that the hard work of the team can be sustained. </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EBC881A8-99AC-85FB-4D8A-7647CFB0B833}"/>
              </a:ext>
            </a:extLst>
          </p:cNvPr>
          <p:cNvSpPr>
            <a:spLocks noGrp="1"/>
          </p:cNvSpPr>
          <p:nvPr>
            <p:ph type="sldNum" sz="quarter" idx="5"/>
          </p:nvPr>
        </p:nvSpPr>
        <p:spPr/>
        <p:txBody>
          <a:bodyPr/>
          <a:lstStyle/>
          <a:p>
            <a:fld id="{EBD42010-679D-48A8-9386-1F77E91E5D4C}" type="slidenum">
              <a:rPr lang="en-US" smtClean="0"/>
              <a:t>15</a:t>
            </a:fld>
            <a:endParaRPr lang="en-US"/>
          </a:p>
        </p:txBody>
      </p:sp>
    </p:spTree>
    <p:extLst>
      <p:ext uri="{BB962C8B-B14F-4D97-AF65-F5344CB8AC3E}">
        <p14:creationId xmlns:p14="http://schemas.microsoft.com/office/powerpoint/2010/main" val="1131548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F8D0A-C3A7-7567-E6A6-D4CB182B6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27F0A-05DE-670D-6ACB-3111780203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123E5-AC2C-1E4F-04DB-3BFC09A03F56}"/>
              </a:ext>
            </a:extLst>
          </p:cNvPr>
          <p:cNvSpPr>
            <a:spLocks noGrp="1"/>
          </p:cNvSpPr>
          <p:nvPr>
            <p:ph type="body" idx="1"/>
          </p:nvPr>
        </p:nvSpPr>
        <p:spPr/>
        <p:txBody>
          <a:bodyPr/>
          <a:lstStyle/>
          <a:p>
            <a:pPr>
              <a:lnSpc>
                <a:spcPts val="1200"/>
              </a:lnSpc>
              <a:spcBef>
                <a:spcPts val="400"/>
              </a:spcBef>
              <a:spcAft>
                <a:spcPts val="300"/>
              </a:spcAft>
            </a:pPr>
            <a:r>
              <a:rPr lang="en-AU" sz="1000" b="1" dirty="0">
                <a:effectLst/>
                <a:latin typeface="Arial" panose="020B0604020202020204" pitchFamily="34" charset="0"/>
                <a:ea typeface="VIC" panose="00000500000000000000" pitchFamily="2" charset="0"/>
                <a:cs typeface="Arial" panose="020B0604020202020204" pitchFamily="34" charset="0"/>
              </a:rPr>
              <a:t>Slide 16:</a:t>
            </a:r>
          </a:p>
          <a:p>
            <a:pPr>
              <a:lnSpc>
                <a:spcPts val="1200"/>
              </a:lnSpc>
              <a:spcBef>
                <a:spcPts val="400"/>
              </a:spcBef>
              <a:spcAft>
                <a:spcPts val="300"/>
              </a:spcAft>
            </a:pPr>
            <a:endParaRPr lang="en-AU" sz="1000" dirty="0">
              <a:effectLst/>
              <a:latin typeface="Arial" panose="020B0604020202020204" pitchFamily="34" charset="0"/>
              <a:ea typeface="VIC" panose="00000500000000000000" pitchFamily="2" charset="0"/>
              <a:cs typeface="Arial" panose="020B0604020202020204" pitchFamily="34" charset="0"/>
            </a:endParaRPr>
          </a:p>
          <a:p>
            <a:pPr>
              <a:lnSpc>
                <a:spcPts val="1200"/>
              </a:lnSpc>
              <a:spcBef>
                <a:spcPts val="400"/>
              </a:spcBef>
              <a:spcAft>
                <a:spcPts val="300"/>
              </a:spcAft>
            </a:pPr>
            <a:r>
              <a:rPr lang="en-AU" sz="1000" dirty="0">
                <a:effectLst/>
                <a:latin typeface="Arial" panose="020B0604020202020204" pitchFamily="34" charset="0"/>
                <a:ea typeface="VIC" panose="00000500000000000000" pitchFamily="2" charset="0"/>
                <a:cs typeface="Arial" panose="020B0604020202020204" pitchFamily="34" charset="0"/>
              </a:rPr>
              <a:t>Post-implementation of our theory of change, we would hopefully be able to distinguish our previous level of performance from our new, current level of performance.</a:t>
            </a:r>
            <a:endParaRPr lang="en-AU" sz="1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ts val="1200"/>
              </a:lnSpc>
              <a:spcBef>
                <a:spcPts val="400"/>
              </a:spcBef>
              <a:spcAft>
                <a:spcPts val="300"/>
              </a:spcAft>
              <a:buFont typeface="Calibri" panose="020F0502020204030204" pitchFamily="34" charset="0"/>
              <a:buChar char="•"/>
            </a:pPr>
            <a:r>
              <a:rPr lang="en-AU" sz="1000" dirty="0">
                <a:effectLst/>
                <a:latin typeface="Arial" panose="020B0604020202020204" pitchFamily="34" charset="0"/>
                <a:ea typeface="VIC" panose="00000500000000000000" pitchFamily="2" charset="0"/>
                <a:cs typeface="Times New Roman" panose="02020603050405020304" pitchFamily="18" charset="0"/>
              </a:rPr>
              <a:t>Sustainability is all about maintaining that new level of performance after the change has been implemented. </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Bef>
                <a:spcPts val="400"/>
              </a:spcBef>
              <a:spcAft>
                <a:spcPts val="300"/>
              </a:spcAft>
              <a:buFont typeface="Calibri" panose="020F0502020204030204" pitchFamily="34" charset="0"/>
              <a:buChar char="•"/>
            </a:pPr>
            <a:r>
              <a:rPr lang="en-AU" sz="1000" dirty="0">
                <a:effectLst/>
                <a:latin typeface="Arial" panose="020B0604020202020204" pitchFamily="34" charset="0"/>
                <a:ea typeface="VIC" panose="00000500000000000000" pitchFamily="2" charset="0"/>
                <a:cs typeface="Times New Roman" panose="02020603050405020304" pitchFamily="18" charset="0"/>
              </a:rPr>
              <a:t>We need to continue to monitor performance over time to determine if a change has been sustained.</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Bef>
                <a:spcPts val="400"/>
              </a:spcBef>
              <a:spcAft>
                <a:spcPts val="300"/>
              </a:spcAft>
              <a:buFont typeface="Calibri" panose="020F0502020204030204" pitchFamily="34" charset="0"/>
              <a:buChar char="•"/>
            </a:pPr>
            <a:r>
              <a:rPr lang="en-AU" sz="1000" dirty="0">
                <a:effectLst/>
                <a:latin typeface="Arial" panose="020B0604020202020204" pitchFamily="34" charset="0"/>
                <a:ea typeface="VIC" panose="00000500000000000000" pitchFamily="2" charset="0"/>
                <a:cs typeface="Times New Roman" panose="02020603050405020304" pitchFamily="18" charset="0"/>
              </a:rPr>
              <a:t>As with any system, there will be fluctuations in performance due to random variation and as mentioned earlier we don’t want to react to at any slight uptick or deterioration in performance after our change.</a:t>
            </a:r>
          </a:p>
          <a:p>
            <a:pPr marL="342900" lvl="0" indent="-342900">
              <a:lnSpc>
                <a:spcPts val="1200"/>
              </a:lnSpc>
              <a:spcBef>
                <a:spcPts val="400"/>
              </a:spcBef>
              <a:spcAft>
                <a:spcPts val="300"/>
              </a:spcAft>
              <a:buFont typeface="Calibri" panose="020F0502020204030204" pitchFamily="34" charset="0"/>
              <a:buChar char="•"/>
            </a:pPr>
            <a:r>
              <a:rPr lang="en-AU" sz="1000" dirty="0">
                <a:effectLst/>
                <a:latin typeface="Arial" panose="020B0604020202020204" pitchFamily="34" charset="0"/>
                <a:ea typeface="VIC" panose="00000500000000000000" pitchFamily="2" charset="0"/>
              </a:rPr>
              <a:t>It is important to not celebrate too early. We want to avoid drawing conclusions from a ‘sugar hit’ a short-term spike in improved performance before it returns to the previous level of performance.</a:t>
            </a:r>
            <a:endParaRPr lang="en-AU" sz="1000" dirty="0"/>
          </a:p>
          <a:p>
            <a:pPr marL="0" lvl="0" indent="0" fontAlgn="base">
              <a:lnSpc>
                <a:spcPts val="1400"/>
              </a:lnSpc>
              <a:spcBef>
                <a:spcPts val="800"/>
              </a:spcBef>
              <a:spcAft>
                <a:spcPts val="800"/>
              </a:spcAft>
              <a:buFont typeface="Arial" panose="020B0604020202020204" pitchFamily="34" charset="0"/>
              <a:buNone/>
              <a:tabLst>
                <a:tab pos="457200" algn="l"/>
              </a:tabLst>
            </a:pPr>
            <a:endParaRPr lang="en-AU" sz="1000" dirty="0">
              <a:solidFill>
                <a:srgbClr val="007586"/>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872E2A3A-7F27-A68A-2015-C6340975CB2F}"/>
              </a:ext>
            </a:extLst>
          </p:cNvPr>
          <p:cNvSpPr>
            <a:spLocks noGrp="1"/>
          </p:cNvSpPr>
          <p:nvPr>
            <p:ph type="sldNum" sz="quarter" idx="5"/>
          </p:nvPr>
        </p:nvSpPr>
        <p:spPr/>
        <p:txBody>
          <a:bodyPr/>
          <a:lstStyle/>
          <a:p>
            <a:fld id="{EBD42010-679D-48A8-9386-1F77E91E5D4C}" type="slidenum">
              <a:rPr lang="en-US" smtClean="0"/>
              <a:t>16</a:t>
            </a:fld>
            <a:endParaRPr lang="en-US"/>
          </a:p>
        </p:txBody>
      </p:sp>
    </p:spTree>
    <p:extLst>
      <p:ext uri="{BB962C8B-B14F-4D97-AF65-F5344CB8AC3E}">
        <p14:creationId xmlns:p14="http://schemas.microsoft.com/office/powerpoint/2010/main" val="1517428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F40E-3A46-48F5-6B47-C5A675201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A6976-9576-8D73-EBF6-6D133DD87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903F18-0C81-30DE-F8F9-1153F8B72A35}"/>
              </a:ext>
            </a:extLst>
          </p:cNvPr>
          <p:cNvSpPr>
            <a:spLocks noGrp="1"/>
          </p:cNvSpPr>
          <p:nvPr>
            <p:ph type="body" idx="1"/>
          </p:nvPr>
        </p:nvSpPr>
        <p:spPr/>
        <p:txBody>
          <a:bodyPr/>
          <a:lstStyle/>
          <a:p>
            <a:pPr marL="0" indent="0">
              <a:buFont typeface="Arial" panose="020B0604020202020204" pitchFamily="34" charset="0"/>
              <a:buNone/>
            </a:pPr>
            <a:r>
              <a:rPr lang="en-AU" sz="1000" b="1" dirty="0"/>
              <a:t>Slide 17:</a:t>
            </a:r>
          </a:p>
          <a:p>
            <a:pPr marL="171450" indent="-171450">
              <a:buFont typeface="Arial" panose="020B0604020202020204" pitchFamily="34" charset="0"/>
              <a:buChar char="•"/>
            </a:pPr>
            <a:endParaRPr lang="en-AU" sz="1000" b="0" dirty="0"/>
          </a:p>
          <a:p>
            <a:pPr marL="171450" indent="-171450">
              <a:buFont typeface="Arial" panose="020B0604020202020204" pitchFamily="34" charset="0"/>
              <a:buChar char="•"/>
            </a:pPr>
            <a:r>
              <a:rPr lang="en-AU" sz="1000" b="0" dirty="0"/>
              <a:t>This program is focused on building your foundations level skills for quality improvement. </a:t>
            </a:r>
          </a:p>
          <a:p>
            <a:pPr marL="171450" indent="-171450">
              <a:buFont typeface="Arial" panose="020B0604020202020204" pitchFamily="34" charset="0"/>
              <a:buChar char="•"/>
            </a:pPr>
            <a:r>
              <a:rPr lang="en-AU" sz="1000" b="0" dirty="0"/>
              <a:t>At this foundations level you will be conducting you PDSAs and testing your change ideas at a small scale. This can often feel very removed from the lofty goals or changes you want to see happen in your system. </a:t>
            </a:r>
          </a:p>
          <a:p>
            <a:pPr marL="0" indent="0">
              <a:buFont typeface="Arial" panose="020B0604020202020204" pitchFamily="34" charset="0"/>
              <a:buNone/>
            </a:pPr>
            <a:endParaRPr lang="en-AU" sz="1000" b="0" dirty="0"/>
          </a:p>
          <a:p>
            <a:pPr marL="0" indent="0">
              <a:buFont typeface="Arial" panose="020B0604020202020204" pitchFamily="34" charset="0"/>
              <a:buNone/>
            </a:pPr>
            <a:r>
              <a:rPr lang="en-AU" sz="1000" b="1" dirty="0"/>
              <a:t>Let’s look at some ways to starting small contributes to the bigger picture:</a:t>
            </a:r>
          </a:p>
          <a:p>
            <a:endParaRPr lang="en-AU" sz="1000" b="1" dirty="0"/>
          </a:p>
          <a:p>
            <a:r>
              <a:rPr lang="en-AU" sz="1000" b="1" dirty="0"/>
              <a:t>Iterative Learning </a:t>
            </a:r>
            <a:endParaRPr lang="en-AU" sz="1000" b="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1" i="0" dirty="0">
                <a:solidFill>
                  <a:srgbClr val="374151"/>
                </a:solidFill>
                <a:effectLst/>
                <a:latin typeface="Söhne"/>
              </a:rPr>
              <a:t> Small Scale:</a:t>
            </a:r>
            <a:r>
              <a:rPr lang="en-AU" sz="1000" b="0" i="0" dirty="0">
                <a:solidFill>
                  <a:srgbClr val="374151"/>
                </a:solidFill>
                <a:effectLst/>
                <a:latin typeface="Söhne"/>
              </a:rPr>
              <a:t> By implementing incremental changes and running small PDSA cycles, teams can observe the immediate impact of these changes and learn from the results. </a:t>
            </a:r>
            <a:r>
              <a:rPr lang="en-AU" sz="1000" b="0" dirty="0"/>
              <a:t>It is important to remember – “from little things big things grow”, chances of integrated sustained change is enhanced by testing small and building a degree of belief in our change ideas.  </a:t>
            </a:r>
            <a:endParaRPr lang="en-AU" sz="1000" b="0" i="0" dirty="0">
              <a:solidFill>
                <a:srgbClr val="374151"/>
              </a:solidFill>
              <a:effectLst/>
              <a:latin typeface="Söhne"/>
            </a:endParaRPr>
          </a:p>
          <a:p>
            <a:pPr algn="l">
              <a:buFont typeface="Arial" panose="020B0604020202020204" pitchFamily="34" charset="0"/>
              <a:buChar char="•"/>
            </a:pPr>
            <a:r>
              <a:rPr lang="en-AU" sz="1000" b="1" i="0" dirty="0">
                <a:solidFill>
                  <a:srgbClr val="374151"/>
                </a:solidFill>
                <a:effectLst/>
                <a:latin typeface="Söhne"/>
              </a:rPr>
              <a:t> Bigger Picture:</a:t>
            </a:r>
            <a:r>
              <a:rPr lang="en-AU" sz="1000" b="0" i="0" dirty="0">
                <a:solidFill>
                  <a:srgbClr val="374151"/>
                </a:solidFill>
                <a:effectLst/>
                <a:latin typeface="Söhne"/>
              </a:rPr>
              <a:t> The iterative learning process allows organizations to accumulate knowledge and insights over time. This knowledge can then be applied to larger-scale improvements and strategic initiatives.</a:t>
            </a:r>
          </a:p>
          <a:p>
            <a:endParaRPr lang="en-AU" sz="1000" dirty="0"/>
          </a:p>
          <a:p>
            <a:r>
              <a:rPr lang="en-AU" sz="1000" b="1" dirty="0"/>
              <a:t>Risk Mitigation </a:t>
            </a:r>
            <a:endParaRPr lang="en-AU" sz="1000" b="1" dirty="0">
              <a:ea typeface="Calibri"/>
              <a:cs typeface="Calibri"/>
            </a:endParaRPr>
          </a:p>
          <a:p>
            <a:pPr algn="l">
              <a:buFont typeface="Arial" panose="020B0604020202020204" pitchFamily="34" charset="0"/>
              <a:buChar char="•"/>
            </a:pPr>
            <a:r>
              <a:rPr lang="en-AU" sz="1000" b="1" i="0" dirty="0">
                <a:solidFill>
                  <a:srgbClr val="374151"/>
                </a:solidFill>
                <a:effectLst/>
                <a:latin typeface="Söhne"/>
              </a:rPr>
              <a:t> Small Scale:</a:t>
            </a:r>
            <a:r>
              <a:rPr lang="en-AU" sz="1000" b="0" i="0" dirty="0">
                <a:solidFill>
                  <a:srgbClr val="374151"/>
                </a:solidFill>
                <a:effectLst/>
                <a:latin typeface="Söhne"/>
              </a:rPr>
              <a:t> Testing changes on a small scale helps identify potential risks and unintended consequences in a controlled environment.</a:t>
            </a:r>
          </a:p>
          <a:p>
            <a:pPr algn="l">
              <a:buFont typeface="Arial" panose="020B0604020202020204" pitchFamily="34" charset="0"/>
              <a:buChar char="•"/>
            </a:pPr>
            <a:r>
              <a:rPr lang="en-AU" sz="1000" b="1" i="0" dirty="0">
                <a:solidFill>
                  <a:srgbClr val="374151"/>
                </a:solidFill>
                <a:effectLst/>
                <a:latin typeface="Söhne"/>
              </a:rPr>
              <a:t> Bigger Picture:</a:t>
            </a:r>
            <a:r>
              <a:rPr lang="en-AU" sz="1000" b="0" i="0" dirty="0">
                <a:solidFill>
                  <a:srgbClr val="374151"/>
                </a:solidFill>
                <a:effectLst/>
                <a:latin typeface="Söhne"/>
              </a:rPr>
              <a:t> Mitigating risks at a small scale minimizes the chances of major disruptions when implementing changes organization-wide. It enhances the likelihood of successful and sustainable improvements</a:t>
            </a:r>
          </a:p>
          <a:p>
            <a:endParaRPr lang="en-AU" sz="1000" b="1" dirty="0"/>
          </a:p>
          <a:p>
            <a:r>
              <a:rPr lang="en-AU" sz="1000" b="1" dirty="0"/>
              <a:t>Engagement and Collaboration </a:t>
            </a:r>
            <a:endParaRPr lang="en-AU" sz="1000" b="1" dirty="0">
              <a:ea typeface="Calibri"/>
              <a:cs typeface="Calibri"/>
            </a:endParaRPr>
          </a:p>
          <a:p>
            <a:pPr algn="l">
              <a:buFont typeface="Arial" panose="020B0604020202020204" pitchFamily="34" charset="0"/>
              <a:buChar char="•"/>
            </a:pPr>
            <a:r>
              <a:rPr lang="en-AU" sz="1000" b="1" i="0" dirty="0">
                <a:solidFill>
                  <a:srgbClr val="374151"/>
                </a:solidFill>
                <a:effectLst/>
                <a:latin typeface="Söhne"/>
              </a:rPr>
              <a:t> Small Scale:</a:t>
            </a:r>
            <a:r>
              <a:rPr lang="en-AU" sz="1000" b="0" i="0" dirty="0">
                <a:solidFill>
                  <a:srgbClr val="374151"/>
                </a:solidFill>
                <a:effectLst/>
                <a:latin typeface="Söhne"/>
              </a:rPr>
              <a:t> Involving frontline staff and consumers in small-scale testing fosters engagement and collaboration, as they become active participants in the improvement process.</a:t>
            </a:r>
          </a:p>
          <a:p>
            <a:pPr algn="l">
              <a:buFont typeface="Arial" panose="020B0604020202020204" pitchFamily="34" charset="0"/>
              <a:buChar char="•"/>
            </a:pPr>
            <a:r>
              <a:rPr lang="en-AU" sz="1000" b="1" i="0" dirty="0">
                <a:solidFill>
                  <a:srgbClr val="374151"/>
                </a:solidFill>
                <a:effectLst/>
                <a:latin typeface="Söhne"/>
              </a:rPr>
              <a:t> Bigger Picture:</a:t>
            </a:r>
            <a:r>
              <a:rPr lang="en-AU" sz="1000" b="0" i="0" dirty="0">
                <a:solidFill>
                  <a:srgbClr val="374151"/>
                </a:solidFill>
                <a:effectLst/>
                <a:latin typeface="Söhne"/>
              </a:rPr>
              <a:t> A culture of continuous improvement is cultivated throughout the organization. Employees at all levels and consumers can feel empowered to contribute ideas and solutions, creating a collaborative and innovative environment</a:t>
            </a:r>
            <a:endParaRPr lang="en-AU" sz="1000" b="1" dirty="0"/>
          </a:p>
          <a:p>
            <a:endParaRPr lang="en-AU" sz="1000" b="1" dirty="0"/>
          </a:p>
          <a:p>
            <a:r>
              <a:rPr lang="en-AU" sz="1000" b="1" dirty="0"/>
              <a:t>Data-Driven Decision Making</a:t>
            </a:r>
            <a:endParaRPr lang="en-AU" sz="1000" b="1" dirty="0">
              <a:ea typeface="Calibri"/>
              <a:cs typeface="Calibri"/>
            </a:endParaRPr>
          </a:p>
          <a:p>
            <a:pPr algn="l">
              <a:buFont typeface="Arial" panose="020B0604020202020204" pitchFamily="34" charset="0"/>
              <a:buChar char="•"/>
            </a:pPr>
            <a:r>
              <a:rPr lang="en-AU" sz="1000" b="1" i="0" dirty="0">
                <a:solidFill>
                  <a:srgbClr val="374151"/>
                </a:solidFill>
                <a:effectLst/>
                <a:latin typeface="Söhne"/>
              </a:rPr>
              <a:t> Small Scale:</a:t>
            </a:r>
            <a:r>
              <a:rPr lang="en-AU" sz="1000" b="0" i="0" dirty="0">
                <a:solidFill>
                  <a:srgbClr val="374151"/>
                </a:solidFill>
                <a:effectLst/>
                <a:latin typeface="Söhne"/>
              </a:rPr>
              <a:t> Running small PDSA cycles involves collecting and analysing data to inform decision-making.</a:t>
            </a:r>
          </a:p>
          <a:p>
            <a:pPr algn="l">
              <a:buFont typeface="Arial" panose="020B0604020202020204" pitchFamily="34" charset="0"/>
              <a:buChar char="•"/>
            </a:pPr>
            <a:r>
              <a:rPr lang="en-AU" sz="1000" b="1" i="0" dirty="0">
                <a:solidFill>
                  <a:srgbClr val="374151"/>
                </a:solidFill>
                <a:effectLst/>
                <a:latin typeface="Söhne"/>
              </a:rPr>
              <a:t> Bigger Picture:</a:t>
            </a:r>
            <a:r>
              <a:rPr lang="en-AU" sz="1000" b="0" i="0" dirty="0">
                <a:solidFill>
                  <a:srgbClr val="374151"/>
                </a:solidFill>
                <a:effectLst/>
                <a:latin typeface="Söhne"/>
              </a:rPr>
              <a:t> The data generated from small-scale tests provide a foundation for evidence-based</a:t>
            </a:r>
          </a:p>
          <a:p>
            <a:pPr algn="l">
              <a:buFont typeface="Arial" panose="020B0604020202020204" pitchFamily="34" charset="0"/>
              <a:buChar char="•"/>
            </a:pPr>
            <a:endParaRPr lang="en-AU" sz="1000" b="0" i="0" dirty="0">
              <a:solidFill>
                <a:srgbClr val="374151"/>
              </a:solidFill>
              <a:effectLst/>
              <a:latin typeface="Söhne"/>
            </a:endParaRPr>
          </a:p>
          <a:p>
            <a:pPr algn="l">
              <a:buFont typeface="Arial" panose="020B0604020202020204" pitchFamily="34" charset="0"/>
              <a:buNone/>
            </a:pPr>
            <a:r>
              <a:rPr lang="en-AU" sz="1000" b="1" i="0" dirty="0">
                <a:solidFill>
                  <a:srgbClr val="374151"/>
                </a:solidFill>
                <a:effectLst/>
                <a:latin typeface="Söhne"/>
              </a:rPr>
              <a:t>Culture</a:t>
            </a:r>
          </a:p>
          <a:p>
            <a:pPr>
              <a:buFont typeface="Arial" panose="020B0604020202020204" pitchFamily="34" charset="0"/>
              <a:buChar char="•"/>
            </a:pPr>
            <a:r>
              <a:rPr lang="en-AU" sz="1000" b="1" i="0" dirty="0">
                <a:solidFill>
                  <a:srgbClr val="374151"/>
                </a:solidFill>
                <a:effectLst/>
                <a:latin typeface="Söhne"/>
              </a:rPr>
              <a:t> Small Scale</a:t>
            </a:r>
            <a:r>
              <a:rPr lang="en-AU" sz="1000" b="0" i="0" dirty="0">
                <a:solidFill>
                  <a:srgbClr val="374151"/>
                </a:solidFill>
                <a:effectLst/>
                <a:latin typeface="Söhne"/>
              </a:rPr>
              <a:t>: Involving frontline staff and consumers in small-scale testing fosters a culture of continuous improvement at a local level.</a:t>
            </a:r>
            <a:r>
              <a:rPr lang="en-AU" sz="1000" dirty="0">
                <a:solidFill>
                  <a:srgbClr val="374151"/>
                </a:solidFill>
                <a:latin typeface="Söhne"/>
              </a:rPr>
              <a:t> </a:t>
            </a:r>
            <a:endParaRPr lang="en-AU" sz="1000" b="0" i="0" dirty="0">
              <a:solidFill>
                <a:srgbClr val="374151"/>
              </a:solidFill>
              <a:effectLst/>
              <a:latin typeface="Söhne"/>
            </a:endParaRPr>
          </a:p>
          <a:p>
            <a:pPr algn="l">
              <a:buFont typeface="Arial" panose="020B0604020202020204" pitchFamily="34" charset="0"/>
              <a:buChar char="•"/>
            </a:pPr>
            <a:r>
              <a:rPr lang="en-AU" sz="1000" b="1" i="0" dirty="0">
                <a:solidFill>
                  <a:srgbClr val="374151"/>
                </a:solidFill>
                <a:effectLst/>
                <a:latin typeface="Söhne"/>
              </a:rPr>
              <a:t> Bigger Picture:</a:t>
            </a:r>
            <a:r>
              <a:rPr lang="en-AU" sz="1000" b="0" i="0" dirty="0">
                <a:solidFill>
                  <a:srgbClr val="374151"/>
                </a:solidFill>
                <a:effectLst/>
                <a:latin typeface="Söhne"/>
              </a:rPr>
              <a:t> Builds organisational culture for continuous improvement.</a:t>
            </a:r>
          </a:p>
          <a:p>
            <a:endParaRPr lang="en-AU" sz="1000" dirty="0"/>
          </a:p>
          <a:p>
            <a:r>
              <a:rPr lang="en-AU" sz="1000" i="1" u="none" strike="noStrike" dirty="0">
                <a:solidFill>
                  <a:schemeClr val="bg2">
                    <a:lumMod val="75000"/>
                  </a:schemeClr>
                </a:solidFill>
                <a:effectLst/>
                <a:latin typeface="Aptos Narrow" panose="020B0004020202020204" pitchFamily="34" charset="0"/>
              </a:rPr>
              <a:t>Source: Arrows showing up by Flickr under license: https://</a:t>
            </a:r>
            <a:r>
              <a:rPr lang="en-AU" sz="1000" i="1" u="none" strike="noStrike" dirty="0" err="1">
                <a:solidFill>
                  <a:schemeClr val="bg2">
                    <a:lumMod val="75000"/>
                  </a:schemeClr>
                </a:solidFill>
                <a:effectLst/>
                <a:latin typeface="Aptos Narrow" panose="020B0004020202020204" pitchFamily="34" charset="0"/>
              </a:rPr>
              <a:t>creativecommons.org</a:t>
            </a:r>
            <a:r>
              <a:rPr lang="en-AU" sz="1000" i="1" u="none" strike="noStrike" dirty="0">
                <a:solidFill>
                  <a:schemeClr val="bg2">
                    <a:lumMod val="75000"/>
                  </a:schemeClr>
                </a:solidFill>
                <a:effectLst/>
                <a:latin typeface="Aptos Narrow" panose="020B0004020202020204" pitchFamily="34" charset="0"/>
              </a:rPr>
              <a:t>/licenses/by/2.0/</a:t>
            </a:r>
            <a:r>
              <a:rPr lang="en-AU" sz="1000" i="1" dirty="0">
                <a:solidFill>
                  <a:schemeClr val="bg2">
                    <a:lumMod val="75000"/>
                  </a:schemeClr>
                </a:solidFill>
              </a:rPr>
              <a:t> </a:t>
            </a:r>
            <a:br>
              <a:rPr lang="en-AU" sz="1000" i="1" dirty="0">
                <a:solidFill>
                  <a:schemeClr val="bg2">
                    <a:lumMod val="75000"/>
                  </a:schemeClr>
                </a:solidFill>
              </a:rPr>
            </a:br>
            <a:r>
              <a:rPr lang="en-AU" sz="1000" i="1" u="none" strike="noStrike" dirty="0">
                <a:solidFill>
                  <a:schemeClr val="bg2">
                    <a:lumMod val="75000"/>
                  </a:schemeClr>
                </a:solidFill>
                <a:effectLst/>
                <a:latin typeface="Aptos Narrow" panose="020B0004020202020204" pitchFamily="34" charset="0"/>
              </a:rPr>
              <a:t>Source: This is the real red button by Flickr under </a:t>
            </a:r>
            <a:r>
              <a:rPr lang="en-AU" sz="1000" i="1" u="none" strike="noStrike" dirty="0" err="1">
                <a:solidFill>
                  <a:schemeClr val="bg2">
                    <a:lumMod val="75000"/>
                  </a:schemeClr>
                </a:solidFill>
                <a:effectLst/>
                <a:latin typeface="Aptos Narrow" panose="020B0004020202020204" pitchFamily="34" charset="0"/>
              </a:rPr>
              <a:t>licenese</a:t>
            </a:r>
            <a:r>
              <a:rPr lang="en-AU" sz="1000" i="1" u="none" strike="noStrike" dirty="0">
                <a:solidFill>
                  <a:schemeClr val="bg2">
                    <a:lumMod val="75000"/>
                  </a:schemeClr>
                </a:solidFill>
                <a:effectLst/>
                <a:latin typeface="Aptos Narrow" panose="020B0004020202020204" pitchFamily="34" charset="0"/>
              </a:rPr>
              <a:t>: https://</a:t>
            </a:r>
            <a:r>
              <a:rPr lang="en-AU" sz="1000" i="1" u="none" strike="noStrike" dirty="0" err="1">
                <a:solidFill>
                  <a:schemeClr val="bg2">
                    <a:lumMod val="75000"/>
                  </a:schemeClr>
                </a:solidFill>
                <a:effectLst/>
                <a:latin typeface="Aptos Narrow" panose="020B0004020202020204" pitchFamily="34" charset="0"/>
              </a:rPr>
              <a:t>creativecommons.org</a:t>
            </a:r>
            <a:r>
              <a:rPr lang="en-AU" sz="1000" i="1" u="none" strike="noStrike" dirty="0">
                <a:solidFill>
                  <a:schemeClr val="bg2">
                    <a:lumMod val="75000"/>
                  </a:schemeClr>
                </a:solidFill>
                <a:effectLst/>
                <a:latin typeface="Aptos Narrow" panose="020B0004020202020204" pitchFamily="34" charset="0"/>
              </a:rPr>
              <a:t>/licenses/by-</a:t>
            </a:r>
            <a:r>
              <a:rPr lang="en-AU" sz="1000" i="1" u="none" strike="noStrike" dirty="0" err="1">
                <a:solidFill>
                  <a:schemeClr val="bg2">
                    <a:lumMod val="75000"/>
                  </a:schemeClr>
                </a:solidFill>
                <a:effectLst/>
                <a:latin typeface="Aptos Narrow" panose="020B0004020202020204" pitchFamily="34" charset="0"/>
              </a:rPr>
              <a:t>nc</a:t>
            </a:r>
            <a:r>
              <a:rPr lang="en-AU" sz="1000" i="1" u="none" strike="noStrike" dirty="0">
                <a:solidFill>
                  <a:schemeClr val="bg2">
                    <a:lumMod val="75000"/>
                  </a:schemeClr>
                </a:solidFill>
                <a:effectLst/>
                <a:latin typeface="Aptos Narrow" panose="020B0004020202020204" pitchFamily="34" charset="0"/>
              </a:rPr>
              <a:t>/2.0/</a:t>
            </a:r>
            <a:r>
              <a:rPr lang="en-AU" sz="1000" i="1" dirty="0">
                <a:solidFill>
                  <a:schemeClr val="bg2">
                    <a:lumMod val="75000"/>
                  </a:schemeClr>
                </a:solidFill>
              </a:rPr>
              <a:t> </a:t>
            </a:r>
          </a:p>
          <a:p>
            <a:r>
              <a:rPr lang="en-AU" sz="1000" i="1" dirty="0">
                <a:solidFill>
                  <a:schemeClr val="bg2">
                    <a:lumMod val="75000"/>
                  </a:schemeClr>
                </a:solidFill>
              </a:rPr>
              <a:t>Source: </a:t>
            </a:r>
            <a:r>
              <a:rPr lang="en-AU" sz="1000" i="1" u="none" strike="noStrike" dirty="0">
                <a:solidFill>
                  <a:schemeClr val="bg2">
                    <a:lumMod val="75000"/>
                  </a:schemeClr>
                </a:solidFill>
                <a:effectLst/>
                <a:latin typeface="Aptos Narrow" panose="020B0004020202020204" pitchFamily="34" charset="0"/>
              </a:rPr>
              <a:t>Hands grouped together in a huddle by </a:t>
            </a:r>
            <a:r>
              <a:rPr lang="en-AU" sz="1000" i="1" u="none" strike="noStrike" dirty="0" err="1">
                <a:solidFill>
                  <a:schemeClr val="bg2">
                    <a:lumMod val="75000"/>
                  </a:schemeClr>
                </a:solidFill>
                <a:effectLst/>
                <a:latin typeface="Aptos Narrow" panose="020B0004020202020204" pitchFamily="34" charset="0"/>
              </a:rPr>
              <a:t>Freerange</a:t>
            </a:r>
            <a:r>
              <a:rPr lang="en-AU" sz="1000" i="1" u="none" strike="noStrike" dirty="0">
                <a:solidFill>
                  <a:schemeClr val="bg2">
                    <a:lumMod val="75000"/>
                  </a:schemeClr>
                </a:solidFill>
                <a:effectLst/>
                <a:latin typeface="Aptos Narrow" panose="020B0004020202020204" pitchFamily="34" charset="0"/>
              </a:rPr>
              <a:t> under license: https://</a:t>
            </a:r>
            <a:r>
              <a:rPr lang="en-AU" sz="1000" i="1" u="none" strike="noStrike" dirty="0" err="1">
                <a:solidFill>
                  <a:schemeClr val="bg2">
                    <a:lumMod val="75000"/>
                  </a:schemeClr>
                </a:solidFill>
                <a:effectLst/>
                <a:latin typeface="Aptos Narrow" panose="020B0004020202020204" pitchFamily="34" charset="0"/>
              </a:rPr>
              <a:t>creativecommons.org</a:t>
            </a:r>
            <a:r>
              <a:rPr lang="en-AU" sz="1000" i="1" u="none" strike="noStrike" dirty="0">
                <a:solidFill>
                  <a:schemeClr val="bg2">
                    <a:lumMod val="75000"/>
                  </a:schemeClr>
                </a:solidFill>
                <a:effectLst/>
                <a:latin typeface="Aptos Narrow" panose="020B0004020202020204" pitchFamily="34" charset="0"/>
              </a:rPr>
              <a:t>/</a:t>
            </a:r>
            <a:r>
              <a:rPr lang="en-AU" sz="1000" i="1" u="none" strike="noStrike" dirty="0" err="1">
                <a:solidFill>
                  <a:schemeClr val="bg2">
                    <a:lumMod val="75000"/>
                  </a:schemeClr>
                </a:solidFill>
                <a:effectLst/>
                <a:latin typeface="Aptos Narrow" panose="020B0004020202020204" pitchFamily="34" charset="0"/>
              </a:rPr>
              <a:t>publicdomain</a:t>
            </a:r>
            <a:r>
              <a:rPr lang="en-AU" sz="1000" i="1" u="none" strike="noStrike" dirty="0">
                <a:solidFill>
                  <a:schemeClr val="bg2">
                    <a:lumMod val="75000"/>
                  </a:schemeClr>
                </a:solidFill>
                <a:effectLst/>
                <a:latin typeface="Aptos Narrow" panose="020B0004020202020204" pitchFamily="34" charset="0"/>
              </a:rPr>
              <a:t>/zero/1.0/</a:t>
            </a:r>
            <a:r>
              <a:rPr lang="en-AU" sz="1000" i="1" dirty="0">
                <a:solidFill>
                  <a:schemeClr val="bg2">
                    <a:lumMod val="75000"/>
                  </a:schemeClr>
                </a:solidFill>
              </a:rPr>
              <a:t> </a:t>
            </a:r>
            <a:br>
              <a:rPr lang="en-AU" sz="1000" i="1" dirty="0">
                <a:solidFill>
                  <a:schemeClr val="bg2">
                    <a:lumMod val="75000"/>
                  </a:schemeClr>
                </a:solidFill>
              </a:rPr>
            </a:br>
            <a:r>
              <a:rPr lang="en-AU" sz="1000" i="1" dirty="0">
                <a:solidFill>
                  <a:schemeClr val="bg2">
                    <a:lumMod val="75000"/>
                  </a:schemeClr>
                </a:solidFill>
              </a:rPr>
              <a:t>Source: </a:t>
            </a:r>
            <a:r>
              <a:rPr lang="en-AU" sz="1000" i="1" u="none" strike="noStrike" dirty="0">
                <a:solidFill>
                  <a:schemeClr val="bg2">
                    <a:lumMod val="75000"/>
                  </a:schemeClr>
                </a:solidFill>
                <a:effectLst/>
                <a:latin typeface="Aptos Narrow" panose="020B0004020202020204" pitchFamily="34" charset="0"/>
              </a:rPr>
              <a:t>Dashboard Week Day 1 – Analysing Stock Performance on ASX by the data school under license: https://</a:t>
            </a:r>
            <a:r>
              <a:rPr lang="en-AU" sz="1000" i="1" u="none" strike="noStrike" dirty="0" err="1">
                <a:solidFill>
                  <a:schemeClr val="bg2">
                    <a:lumMod val="75000"/>
                  </a:schemeClr>
                </a:solidFill>
                <a:effectLst/>
                <a:latin typeface="Aptos Narrow" panose="020B0004020202020204" pitchFamily="34" charset="0"/>
              </a:rPr>
              <a:t>creativecommons.org</a:t>
            </a:r>
            <a:r>
              <a:rPr lang="en-AU" sz="1000" i="1" u="none" strike="noStrike" dirty="0">
                <a:solidFill>
                  <a:schemeClr val="bg2">
                    <a:lumMod val="75000"/>
                  </a:schemeClr>
                </a:solidFill>
                <a:effectLst/>
                <a:latin typeface="Aptos Narrow" panose="020B0004020202020204" pitchFamily="34" charset="0"/>
              </a:rPr>
              <a:t>/licenses/by-</a:t>
            </a:r>
            <a:r>
              <a:rPr lang="en-AU" sz="1000" i="1" u="none" strike="noStrike" dirty="0" err="1">
                <a:solidFill>
                  <a:schemeClr val="bg2">
                    <a:lumMod val="75000"/>
                  </a:schemeClr>
                </a:solidFill>
                <a:effectLst/>
                <a:latin typeface="Aptos Narrow" panose="020B0004020202020204" pitchFamily="34" charset="0"/>
              </a:rPr>
              <a:t>nd</a:t>
            </a:r>
            <a:r>
              <a:rPr lang="en-AU" sz="1000" i="1" u="none" strike="noStrike" dirty="0">
                <a:solidFill>
                  <a:schemeClr val="bg2">
                    <a:lumMod val="75000"/>
                  </a:schemeClr>
                </a:solidFill>
                <a:effectLst/>
                <a:latin typeface="Aptos Narrow" panose="020B0004020202020204" pitchFamily="34" charset="0"/>
              </a:rPr>
              <a:t>/4.0/</a:t>
            </a:r>
            <a:r>
              <a:rPr lang="en-AU" sz="1000" i="1" dirty="0">
                <a:solidFill>
                  <a:schemeClr val="bg2">
                    <a:lumMod val="75000"/>
                  </a:schemeClr>
                </a:solidFill>
              </a:rPr>
              <a:t> </a:t>
            </a:r>
          </a:p>
          <a:p>
            <a:r>
              <a:rPr lang="en-AU" sz="1000" i="1" dirty="0">
                <a:solidFill>
                  <a:schemeClr val="bg2">
                    <a:lumMod val="75000"/>
                  </a:schemeClr>
                </a:solidFill>
              </a:rPr>
              <a:t>Source: </a:t>
            </a:r>
            <a:r>
              <a:rPr lang="en-AU" sz="1000" i="1" dirty="0" err="1">
                <a:solidFill>
                  <a:schemeClr val="bg2">
                    <a:lumMod val="75000"/>
                  </a:schemeClr>
                </a:solidFill>
              </a:rPr>
              <a:t>Colorful</a:t>
            </a:r>
            <a:r>
              <a:rPr lang="en-AU" sz="1000" i="1" dirty="0">
                <a:solidFill>
                  <a:schemeClr val="bg2">
                    <a:lumMod val="75000"/>
                  </a:schemeClr>
                </a:solidFill>
              </a:rPr>
              <a:t> people </a:t>
            </a:r>
            <a:r>
              <a:rPr lang="en-AU" sz="1000" i="1" dirty="0" err="1">
                <a:solidFill>
                  <a:schemeClr val="bg2">
                    <a:lumMod val="75000"/>
                  </a:schemeClr>
                </a:solidFill>
              </a:rPr>
              <a:t>png</a:t>
            </a:r>
            <a:r>
              <a:rPr lang="en-AU" sz="1000" i="1" dirty="0">
                <a:solidFill>
                  <a:schemeClr val="bg2">
                    <a:lumMod val="75000"/>
                  </a:schemeClr>
                </a:solidFill>
              </a:rPr>
              <a:t> holding hands by </a:t>
            </a:r>
            <a:r>
              <a:rPr lang="en-AU" sz="1000" i="1" dirty="0" err="1">
                <a:solidFill>
                  <a:schemeClr val="bg2">
                    <a:lumMod val="75000"/>
                  </a:schemeClr>
                </a:solidFill>
              </a:rPr>
              <a:t>raxpixel</a:t>
            </a:r>
            <a:r>
              <a:rPr lang="en-AU" sz="1000" i="1" dirty="0">
                <a:solidFill>
                  <a:schemeClr val="bg2">
                    <a:lumMod val="75000"/>
                  </a:schemeClr>
                </a:solidFill>
              </a:rPr>
              <a:t> under license: https://</a:t>
            </a:r>
            <a:r>
              <a:rPr lang="en-AU" sz="1000" i="1" dirty="0" err="1">
                <a:solidFill>
                  <a:schemeClr val="bg2">
                    <a:lumMod val="75000"/>
                  </a:schemeClr>
                </a:solidFill>
              </a:rPr>
              <a:t>creativecommons.org</a:t>
            </a:r>
            <a:r>
              <a:rPr lang="en-AU" sz="1000" i="1" dirty="0">
                <a:solidFill>
                  <a:schemeClr val="bg2">
                    <a:lumMod val="75000"/>
                  </a:schemeClr>
                </a:solidFill>
              </a:rPr>
              <a:t>/</a:t>
            </a:r>
            <a:r>
              <a:rPr lang="en-AU" sz="1000" i="1" dirty="0" err="1">
                <a:solidFill>
                  <a:schemeClr val="bg2">
                    <a:lumMod val="75000"/>
                  </a:schemeClr>
                </a:solidFill>
              </a:rPr>
              <a:t>publicdomain</a:t>
            </a:r>
            <a:r>
              <a:rPr lang="en-AU" sz="1000" i="1" dirty="0">
                <a:solidFill>
                  <a:schemeClr val="bg2">
                    <a:lumMod val="75000"/>
                  </a:schemeClr>
                </a:solidFill>
              </a:rPr>
              <a:t>/zero/1.0/ </a:t>
            </a:r>
          </a:p>
          <a:p>
            <a:endParaRPr lang="en-AU" sz="1000" dirty="0"/>
          </a:p>
          <a:p>
            <a:pPr marL="0" lvl="0" indent="0" fontAlgn="base">
              <a:lnSpc>
                <a:spcPts val="1400"/>
              </a:lnSpc>
              <a:spcBef>
                <a:spcPts val="800"/>
              </a:spcBef>
              <a:spcAft>
                <a:spcPts val="800"/>
              </a:spcAft>
              <a:buFont typeface="Arial" panose="020B0604020202020204" pitchFamily="34" charset="0"/>
              <a:buNone/>
              <a:tabLst>
                <a:tab pos="457200" algn="l"/>
              </a:tabLst>
            </a:pPr>
            <a:endParaRPr lang="en-AU" sz="1000" dirty="0">
              <a:solidFill>
                <a:srgbClr val="007586"/>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DCD7A837-89CC-546D-463D-BE8E107C8EBA}"/>
              </a:ext>
            </a:extLst>
          </p:cNvPr>
          <p:cNvSpPr>
            <a:spLocks noGrp="1"/>
          </p:cNvSpPr>
          <p:nvPr>
            <p:ph type="sldNum" sz="quarter" idx="5"/>
          </p:nvPr>
        </p:nvSpPr>
        <p:spPr/>
        <p:txBody>
          <a:bodyPr/>
          <a:lstStyle/>
          <a:p>
            <a:fld id="{EBD42010-679D-48A8-9386-1F77E91E5D4C}" type="slidenum">
              <a:rPr lang="en-US" smtClean="0"/>
              <a:t>17</a:t>
            </a:fld>
            <a:endParaRPr lang="en-US"/>
          </a:p>
        </p:txBody>
      </p:sp>
    </p:spTree>
    <p:extLst>
      <p:ext uri="{BB962C8B-B14F-4D97-AF65-F5344CB8AC3E}">
        <p14:creationId xmlns:p14="http://schemas.microsoft.com/office/powerpoint/2010/main" val="21384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90AA9-D698-7BD0-A123-0E7C0B431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1C363-D070-E3AE-B9EC-FA0D1FED8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7EA8C-7A64-9BDB-D816-346212A8EB1A}"/>
              </a:ext>
            </a:extLst>
          </p:cNvPr>
          <p:cNvSpPr>
            <a:spLocks noGrp="1"/>
          </p:cNvSpPr>
          <p:nvPr>
            <p:ph type="body" idx="1"/>
          </p:nvPr>
        </p:nvSpPr>
        <p:spPr/>
        <p:txBody>
          <a:bodyPr/>
          <a:lstStyle/>
          <a:p>
            <a:pPr fontAlgn="base">
              <a:lnSpc>
                <a:spcPts val="1400"/>
              </a:lnSpc>
              <a:spcBef>
                <a:spcPts val="800"/>
              </a:spcBef>
              <a:spcAft>
                <a:spcPts val="800"/>
              </a:spcAft>
            </a:pPr>
            <a:r>
              <a:rPr lang="en-AU" sz="1000" b="1" dirty="0">
                <a:effectLst/>
                <a:latin typeface="Arial" panose="020B0604020202020204" pitchFamily="34" charset="0"/>
                <a:ea typeface="Times New Roman" panose="02020603050405020304" pitchFamily="18" charset="0"/>
                <a:cs typeface="Arial" panose="020B0604020202020204" pitchFamily="34" charset="0"/>
              </a:rPr>
              <a:t>Slide 18:</a:t>
            </a:r>
          </a:p>
          <a:p>
            <a:pPr fontAlgn="base">
              <a:lnSpc>
                <a:spcPts val="1400"/>
              </a:lnSpc>
              <a:spcBef>
                <a:spcPts val="800"/>
              </a:spcBef>
              <a:spcAft>
                <a:spcPts val="800"/>
              </a:spcAft>
            </a:pPr>
            <a:endParaRPr lang="en-AU" sz="1000" dirty="0">
              <a:effectLst/>
              <a:latin typeface="Arial" panose="020B0604020202020204" pitchFamily="34" charset="0"/>
              <a:ea typeface="Times New Roman" panose="02020603050405020304" pitchFamily="18" charset="0"/>
              <a:cs typeface="Arial" panose="020B0604020202020204" pitchFamily="34" charset="0"/>
            </a:endParaRPr>
          </a:p>
          <a:p>
            <a:pPr fontAlgn="base">
              <a:lnSpc>
                <a:spcPts val="1400"/>
              </a:lnSpc>
              <a:spcBef>
                <a:spcPts val="800"/>
              </a:spcBef>
              <a:spcAft>
                <a:spcPts val="800"/>
              </a:spcAft>
            </a:pPr>
            <a:r>
              <a:rPr lang="en-AU" sz="1000" dirty="0">
                <a:effectLst/>
                <a:latin typeface="Arial" panose="020B0604020202020204" pitchFamily="34" charset="0"/>
                <a:ea typeface="Times New Roman" panose="02020603050405020304" pitchFamily="18" charset="0"/>
                <a:cs typeface="Arial" panose="020B0604020202020204" pitchFamily="34" charset="0"/>
              </a:rPr>
              <a:t>To ensure your quality improvement lasts, it's important to think about these key areas at the beginning and throughout your QI journey.  </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p>
            <a:pPr fontAlgn="base">
              <a:lnSpc>
                <a:spcPts val="1400"/>
              </a:lnSpc>
              <a:spcBef>
                <a:spcPts val="800"/>
              </a:spcBef>
              <a:spcAft>
                <a:spcPts val="800"/>
              </a:spcAft>
            </a:pPr>
            <a:endParaRPr lang="en-AU" sz="1000" dirty="0">
              <a:effectLst/>
              <a:latin typeface="Arial" panose="020B0604020202020204" pitchFamily="34" charset="0"/>
              <a:ea typeface="Times New Roman" panose="02020603050405020304" pitchFamily="18" charset="0"/>
              <a:cs typeface="Arial" panose="020B0604020202020204" pitchFamily="34" charset="0"/>
            </a:endParaRPr>
          </a:p>
          <a:p>
            <a:pPr fontAlgn="base">
              <a:lnSpc>
                <a:spcPts val="1400"/>
              </a:lnSpc>
              <a:spcBef>
                <a:spcPts val="800"/>
              </a:spcBef>
              <a:spcAft>
                <a:spcPts val="800"/>
              </a:spcAft>
            </a:pPr>
            <a:r>
              <a:rPr lang="en-AU" sz="1000" dirty="0">
                <a:effectLst/>
                <a:latin typeface="Arial" panose="020B0604020202020204" pitchFamily="34" charset="0"/>
                <a:ea typeface="Times New Roman" panose="02020603050405020304" pitchFamily="18" charset="0"/>
                <a:cs typeface="Arial" panose="020B0604020202020204" pitchFamily="34" charset="0"/>
              </a:rPr>
              <a:t>These five principles can be applied to sustaining a change idea but also to your overall project goal.  </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lnSpc>
                <a:spcPts val="1400"/>
              </a:lnSpc>
              <a:spcBef>
                <a:spcPts val="800"/>
              </a:spcBef>
              <a:buFont typeface="Symbol" panose="05050102010706020507" pitchFamily="18" charset="2"/>
              <a:buChar char=""/>
            </a:pPr>
            <a:r>
              <a:rPr lang="en-AU" sz="1000" b="1" dirty="0">
                <a:effectLst/>
                <a:latin typeface="Arial" panose="020B0604020202020204" pitchFamily="34" charset="0"/>
                <a:ea typeface="Times New Roman" panose="02020603050405020304" pitchFamily="18" charset="0"/>
                <a:cs typeface="Arial" panose="020B0604020202020204" pitchFamily="34" charset="0"/>
              </a:rPr>
              <a:t>Collaboration</a:t>
            </a:r>
            <a:r>
              <a:rPr lang="en-AU" sz="1000" dirty="0">
                <a:effectLst/>
                <a:latin typeface="Arial" panose="020B0604020202020204" pitchFamily="34" charset="0"/>
                <a:ea typeface="Times New Roman" panose="02020603050405020304" pitchFamily="18" charset="0"/>
                <a:cs typeface="Arial" panose="020B0604020202020204" pitchFamily="34" charset="0"/>
              </a:rPr>
              <a:t>: We spoke about this a lot today. Quality improvement cannot be done alone. We need to collaborate with those most affected by and who have control over what we are trying to improve. Having people on your team that can champion your quality improvement efforts is also very important. </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lnSpc>
                <a:spcPts val="1400"/>
              </a:lnSpc>
              <a:buFont typeface="Symbol" panose="05050102010706020507" pitchFamily="18" charset="2"/>
              <a:buChar char=""/>
            </a:pPr>
            <a:r>
              <a:rPr lang="en-AU" sz="1000" b="1" dirty="0">
                <a:effectLst/>
                <a:latin typeface="Arial" panose="020B0604020202020204" pitchFamily="34" charset="0"/>
                <a:ea typeface="Times New Roman" panose="02020603050405020304" pitchFamily="18" charset="0"/>
                <a:cs typeface="Arial" panose="020B0604020202020204" pitchFamily="34" charset="0"/>
              </a:rPr>
              <a:t>Integration</a:t>
            </a:r>
            <a:r>
              <a:rPr lang="en-AU" sz="1000" dirty="0">
                <a:effectLst/>
                <a:latin typeface="Arial" panose="020B0604020202020204" pitchFamily="34" charset="0"/>
                <a:ea typeface="Times New Roman" panose="02020603050405020304" pitchFamily="18" charset="0"/>
                <a:cs typeface="Arial" panose="020B0604020202020204" pitchFamily="34" charset="0"/>
              </a:rPr>
              <a:t>: How does this change fit into the wider system? Knowing your role and the role your project sits may lead to wider spread of the improvement work or linkages with other work.  </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lnSpc>
                <a:spcPts val="1400"/>
              </a:lnSpc>
              <a:buFont typeface="Symbol" panose="05050102010706020507" pitchFamily="18" charset="2"/>
              <a:buChar char=""/>
            </a:pPr>
            <a:r>
              <a:rPr lang="en-AU" sz="1000" b="1" dirty="0">
                <a:effectLst/>
                <a:latin typeface="Arial" panose="020B0604020202020204" pitchFamily="34" charset="0"/>
                <a:ea typeface="Times New Roman" panose="02020603050405020304" pitchFamily="18" charset="0"/>
                <a:cs typeface="Arial" panose="020B0604020202020204" pitchFamily="34" charset="0"/>
              </a:rPr>
              <a:t>Involvement</a:t>
            </a:r>
            <a:r>
              <a:rPr lang="en-AU" sz="1000" dirty="0">
                <a:effectLst/>
                <a:latin typeface="Arial" panose="020B0604020202020204" pitchFamily="34" charset="0"/>
                <a:ea typeface="Times New Roman" panose="02020603050405020304" pitchFamily="18" charset="0"/>
                <a:cs typeface="Arial" panose="020B0604020202020204" pitchFamily="34" charset="0"/>
              </a:rPr>
              <a:t>: Ensuring you have the people most affected by the improvement on your team means you will have diversity of ideas and greater understanding of the process you are trying to improve.  </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lnSpc>
                <a:spcPts val="1400"/>
              </a:lnSpc>
              <a:spcAft>
                <a:spcPts val="800"/>
              </a:spcAft>
              <a:buFont typeface="Symbol" panose="05050102010706020507" pitchFamily="18" charset="2"/>
              <a:buChar char=""/>
            </a:pPr>
            <a:r>
              <a:rPr lang="en-AU" sz="1000" b="1" dirty="0">
                <a:effectLst/>
                <a:latin typeface="Arial" panose="020B0604020202020204" pitchFamily="34" charset="0"/>
                <a:ea typeface="Times New Roman" panose="02020603050405020304" pitchFamily="18" charset="0"/>
                <a:cs typeface="Arial" panose="020B0604020202020204" pitchFamily="34" charset="0"/>
              </a:rPr>
              <a:t>Celebrate the wins</a:t>
            </a:r>
            <a:r>
              <a:rPr lang="en-AU" sz="1000" dirty="0">
                <a:effectLst/>
                <a:latin typeface="Arial" panose="020B0604020202020204" pitchFamily="34" charset="0"/>
                <a:ea typeface="Times New Roman" panose="02020603050405020304" pitchFamily="18" charset="0"/>
                <a:cs typeface="Arial" panose="020B0604020202020204" pitchFamily="34" charset="0"/>
              </a:rPr>
              <a:t>: Improvement is also about sharing the wins and telling stories to the wider community about your progress. Don’t get too focused on the tasks that you don’t celebrate the big and small success you have along the way!</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lnSpc>
                <a:spcPts val="1400"/>
              </a:lnSpc>
              <a:spcAft>
                <a:spcPts val="800"/>
              </a:spcAft>
              <a:buFont typeface="Symbol" panose="05050102010706020507" pitchFamily="18" charset="2"/>
              <a:buChar char=""/>
            </a:pPr>
            <a:r>
              <a:rPr lang="en-AU" sz="1000" b="1" dirty="0">
                <a:effectLst/>
                <a:latin typeface="Arial" panose="020B0604020202020204" pitchFamily="34" charset="0"/>
                <a:ea typeface="Times New Roman" panose="02020603050405020304" pitchFamily="18" charset="0"/>
              </a:rPr>
              <a:t>Governance and reporting</a:t>
            </a:r>
            <a:r>
              <a:rPr lang="en-AU" sz="1000" dirty="0">
                <a:effectLst/>
                <a:latin typeface="Arial" panose="020B0604020202020204" pitchFamily="34" charset="0"/>
                <a:ea typeface="Times New Roman" panose="02020603050405020304" pitchFamily="18" charset="0"/>
              </a:rPr>
              <a:t>: Ensuring you are keeping the right people in the loop is integral to the success of any quality improvement project.  For example, have you considered who your executive sponsor is? How is your work connected to your organisation’s Quality Improvement and Clinical Governance team? And what kind of reporting is required, or that you need to help share the improvements you are working on and the lessons you are learning?</a:t>
            </a:r>
          </a:p>
          <a:p>
            <a:pPr marL="342900" lvl="0" indent="-342900" fontAlgn="base">
              <a:lnSpc>
                <a:spcPts val="1400"/>
              </a:lnSpc>
              <a:spcAft>
                <a:spcPts val="800"/>
              </a:spcAft>
              <a:buFont typeface="Symbol" panose="05050102010706020507" pitchFamily="18" charset="2"/>
              <a:buChar char=""/>
            </a:pPr>
            <a:endParaRPr lang="en-AU" sz="1000" dirty="0">
              <a:effectLst/>
              <a:latin typeface="Arial" panose="020B0604020202020204" pitchFamily="34" charset="0"/>
              <a:ea typeface="Calibri"/>
              <a:cs typeface="Calibri"/>
            </a:endParaRPr>
          </a:p>
          <a:p>
            <a:pPr marL="0" marR="0" lvl="0" indent="0" algn="l" defTabSz="914400" rtl="0" eaLnBrk="1" fontAlgn="base" latinLnBrk="0" hangingPunct="1">
              <a:lnSpc>
                <a:spcPts val="1400"/>
              </a:lnSpc>
              <a:spcBef>
                <a:spcPts val="0"/>
              </a:spcBef>
              <a:spcAft>
                <a:spcPts val="800"/>
              </a:spcAft>
              <a:buClrTx/>
              <a:buSzTx/>
              <a:buFont typeface="Symbol" panose="05050102010706020507" pitchFamily="18" charset="2"/>
              <a:buNone/>
              <a:tabLst/>
              <a:defRPr/>
            </a:pPr>
            <a:r>
              <a:rPr lang="en-AU" sz="800" i="1" dirty="0"/>
              <a:t>Reference: Adapted from Future Proof Policymaking by Wild Thinking Studio (2024).</a:t>
            </a:r>
          </a:p>
          <a:p>
            <a:pPr marL="0" lvl="0" indent="0" fontAlgn="base">
              <a:lnSpc>
                <a:spcPts val="1400"/>
              </a:lnSpc>
              <a:spcAft>
                <a:spcPts val="800"/>
              </a:spcAft>
              <a:buFont typeface="Symbol" panose="05050102010706020507" pitchFamily="18" charset="2"/>
              <a:buNone/>
            </a:pPr>
            <a:endParaRPr lang="en-AU" sz="1000" dirty="0">
              <a:ea typeface="Calibri"/>
              <a:cs typeface="Calibri"/>
            </a:endParaRPr>
          </a:p>
          <a:p>
            <a:pPr marL="0" lvl="0" indent="0" fontAlgn="base">
              <a:lnSpc>
                <a:spcPts val="1400"/>
              </a:lnSpc>
              <a:spcBef>
                <a:spcPts val="800"/>
              </a:spcBef>
              <a:spcAft>
                <a:spcPts val="800"/>
              </a:spcAft>
              <a:buFont typeface="Arial" panose="020B0604020202020204" pitchFamily="34" charset="0"/>
              <a:buNone/>
              <a:tabLst>
                <a:tab pos="457200" algn="l"/>
              </a:tabLst>
            </a:pPr>
            <a:endParaRPr lang="en-AU" sz="1000" dirty="0">
              <a:solidFill>
                <a:srgbClr val="007586"/>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46C11A9C-A1C2-FA2C-BCAB-045DEA7D2B96}"/>
              </a:ext>
            </a:extLst>
          </p:cNvPr>
          <p:cNvSpPr>
            <a:spLocks noGrp="1"/>
          </p:cNvSpPr>
          <p:nvPr>
            <p:ph type="sldNum" sz="quarter" idx="5"/>
          </p:nvPr>
        </p:nvSpPr>
        <p:spPr/>
        <p:txBody>
          <a:bodyPr/>
          <a:lstStyle/>
          <a:p>
            <a:fld id="{EBD42010-679D-48A8-9386-1F77E91E5D4C}" type="slidenum">
              <a:rPr lang="en-US" smtClean="0"/>
              <a:t>18</a:t>
            </a:fld>
            <a:endParaRPr lang="en-US"/>
          </a:p>
        </p:txBody>
      </p:sp>
    </p:spTree>
    <p:extLst>
      <p:ext uri="{BB962C8B-B14F-4D97-AF65-F5344CB8AC3E}">
        <p14:creationId xmlns:p14="http://schemas.microsoft.com/office/powerpoint/2010/main" val="99317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400"/>
              </a:lnSpc>
              <a:spcBef>
                <a:spcPts val="800"/>
              </a:spcBef>
              <a:spcAft>
                <a:spcPts val="800"/>
              </a:spcAft>
              <a:buNone/>
            </a:pPr>
            <a:r>
              <a:rPr lang="en-AU" sz="1000" b="1" dirty="0">
                <a:effectLst/>
                <a:latin typeface="Arial" panose="020B0604020202020204" pitchFamily="34" charset="0"/>
                <a:ea typeface="VIC" panose="00000500000000000000" pitchFamily="2" charset="0"/>
                <a:cs typeface="Arial" panose="020B0604020202020204" pitchFamily="34" charset="0"/>
              </a:rPr>
              <a:t>Slide 19</a:t>
            </a:r>
          </a:p>
          <a:p>
            <a:pPr fontAlgn="base">
              <a:lnSpc>
                <a:spcPts val="1400"/>
              </a:lnSpc>
              <a:spcBef>
                <a:spcPts val="800"/>
              </a:spcBef>
              <a:spcAft>
                <a:spcPts val="800"/>
              </a:spcAft>
              <a:buNone/>
            </a:pPr>
            <a:endParaRPr lang="en-AU" sz="1000" b="1" dirty="0">
              <a:effectLst/>
              <a:latin typeface="Arial" panose="020B0604020202020204" pitchFamily="34" charset="0"/>
              <a:ea typeface="VIC" panose="00000500000000000000" pitchFamily="2" charset="0"/>
              <a:cs typeface="Arial" panose="020B0604020202020204" pitchFamily="34" charset="0"/>
            </a:endParaRPr>
          </a:p>
          <a:p>
            <a:pPr fontAlgn="base">
              <a:lnSpc>
                <a:spcPts val="1400"/>
              </a:lnSpc>
              <a:spcBef>
                <a:spcPts val="800"/>
              </a:spcBef>
              <a:spcAft>
                <a:spcPts val="800"/>
              </a:spcAft>
              <a:buNone/>
            </a:pPr>
            <a:r>
              <a:rPr lang="en-AU" sz="1000" dirty="0">
                <a:effectLst/>
                <a:latin typeface="Arial" panose="020B0604020202020204" pitchFamily="34" charset="0"/>
                <a:ea typeface="VIC" panose="00000500000000000000" pitchFamily="2" charset="0"/>
                <a:cs typeface="Arial" panose="020B0604020202020204" pitchFamily="34" charset="0"/>
              </a:rPr>
              <a:t>Thank you </a:t>
            </a:r>
            <a:r>
              <a:rPr lang="en-AU" sz="1200" dirty="0">
                <a:effectLst/>
                <a:latin typeface="Arial" panose="020B0604020202020204" pitchFamily="34" charset="0"/>
                <a:ea typeface="Times New Roman" panose="02020603050405020304" pitchFamily="18" charset="0"/>
                <a:cs typeface="Arial" panose="020B0604020202020204" pitchFamily="34" charset="0"/>
              </a:rPr>
              <a:t>for participating in </a:t>
            </a:r>
            <a:r>
              <a:rPr lang="en-AU" sz="1200" u="sng" dirty="0">
                <a:effectLst/>
                <a:latin typeface="Arial" panose="020B0604020202020204" pitchFamily="34" charset="0"/>
                <a:ea typeface="Times New Roman" panose="02020603050405020304" pitchFamily="18" charset="0"/>
                <a:cs typeface="Arial" panose="020B0604020202020204" pitchFamily="34" charset="0"/>
              </a:rPr>
              <a:t>QI in Action</a:t>
            </a:r>
            <a:r>
              <a:rPr lang="en-AU" sz="1200" dirty="0">
                <a:effectLst/>
                <a:latin typeface="Arial" panose="020B0604020202020204" pitchFamily="34" charset="0"/>
                <a:ea typeface="Times New Roman" panose="02020603050405020304" pitchFamily="18" charset="0"/>
                <a:cs typeface="Arial" panose="020B0604020202020204" pitchFamily="34" charset="0"/>
              </a:rPr>
              <a:t>. We have covered a lot of content across the 4 sessions including:</a:t>
            </a:r>
            <a:endParaRPr lang="en-AU" sz="1200" dirty="0">
              <a:effectLst/>
              <a:latin typeface="Arial" panose="020B0604020202020204" pitchFamily="34" charset="0"/>
              <a:ea typeface="MS PGothic" panose="020B0600070205080204" pitchFamily="34" charset="-128"/>
              <a:cs typeface="Arial" panose="020B0604020202020204" pitchFamily="34" charset="0"/>
            </a:endParaRPr>
          </a:p>
          <a:p>
            <a:pPr marL="342900" lvl="0" indent="-342900" fontAlgn="base">
              <a:lnSpc>
                <a:spcPts val="1400"/>
              </a:lnSpc>
              <a:spcBef>
                <a:spcPts val="800"/>
              </a:spcBef>
              <a:spcAft>
                <a:spcPts val="800"/>
              </a:spcAft>
              <a:buFont typeface="Calibri" panose="020F0502020204030204" pitchFamily="34" charset="0"/>
              <a:buChar char="•"/>
              <a:tabLst>
                <a:tab pos="457200" algn="l"/>
              </a:tabLst>
            </a:pPr>
            <a:r>
              <a:rPr lang="en-AU" sz="1200" dirty="0">
                <a:effectLst/>
                <a:latin typeface="Arial" panose="020B0604020202020204" pitchFamily="34" charset="0"/>
                <a:ea typeface="Times New Roman" panose="02020603050405020304" pitchFamily="18" charset="0"/>
                <a:cs typeface="Arial" panose="020B0604020202020204" pitchFamily="34" charset="0"/>
              </a:rPr>
              <a:t>How to set the conditions for change and support our improvement effort.</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fontAlgn="base">
              <a:lnSpc>
                <a:spcPts val="1400"/>
              </a:lnSpc>
              <a:spcBef>
                <a:spcPts val="800"/>
              </a:spcBef>
              <a:spcAft>
                <a:spcPts val="800"/>
              </a:spcAft>
              <a:buFont typeface="Calibri" panose="020F0502020204030204" pitchFamily="34" charset="0"/>
              <a:buChar char="•"/>
              <a:tabLst>
                <a:tab pos="457200" algn="l"/>
              </a:tabLst>
            </a:pPr>
            <a:r>
              <a:rPr lang="en-AU" sz="1200" dirty="0">
                <a:effectLst/>
                <a:latin typeface="Arial" panose="020B0604020202020204" pitchFamily="34" charset="0"/>
                <a:ea typeface="Times New Roman" panose="02020603050405020304" pitchFamily="18" charset="0"/>
                <a:cs typeface="Arial" panose="020B0604020202020204" pitchFamily="34" charset="0"/>
              </a:rPr>
              <a:t>How to identify who is needed to make the improvement work and to ensure we have a wide range of perspectives and views, including from consumers, at each step of our improvement process. </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fontAlgn="base">
              <a:lnSpc>
                <a:spcPts val="1400"/>
              </a:lnSpc>
              <a:spcBef>
                <a:spcPts val="800"/>
              </a:spcBef>
              <a:spcAft>
                <a:spcPts val="800"/>
              </a:spcAft>
              <a:buFont typeface="Calibri" panose="020F0502020204030204" pitchFamily="34" charset="0"/>
              <a:buChar char="•"/>
              <a:tabLst>
                <a:tab pos="457200" algn="l"/>
              </a:tabLst>
            </a:pPr>
            <a:r>
              <a:rPr lang="en-AU" sz="1200" dirty="0">
                <a:effectLst/>
                <a:latin typeface="Arial" panose="020B0604020202020204" pitchFamily="34" charset="0"/>
                <a:ea typeface="Times New Roman" panose="02020603050405020304" pitchFamily="18" charset="0"/>
                <a:cs typeface="Arial" panose="020B0604020202020204" pitchFamily="34" charset="0"/>
              </a:rPr>
              <a:t>We learnt about our system and how to look at data to find common and special cause variation and how to display data to tell a story. </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fontAlgn="base">
              <a:lnSpc>
                <a:spcPts val="1400"/>
              </a:lnSpc>
              <a:spcBef>
                <a:spcPts val="800"/>
              </a:spcBef>
              <a:spcAft>
                <a:spcPts val="800"/>
              </a:spcAft>
              <a:buFont typeface="Calibri" panose="020F0502020204030204" pitchFamily="34" charset="0"/>
              <a:buChar char="•"/>
              <a:tabLst>
                <a:tab pos="457200" algn="l"/>
              </a:tabLst>
            </a:pPr>
            <a:r>
              <a:rPr lang="en-AU" sz="1200" dirty="0">
                <a:effectLst/>
                <a:latin typeface="Arial" panose="020B0604020202020204" pitchFamily="34" charset="0"/>
                <a:ea typeface="Times New Roman" panose="02020603050405020304" pitchFamily="18" charset="0"/>
                <a:cs typeface="Arial" panose="020B0604020202020204" pitchFamily="34" charset="0"/>
              </a:rPr>
              <a:t>We then worked through the Model for Improvement to learn how to set an aim, come up with change ideas, and document and undertake PDSA cycles to test our ideas in the real world, under a variety of conditions. </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fontAlgn="base">
              <a:lnSpc>
                <a:spcPts val="1400"/>
              </a:lnSpc>
              <a:spcBef>
                <a:spcPts val="800"/>
              </a:spcBef>
              <a:spcAft>
                <a:spcPts val="800"/>
              </a:spcAft>
              <a:buFont typeface="Calibri" panose="020F0502020204030204" pitchFamily="34" charset="0"/>
              <a:buChar char="•"/>
              <a:tabLst>
                <a:tab pos="457200" algn="l"/>
              </a:tabLst>
            </a:pPr>
            <a:r>
              <a:rPr lang="en-AU" sz="1200" u="sng" dirty="0">
                <a:effectLst/>
                <a:latin typeface="Arial" panose="020B0604020202020204" pitchFamily="34" charset="0"/>
                <a:ea typeface="Times New Roman" panose="02020603050405020304" pitchFamily="18" charset="0"/>
                <a:cs typeface="Arial" panose="020B0604020202020204" pitchFamily="34" charset="0"/>
              </a:rPr>
              <a:t>QI in Action Session 4: Measuring and sustaining success</a:t>
            </a:r>
            <a:r>
              <a:rPr lang="en-AU" sz="1200" dirty="0">
                <a:effectLst/>
                <a:latin typeface="Arial" panose="020B0604020202020204" pitchFamily="34" charset="0"/>
                <a:ea typeface="Times New Roman" panose="02020603050405020304" pitchFamily="18" charset="0"/>
                <a:cs typeface="Arial" panose="020B0604020202020204" pitchFamily="34" charset="0"/>
              </a:rPr>
              <a:t> we learnt about an improvement project’s family of measures that help measure the impact our theory of change is having in the system. </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fontAlgn="base">
              <a:lnSpc>
                <a:spcPts val="1400"/>
              </a:lnSpc>
              <a:spcBef>
                <a:spcPts val="800"/>
              </a:spcBef>
              <a:spcAft>
                <a:spcPts val="800"/>
              </a:spcAft>
              <a:buFont typeface="Calibri" panose="020F0502020204030204" pitchFamily="34" charset="0"/>
              <a:buChar char="•"/>
              <a:tabLst>
                <a:tab pos="457200" algn="l"/>
              </a:tabLst>
            </a:pPr>
            <a:r>
              <a:rPr lang="en-AU" sz="1200" dirty="0">
                <a:effectLst/>
                <a:latin typeface="Arial" panose="020B0604020202020204" pitchFamily="34" charset="0"/>
                <a:ea typeface="Times New Roman" panose="02020603050405020304" pitchFamily="18" charset="0"/>
                <a:cs typeface="Arial" panose="020B0604020202020204" pitchFamily="34" charset="0"/>
              </a:rPr>
              <a:t>And finally, we touched on how to sustain our change. </a:t>
            </a:r>
          </a:p>
          <a:p>
            <a:pPr marL="0" lvl="0" indent="0" fontAlgn="base">
              <a:lnSpc>
                <a:spcPts val="1400"/>
              </a:lnSpc>
              <a:spcBef>
                <a:spcPts val="800"/>
              </a:spcBef>
              <a:spcAft>
                <a:spcPts val="800"/>
              </a:spcAft>
              <a:buFont typeface="Calibri" panose="020F0502020204030204" pitchFamily="34" charset="0"/>
              <a:buNone/>
              <a:tabLst>
                <a:tab pos="457200" algn="l"/>
              </a:tabLst>
            </a:pPr>
            <a:endParaRPr lang="en-AU" sz="1200" dirty="0">
              <a:effectLst/>
              <a:latin typeface="Arial" panose="020B0604020202020204" pitchFamily="34" charset="0"/>
              <a:ea typeface="MS PGothic" panose="020B0600070205080204" pitchFamily="34" charset="-128"/>
              <a:cs typeface="Arial" panose="020B0604020202020204" pitchFamily="34" charset="0"/>
            </a:endParaRPr>
          </a:p>
          <a:p>
            <a:pPr marL="0" lvl="0" indent="0" fontAlgn="base">
              <a:lnSpc>
                <a:spcPts val="1400"/>
              </a:lnSpc>
              <a:spcBef>
                <a:spcPts val="800"/>
              </a:spcBef>
              <a:spcAft>
                <a:spcPts val="800"/>
              </a:spcAft>
              <a:buFont typeface="Calibri" panose="020F0502020204030204" pitchFamily="34" charset="0"/>
              <a:buNone/>
              <a:tabLst>
                <a:tab pos="457200" algn="l"/>
              </a:tabLst>
            </a:pPr>
            <a:r>
              <a:rPr lang="en-AU" sz="1200" b="1" dirty="0">
                <a:effectLst/>
                <a:latin typeface="Arial" panose="020B0604020202020204" pitchFamily="34" charset="0"/>
                <a:ea typeface="MS PGothic" panose="020B0600070205080204" pitchFamily="34" charset="-128"/>
                <a:cs typeface="Arial" panose="020B0604020202020204" pitchFamily="34" charset="0"/>
              </a:rPr>
              <a:t>Evaluation</a:t>
            </a:r>
          </a:p>
          <a:p>
            <a:pPr marL="0" lvl="0" indent="0" fontAlgn="base">
              <a:lnSpc>
                <a:spcPts val="1400"/>
              </a:lnSpc>
              <a:spcBef>
                <a:spcPts val="800"/>
              </a:spcBef>
              <a:spcAft>
                <a:spcPts val="800"/>
              </a:spcAft>
              <a:buFont typeface="Calibri" panose="020F0502020204030204" pitchFamily="34" charset="0"/>
              <a:buNone/>
              <a:tabLst>
                <a:tab pos="457200" algn="l"/>
              </a:tabLst>
            </a:pPr>
            <a:r>
              <a:rPr lang="en-AU" sz="1200" dirty="0">
                <a:effectLst/>
                <a:latin typeface="Arial" panose="020B0604020202020204" pitchFamily="34" charset="0"/>
                <a:ea typeface="MS PGothic" panose="020B0600070205080204" pitchFamily="34" charset="-128"/>
                <a:cs typeface="Arial" panose="020B0604020202020204" pitchFamily="34" charset="0"/>
              </a:rPr>
              <a:t>As any QI practitioners we like to use data to help refine and improve our work. Please take a minute to complete the course evaluation using the QR code on the screen. </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endParaRPr lang="en-AU" dirty="0"/>
          </a:p>
          <a:p>
            <a:r>
              <a:rPr lang="en-AU" b="1" dirty="0"/>
              <a:t>Faculty prompt: Introduce your evaluation here. Add QR code for your evaluation questionnaire/form to the slide. An example has been provided in Attachment 1 with the QI in Action package. </a:t>
            </a:r>
          </a:p>
        </p:txBody>
      </p:sp>
      <p:sp>
        <p:nvSpPr>
          <p:cNvPr id="4" name="Slide Number Placeholder 3"/>
          <p:cNvSpPr>
            <a:spLocks noGrp="1"/>
          </p:cNvSpPr>
          <p:nvPr>
            <p:ph type="sldNum" sz="quarter" idx="5"/>
          </p:nvPr>
        </p:nvSpPr>
        <p:spPr/>
        <p:txBody>
          <a:bodyPr/>
          <a:lstStyle/>
          <a:p>
            <a:fld id="{EBD42010-679D-48A8-9386-1F77E91E5D4C}" type="slidenum">
              <a:rPr lang="en-US" smtClean="0"/>
              <a:t>19</a:t>
            </a:fld>
            <a:endParaRPr lang="en-US"/>
          </a:p>
        </p:txBody>
      </p:sp>
    </p:spTree>
    <p:extLst>
      <p:ext uri="{BB962C8B-B14F-4D97-AF65-F5344CB8AC3E}">
        <p14:creationId xmlns:p14="http://schemas.microsoft.com/office/powerpoint/2010/main" val="105856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ts val="1400"/>
              </a:lnSpc>
              <a:spcBef>
                <a:spcPts val="800"/>
              </a:spcBef>
              <a:spcAft>
                <a:spcPts val="800"/>
              </a:spcAft>
              <a:buFont typeface="Arial" panose="020B0604020202020204" pitchFamily="34" charset="0"/>
              <a:buNone/>
              <a:tabLst>
                <a:tab pos="457200" algn="l"/>
              </a:tabLst>
            </a:pPr>
            <a:r>
              <a:rPr lang="en-AU" sz="18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Faculty name:</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fontAlgn="base">
              <a:lnSpc>
                <a:spcPts val="1400"/>
              </a:lnSpc>
              <a:spcBef>
                <a:spcPts val="800"/>
              </a:spcBef>
              <a:spcAft>
                <a:spcPts val="800"/>
              </a:spcAft>
              <a:buFont typeface="Arial" panose="020B0604020202020204" pitchFamily="34" charset="0"/>
              <a:buNone/>
              <a:tabLst>
                <a:tab pos="457200" algn="l"/>
              </a:tabLst>
            </a:pPr>
            <a:r>
              <a:rPr lang="en-AU" sz="18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Slide 2-19</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fontAlgn="base">
              <a:lnSpc>
                <a:spcPts val="1400"/>
              </a:lnSpc>
              <a:spcBef>
                <a:spcPts val="800"/>
              </a:spcBef>
              <a:spcAft>
                <a:spcPts val="800"/>
              </a:spcAft>
              <a:buFont typeface="Arial" panose="020B0604020202020204" pitchFamily="34" charset="0"/>
              <a:buNone/>
              <a:tabLst>
                <a:tab pos="457200" algn="l"/>
              </a:tabLst>
            </a:pPr>
            <a:r>
              <a:rPr lang="en-AU" sz="18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Time: 40mins </a:t>
            </a:r>
          </a:p>
          <a:p>
            <a:endParaRPr lang="en-AU" dirty="0">
              <a:ea typeface="Calibri"/>
              <a:cs typeface="Calibri"/>
            </a:endParaRPr>
          </a:p>
          <a:p>
            <a:pPr marL="171450" indent="-171450">
              <a:buFont typeface="Arial" panose="020B0604020202020204" pitchFamily="34" charset="0"/>
              <a:buChar char="•"/>
            </a:pPr>
            <a:r>
              <a:rPr lang="en-AU" dirty="0">
                <a:ea typeface="Calibri"/>
                <a:cs typeface="Calibri"/>
              </a:rPr>
              <a:t>Our final session is on how do we know the changes we are making are making a difference and what things to consider when we need change to be sustained.</a:t>
            </a:r>
          </a:p>
          <a:p>
            <a:endParaRPr lang="en-AU" dirty="0"/>
          </a:p>
        </p:txBody>
      </p:sp>
      <p:sp>
        <p:nvSpPr>
          <p:cNvPr id="4" name="Slide Number Placeholder 3"/>
          <p:cNvSpPr>
            <a:spLocks noGrp="1"/>
          </p:cNvSpPr>
          <p:nvPr>
            <p:ph type="sldNum" sz="quarter" idx="5"/>
          </p:nvPr>
        </p:nvSpPr>
        <p:spPr/>
        <p:txBody>
          <a:bodyPr/>
          <a:lstStyle/>
          <a:p>
            <a:fld id="{EBD42010-679D-48A8-9386-1F77E91E5D4C}" type="slidenum">
              <a:rPr lang="en-US" smtClean="0"/>
              <a:t>2</a:t>
            </a:fld>
            <a:endParaRPr lang="en-US"/>
          </a:p>
        </p:txBody>
      </p:sp>
    </p:spTree>
    <p:extLst>
      <p:ext uri="{BB962C8B-B14F-4D97-AF65-F5344CB8AC3E}">
        <p14:creationId xmlns:p14="http://schemas.microsoft.com/office/powerpoint/2010/main" val="2872335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Bef>
                <a:spcPts val="400"/>
              </a:spcBef>
              <a:spcAft>
                <a:spcPts val="300"/>
              </a:spcAft>
            </a:pPr>
            <a:r>
              <a:rPr lang="en-AU" sz="1200" b="1" dirty="0">
                <a:effectLst/>
                <a:latin typeface="Arial" panose="020B0604020202020204" pitchFamily="34" charset="0"/>
                <a:ea typeface="VIC" panose="00000500000000000000" pitchFamily="2" charset="0"/>
                <a:cs typeface="Arial" panose="020B0604020202020204" pitchFamily="34" charset="0"/>
              </a:rPr>
              <a:t>Slide 19:</a:t>
            </a:r>
          </a:p>
          <a:p>
            <a:pPr>
              <a:lnSpc>
                <a:spcPts val="1200"/>
              </a:lnSpc>
              <a:spcBef>
                <a:spcPts val="400"/>
              </a:spcBef>
              <a:spcAft>
                <a:spcPts val="300"/>
              </a:spcAft>
            </a:pPr>
            <a:r>
              <a:rPr lang="en-AU" sz="1200" b="0" dirty="0">
                <a:effectLst/>
                <a:latin typeface="Arial" panose="020B0604020202020204" pitchFamily="34" charset="0"/>
                <a:cs typeface="Arial" panose="020B0604020202020204" pitchFamily="34" charset="0"/>
              </a:rPr>
              <a:t>Thank you </a:t>
            </a:r>
          </a:p>
          <a:p>
            <a:pPr>
              <a:lnSpc>
                <a:spcPts val="1200"/>
              </a:lnSpc>
              <a:spcBef>
                <a:spcPts val="400"/>
              </a:spcBef>
              <a:spcAft>
                <a:spcPts val="300"/>
              </a:spcAft>
            </a:pPr>
            <a:endParaRPr lang="en-AU" sz="1800" b="1" dirty="0">
              <a:effectLst/>
              <a:latin typeface="Arial" panose="020B0604020202020204" pitchFamily="34" charset="0"/>
            </a:endParaRPr>
          </a:p>
          <a:p>
            <a:pPr>
              <a:lnSpc>
                <a:spcPts val="1200"/>
              </a:lnSpc>
              <a:spcBef>
                <a:spcPts val="400"/>
              </a:spcBef>
              <a:spcAft>
                <a:spcPts val="300"/>
              </a:spcAft>
            </a:pPr>
            <a:r>
              <a:rPr lang="en-US" sz="1200" dirty="0">
                <a:latin typeface="+mj-lt"/>
              </a:rPr>
              <a:t>Continue your learning: </a:t>
            </a:r>
            <a:r>
              <a:rPr lang="en-AU" sz="1200" dirty="0">
                <a:hlinkClick r:id="rId3"/>
              </a:rPr>
              <a:t>Quality and safety tools and training | Safer Care Victoria</a:t>
            </a:r>
            <a:endParaRPr lang="en-AU" sz="1200" dirty="0"/>
          </a:p>
          <a:p>
            <a:pPr>
              <a:lnSpc>
                <a:spcPts val="1200"/>
              </a:lnSpc>
              <a:spcBef>
                <a:spcPts val="400"/>
              </a:spcBef>
              <a:spcAft>
                <a:spcPts val="300"/>
              </a:spcAft>
            </a:pPr>
            <a:r>
              <a:rPr lang="en-AU" sz="1200" dirty="0"/>
              <a:t>(https://www.safercare.vic.gov.au/improvement/tools-frameworks-training/quality-improvement)</a:t>
            </a:r>
          </a:p>
          <a:p>
            <a:pPr>
              <a:lnSpc>
                <a:spcPts val="1200"/>
              </a:lnSpc>
              <a:spcBef>
                <a:spcPts val="400"/>
              </a:spcBef>
              <a:spcAft>
                <a:spcPts val="300"/>
              </a:spcAft>
            </a:pPr>
            <a:endParaRPr lang="en-AU" sz="1200" dirty="0"/>
          </a:p>
          <a:p>
            <a:pPr>
              <a:lnSpc>
                <a:spcPts val="1200"/>
              </a:lnSpc>
              <a:spcBef>
                <a:spcPts val="400"/>
              </a:spcBef>
              <a:spcAft>
                <a:spcPts val="300"/>
              </a:spcAft>
            </a:pPr>
            <a:r>
              <a:rPr lang="en-AU" sz="1200" b="1" dirty="0"/>
              <a:t>Faculty prompt: Add in details for any internal training or learning resources here</a:t>
            </a:r>
            <a:endParaRPr lang="en-AU" b="1" dirty="0"/>
          </a:p>
        </p:txBody>
      </p:sp>
      <p:sp>
        <p:nvSpPr>
          <p:cNvPr id="4" name="Slide Number Placeholder 3"/>
          <p:cNvSpPr>
            <a:spLocks noGrp="1"/>
          </p:cNvSpPr>
          <p:nvPr>
            <p:ph type="sldNum" sz="quarter" idx="5"/>
          </p:nvPr>
        </p:nvSpPr>
        <p:spPr/>
        <p:txBody>
          <a:bodyPr/>
          <a:lstStyle/>
          <a:p>
            <a:fld id="{EBD42010-679D-48A8-9386-1F77E91E5D4C}" type="slidenum">
              <a:rPr lang="en-US" smtClean="0"/>
              <a:t>20</a:t>
            </a:fld>
            <a:endParaRPr lang="en-US"/>
          </a:p>
        </p:txBody>
      </p:sp>
    </p:spTree>
    <p:extLst>
      <p:ext uri="{BB962C8B-B14F-4D97-AF65-F5344CB8AC3E}">
        <p14:creationId xmlns:p14="http://schemas.microsoft.com/office/powerpoint/2010/main" val="93716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44584-919D-6AFB-3506-5D2ED155C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3A7A3-04E8-56F2-F743-FB8FA5E4AF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0B159-44D5-B7FE-D106-2FDD7C61572F}"/>
              </a:ext>
            </a:extLst>
          </p:cNvPr>
          <p:cNvSpPr>
            <a:spLocks noGrp="1"/>
          </p:cNvSpPr>
          <p:nvPr>
            <p:ph type="body" idx="1"/>
          </p:nvPr>
        </p:nvSpPr>
        <p:spPr/>
        <p:txBody>
          <a:bodyPr/>
          <a:lstStyle/>
          <a:p>
            <a:pPr marL="0" lvl="0" indent="0" fontAlgn="base">
              <a:lnSpc>
                <a:spcPts val="1400"/>
              </a:lnSpc>
              <a:spcBef>
                <a:spcPts val="800"/>
              </a:spcBef>
              <a:spcAft>
                <a:spcPts val="800"/>
              </a:spcAft>
              <a:buFont typeface="Arial" panose="020B0604020202020204" pitchFamily="34" charset="0"/>
              <a:buNone/>
              <a:tabLst>
                <a:tab pos="457200" algn="l"/>
              </a:tabLst>
            </a:pPr>
            <a:r>
              <a:rPr lang="en-AU" sz="10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Faculty name:</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fontAlgn="base">
              <a:lnSpc>
                <a:spcPts val="1400"/>
              </a:lnSpc>
              <a:spcBef>
                <a:spcPts val="800"/>
              </a:spcBef>
              <a:spcAft>
                <a:spcPts val="800"/>
              </a:spcAft>
              <a:buFont typeface="Arial" panose="020B0604020202020204" pitchFamily="34" charset="0"/>
              <a:buNone/>
              <a:tabLst>
                <a:tab pos="457200" algn="l"/>
              </a:tabLst>
            </a:pPr>
            <a:r>
              <a:rPr lang="en-AU" sz="10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Slide 3</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fontAlgn="base">
              <a:lnSpc>
                <a:spcPts val="1400"/>
              </a:lnSpc>
              <a:spcBef>
                <a:spcPts val="800"/>
              </a:spcBef>
              <a:spcAft>
                <a:spcPts val="800"/>
              </a:spcAft>
              <a:buFont typeface="Arial" panose="020B0604020202020204" pitchFamily="34" charset="0"/>
              <a:buNone/>
              <a:tabLst>
                <a:tab pos="457200" algn="l"/>
              </a:tabLst>
            </a:pPr>
            <a:r>
              <a:rPr lang="en-AU" sz="10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rPr>
              <a:t>Time: 15mins </a:t>
            </a:r>
          </a:p>
          <a:p>
            <a:pPr marL="0" lvl="0" indent="0" fontAlgn="base">
              <a:lnSpc>
                <a:spcPts val="1400"/>
              </a:lnSpc>
              <a:spcBef>
                <a:spcPts val="800"/>
              </a:spcBef>
              <a:spcAft>
                <a:spcPts val="800"/>
              </a:spcAft>
              <a:buFont typeface="Arial" panose="020B0604020202020204" pitchFamily="34" charset="0"/>
              <a:buNone/>
              <a:tabLst>
                <a:tab pos="457200" algn="l"/>
              </a:tabLst>
            </a:pPr>
            <a:endParaRPr lang="en-AU" sz="1000" b="1" dirty="0">
              <a:solidFill>
                <a:srgbClr val="007586"/>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fontAlgn="base">
              <a:lnSpc>
                <a:spcPts val="1400"/>
              </a:lnSpc>
              <a:spcBef>
                <a:spcPts val="800"/>
              </a:spcBef>
              <a:spcAft>
                <a:spcPts val="800"/>
              </a:spcAft>
              <a:buFont typeface="Arial" panose="020B0604020202020204" pitchFamily="34" charset="0"/>
              <a:buChar char="•"/>
            </a:pPr>
            <a:r>
              <a:rPr lang="en-AU" sz="1200" b="0" i="0" dirty="0">
                <a:solidFill>
                  <a:srgbClr val="202124"/>
                </a:solidFill>
                <a:effectLst/>
                <a:highlight>
                  <a:srgbClr val="FFFFFF"/>
                </a:highlight>
                <a:latin typeface="Google Sans"/>
              </a:rPr>
              <a:t>Once we have defined what we are going to improve and then set our aim, we need to establish measures to know if the changes we make lead to an improvement</a:t>
            </a:r>
            <a:r>
              <a:rPr lang="en-AU" sz="1000" b="0" i="0" dirty="0">
                <a:solidFill>
                  <a:srgbClr val="202124"/>
                </a:solidFill>
                <a:effectLst/>
                <a:highlight>
                  <a:srgbClr val="FFFFFF"/>
                </a:highlight>
                <a:latin typeface="Arial" panose="020B0604020202020204" pitchFamily="34" charset="0"/>
              </a:rPr>
              <a:t>. </a:t>
            </a:r>
            <a:r>
              <a:rPr lang="en-AU" sz="1200" dirty="0"/>
              <a:t>Measures are indicators of change. To answer this key question (“How will we know that a change is an improvement?”), several measures usually are required. These measures also can be used to monitor a system’s performance over time.</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a:p>
            <a:endParaRPr lang="en-AU" dirty="0"/>
          </a:p>
        </p:txBody>
      </p:sp>
      <p:sp>
        <p:nvSpPr>
          <p:cNvPr id="4" name="Slide Number Placeholder 3">
            <a:extLst>
              <a:ext uri="{FF2B5EF4-FFF2-40B4-BE49-F238E27FC236}">
                <a16:creationId xmlns:a16="http://schemas.microsoft.com/office/drawing/2014/main" id="{6BCBBFD4-ACE9-97B9-E451-5E6DD013073A}"/>
              </a:ext>
            </a:extLst>
          </p:cNvPr>
          <p:cNvSpPr>
            <a:spLocks noGrp="1"/>
          </p:cNvSpPr>
          <p:nvPr>
            <p:ph type="sldNum" sz="quarter" idx="5"/>
          </p:nvPr>
        </p:nvSpPr>
        <p:spPr/>
        <p:txBody>
          <a:bodyPr/>
          <a:lstStyle/>
          <a:p>
            <a:fld id="{EBD42010-679D-48A8-9386-1F77E91E5D4C}" type="slidenum">
              <a:rPr lang="en-US" smtClean="0"/>
              <a:t>3</a:t>
            </a:fld>
            <a:endParaRPr lang="en-US"/>
          </a:p>
        </p:txBody>
      </p:sp>
    </p:spTree>
    <p:extLst>
      <p:ext uri="{BB962C8B-B14F-4D97-AF65-F5344CB8AC3E}">
        <p14:creationId xmlns:p14="http://schemas.microsoft.com/office/powerpoint/2010/main" val="99307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1" dirty="0">
                <a:effectLst/>
                <a:latin typeface="Arial" panose="020B0604020202020204" pitchFamily="34" charset="0"/>
                <a:ea typeface="Times New Roman" panose="02020603050405020304" pitchFamily="18" charset="0"/>
              </a:rPr>
              <a:t>Slide 4:</a:t>
            </a:r>
          </a:p>
          <a:p>
            <a:pPr marL="171450" indent="-171450">
              <a:buFont typeface="Arial" panose="020B0604020202020204" pitchFamily="34" charset="0"/>
              <a:buChar char="•"/>
            </a:pPr>
            <a:endParaRPr lang="en-AU" sz="1200" dirty="0">
              <a:effectLst/>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AU" sz="1200" dirty="0">
                <a:effectLst/>
                <a:latin typeface="Arial" panose="020B0604020202020204" pitchFamily="34" charset="0"/>
                <a:ea typeface="Times New Roman" panose="02020603050405020304" pitchFamily="18" charset="0"/>
              </a:rPr>
              <a:t>Linking back to the Model for Improvement, we measure to answer the questions ‘how will we know that a change is an improvement?’ </a:t>
            </a:r>
          </a:p>
          <a:p>
            <a:endParaRPr lang="en-AU" sz="1200" i="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dirty="0">
                <a:solidFill>
                  <a:schemeClr val="bg2">
                    <a:lumMod val="75000"/>
                  </a:schemeClr>
                </a:solidFill>
                <a:latin typeface="VIC" panose="00000500000000000000" pitchFamily="2" charset="0"/>
              </a:rPr>
              <a:t>Source: Safer Care Victoria (2024) SCV Quality Improvement Tool</a:t>
            </a:r>
          </a:p>
          <a:p>
            <a:pPr marL="0" indent="0">
              <a:buFontTx/>
              <a:buNone/>
            </a:pPr>
            <a:endParaRPr lang="en-AU" dirty="0"/>
          </a:p>
          <a:p>
            <a:endParaRPr lang="en-US" dirty="0"/>
          </a:p>
        </p:txBody>
      </p:sp>
      <p:sp>
        <p:nvSpPr>
          <p:cNvPr id="4" name="Slide Number Placeholder 3"/>
          <p:cNvSpPr>
            <a:spLocks noGrp="1"/>
          </p:cNvSpPr>
          <p:nvPr>
            <p:ph type="sldNum" sz="quarter" idx="5"/>
          </p:nvPr>
        </p:nvSpPr>
        <p:spPr/>
        <p:txBody>
          <a:bodyPr/>
          <a:lstStyle/>
          <a:p>
            <a:fld id="{EBD42010-679D-48A8-9386-1F77E91E5D4C}" type="slidenum">
              <a:rPr lang="en-US" smtClean="0"/>
              <a:t>4</a:t>
            </a:fld>
            <a:endParaRPr lang="en-US"/>
          </a:p>
        </p:txBody>
      </p:sp>
    </p:spTree>
    <p:extLst>
      <p:ext uri="{BB962C8B-B14F-4D97-AF65-F5344CB8AC3E}">
        <p14:creationId xmlns:p14="http://schemas.microsoft.com/office/powerpoint/2010/main" val="422851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0384A-1728-4BB1-8F71-2A050D494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E45EA-390B-A5A4-3159-72FF5CD8C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FF7FB-C663-BC3C-4E80-E8B9F9E9C3BD}"/>
              </a:ext>
            </a:extLst>
          </p:cNvPr>
          <p:cNvSpPr>
            <a:spLocks noGrp="1"/>
          </p:cNvSpPr>
          <p:nvPr>
            <p:ph type="body" idx="1"/>
          </p:nvPr>
        </p:nvSpPr>
        <p:spPr/>
        <p:txBody>
          <a:bodyPr/>
          <a:lstStyle/>
          <a:p>
            <a:pPr marL="0" lvl="0" indent="0" fontAlgn="base">
              <a:lnSpc>
                <a:spcPts val="1400"/>
              </a:lnSpc>
              <a:spcBef>
                <a:spcPts val="800"/>
              </a:spcBef>
              <a:buFont typeface="Symbol" panose="05050102010706020507" pitchFamily="18" charset="2"/>
              <a:buNone/>
            </a:pPr>
            <a:r>
              <a:rPr lang="en-AU" sz="1800" b="1" dirty="0">
                <a:effectLst/>
                <a:latin typeface="Arial" panose="020B0604020202020204" pitchFamily="34" charset="0"/>
                <a:ea typeface="Times New Roman" panose="02020603050405020304" pitchFamily="18" charset="0"/>
                <a:cs typeface="Arial" panose="020B0604020202020204" pitchFamily="34" charset="0"/>
              </a:rPr>
              <a:t>Slide 5:</a:t>
            </a:r>
          </a:p>
          <a:p>
            <a:pPr marL="342900" lvl="0" indent="-342900" fontAlgn="base">
              <a:lnSpc>
                <a:spcPts val="1400"/>
              </a:lnSpc>
              <a:spcBef>
                <a:spcPts val="800"/>
              </a:spcBef>
              <a:buFont typeface="Symbol" panose="05050102010706020507" pitchFamily="18" charset="2"/>
              <a:buChar char=""/>
            </a:pP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lnSpc>
                <a:spcPts val="1400"/>
              </a:lnSpc>
              <a:spcBef>
                <a:spcPts val="800"/>
              </a:spcBef>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Arial" panose="020B0604020202020204" pitchFamily="34" charset="0"/>
              </a:rPr>
              <a:t>We have discussed measuring effectiveness of PDSAs in Session 3, let’s now focus on the family of measures and how they are different. </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lnSpc>
                <a:spcPts val="1400"/>
              </a:lnSpc>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Arial" panose="020B0604020202020204" pitchFamily="34" charset="0"/>
              </a:rPr>
              <a:t>Project measures (our family of measures) and measures used for a PDSA cycle are both related to the quality improvement processes, but they serve different purposes within the broader field of project management and continuous improvement. </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lnSpc>
                <a:spcPts val="1400"/>
              </a:lnSpc>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Arial" panose="020B0604020202020204" pitchFamily="34" charset="0"/>
              </a:rPr>
              <a:t>Project measures provide an overall assessment of a project's success.  </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lnSpc>
                <a:spcPts val="1400"/>
              </a:lnSpc>
              <a:spcAft>
                <a:spcPts val="800"/>
              </a:spcAft>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Arial" panose="020B0604020202020204" pitchFamily="34" charset="0"/>
              </a:rPr>
              <a:t>In most quality improvement projects, there will be several change ideas/PDSA measures feeding up into the family of measures to make an impact to the system at large.</a:t>
            </a:r>
          </a:p>
          <a:p>
            <a:pPr marL="342900" lvl="0" indent="-342900" fontAlgn="base">
              <a:lnSpc>
                <a:spcPts val="1400"/>
              </a:lnSpc>
              <a:spcAft>
                <a:spcPts val="800"/>
              </a:spcAft>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rPr>
              <a:t>Your project measures help you to understand the effectiveness and impact of multiple change ideas and how their implementation is helping to achieve your aim. </a:t>
            </a:r>
          </a:p>
          <a:p>
            <a:pPr marL="457200" lvl="1" indent="0" fontAlgn="base">
              <a:lnSpc>
                <a:spcPts val="1400"/>
              </a:lnSpc>
              <a:spcAft>
                <a:spcPts val="800"/>
              </a:spcAft>
              <a:buFont typeface="Symbol" panose="05050102010706020507" pitchFamily="18" charset="2"/>
              <a:buNone/>
            </a:pPr>
            <a:endParaRPr lang="en-AU" sz="1800" dirty="0">
              <a:effectLst/>
              <a:latin typeface="Arial" panose="020B0604020202020204" pitchFamily="34"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70604C1-E2BD-19CB-D03F-2E06180F7BBD}"/>
              </a:ext>
            </a:extLst>
          </p:cNvPr>
          <p:cNvSpPr>
            <a:spLocks noGrp="1"/>
          </p:cNvSpPr>
          <p:nvPr>
            <p:ph type="sldNum" sz="quarter" idx="5"/>
          </p:nvPr>
        </p:nvSpPr>
        <p:spPr/>
        <p:txBody>
          <a:bodyPr/>
          <a:lstStyle/>
          <a:p>
            <a:fld id="{EBD42010-679D-48A8-9386-1F77E91E5D4C}" type="slidenum">
              <a:rPr lang="en-US" smtClean="0"/>
              <a:t>5</a:t>
            </a:fld>
            <a:endParaRPr lang="en-US"/>
          </a:p>
        </p:txBody>
      </p:sp>
    </p:spTree>
    <p:extLst>
      <p:ext uri="{BB962C8B-B14F-4D97-AF65-F5344CB8AC3E}">
        <p14:creationId xmlns:p14="http://schemas.microsoft.com/office/powerpoint/2010/main" val="358056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DD0D2-1FCE-67A6-7FDA-418E06A16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D365C-ED56-93A8-B346-CD7138ECA1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6F9BA-019D-8FAC-69FF-67F69DA9D22D}"/>
              </a:ext>
            </a:extLst>
          </p:cNvPr>
          <p:cNvSpPr>
            <a:spLocks noGrp="1"/>
          </p:cNvSpPr>
          <p:nvPr>
            <p:ph type="body" idx="1"/>
          </p:nvPr>
        </p:nvSpPr>
        <p:spPr/>
        <p:txBody>
          <a:bodyPr/>
          <a:lstStyle/>
          <a:p>
            <a:pPr marL="0" marR="0" lvl="0" indent="0" algn="l" defTabSz="914400" rtl="0" eaLnBrk="1" fontAlgn="base" latinLnBrk="0" hangingPunct="1">
              <a:lnSpc>
                <a:spcPts val="1400"/>
              </a:lnSpc>
              <a:spcBef>
                <a:spcPts val="800"/>
              </a:spcBef>
              <a:spcAft>
                <a:spcPts val="800"/>
              </a:spcAft>
              <a:buClrTx/>
              <a:buSzTx/>
              <a:buFontTx/>
              <a:buNone/>
              <a:tabLst/>
              <a:defRPr/>
            </a:pPr>
            <a:r>
              <a:rPr lang="en-AU" sz="1200" b="1" dirty="0">
                <a:effectLst/>
                <a:latin typeface="Arial" panose="020B0604020202020204" pitchFamily="34" charset="0"/>
                <a:ea typeface="Times New Roman" panose="02020603050405020304" pitchFamily="18" charset="0"/>
                <a:cs typeface="Arial" panose="020B0604020202020204" pitchFamily="34" charset="0"/>
              </a:rPr>
              <a:t>Slide 6:</a:t>
            </a:r>
          </a:p>
          <a:p>
            <a:pPr marL="0" marR="0" lvl="0" indent="0" algn="l" defTabSz="914400" rtl="0" eaLnBrk="1" fontAlgn="base" latinLnBrk="0" hangingPunct="1">
              <a:lnSpc>
                <a:spcPts val="1400"/>
              </a:lnSpc>
              <a:spcBef>
                <a:spcPts val="800"/>
              </a:spcBef>
              <a:spcAft>
                <a:spcPts val="800"/>
              </a:spcAft>
              <a:buClrTx/>
              <a:buSzTx/>
              <a:buFontTx/>
              <a:buNone/>
              <a:tabLst/>
              <a:defRPr/>
            </a:pP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ts val="1400"/>
              </a:lnSpc>
              <a:spcBef>
                <a:spcPts val="800"/>
              </a:spcBef>
              <a:spcAft>
                <a:spcPts val="800"/>
              </a:spcAft>
              <a:buClrTx/>
              <a:buSzTx/>
              <a:buFontTx/>
              <a:buNone/>
              <a:tabLst/>
              <a:defRPr/>
            </a:pPr>
            <a:r>
              <a:rPr lang="en-AU" sz="1200" dirty="0">
                <a:effectLst/>
                <a:latin typeface="Arial" panose="020B0604020202020204" pitchFamily="34" charset="0"/>
                <a:ea typeface="Times New Roman" panose="02020603050405020304" pitchFamily="18" charset="0"/>
                <a:cs typeface="Arial" panose="020B0604020202020204" pitchFamily="34" charset="0"/>
              </a:rPr>
              <a:t>Not all measurement is the same but all approaches to measurement are valuable if used in the right context. This table looks at three of the main reasons we might collect data in healthcare. </a:t>
            </a:r>
          </a:p>
          <a:p>
            <a:pPr marL="285750" marR="0" lvl="0" indent="-285750" algn="l" defTabSz="914400" rtl="0" eaLnBrk="1" fontAlgn="base" latinLnBrk="0" hangingPunct="1">
              <a:lnSpc>
                <a:spcPts val="1400"/>
              </a:lnSpc>
              <a:spcBef>
                <a:spcPts val="800"/>
              </a:spcBef>
              <a:spcAft>
                <a:spcPts val="80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Measurement for improvement</a:t>
            </a:r>
          </a:p>
          <a:p>
            <a:pPr marL="285750" marR="0" lvl="0" indent="-285750" algn="l" defTabSz="914400" rtl="0" eaLnBrk="1" fontAlgn="base" latinLnBrk="0" hangingPunct="1">
              <a:lnSpc>
                <a:spcPts val="1400"/>
              </a:lnSpc>
              <a:spcBef>
                <a:spcPts val="800"/>
              </a:spcBef>
              <a:spcAft>
                <a:spcPts val="80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Measurement for judgement/accountability </a:t>
            </a:r>
          </a:p>
          <a:p>
            <a:pPr marL="285750" marR="0" lvl="0" indent="-285750" algn="l" defTabSz="914400" rtl="0" eaLnBrk="1" fontAlgn="base" latinLnBrk="0" hangingPunct="1">
              <a:lnSpc>
                <a:spcPts val="1400"/>
              </a:lnSpc>
              <a:spcBef>
                <a:spcPts val="800"/>
              </a:spcBef>
              <a:spcAft>
                <a:spcPts val="80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Measurement for clinical research</a:t>
            </a:r>
          </a:p>
          <a:p>
            <a:pPr marL="0" marR="0" lvl="0" indent="0" algn="l" defTabSz="914400" rtl="0" eaLnBrk="1" fontAlgn="base" latinLnBrk="0" hangingPunct="1">
              <a:lnSpc>
                <a:spcPts val="1400"/>
              </a:lnSpc>
              <a:spcBef>
                <a:spcPts val="800"/>
              </a:spcBef>
              <a:spcAft>
                <a:spcPts val="800"/>
              </a:spcAft>
              <a:buClrTx/>
              <a:buSzTx/>
              <a:buFontTx/>
              <a:buNone/>
              <a:tabLst/>
              <a:defRPr/>
            </a:pP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ts val="1400"/>
              </a:lnSpc>
              <a:spcBef>
                <a:spcPts val="800"/>
              </a:spcBef>
              <a:spcAft>
                <a:spcPts val="800"/>
              </a:spcAft>
              <a:buClrTx/>
              <a:buSzTx/>
              <a:buFontTx/>
              <a:buNone/>
              <a:tabLst/>
              <a:defRPr/>
            </a:pPr>
            <a:r>
              <a:rPr lang="en-AU" sz="1200" dirty="0">
                <a:effectLst/>
                <a:latin typeface="Arial" panose="020B0604020202020204" pitchFamily="34" charset="0"/>
                <a:ea typeface="Times New Roman" panose="02020603050405020304" pitchFamily="18" charset="0"/>
                <a:cs typeface="Arial" panose="020B0604020202020204" pitchFamily="34" charset="0"/>
              </a:rPr>
              <a:t>In health care, people are often more familiar with measurement for performance (accountability) or research. </a:t>
            </a:r>
          </a:p>
          <a:p>
            <a:pPr fontAlgn="base">
              <a:lnSpc>
                <a:spcPts val="1400"/>
              </a:lnSpc>
              <a:spcBef>
                <a:spcPts val="800"/>
              </a:spcBef>
              <a:spcAft>
                <a:spcPts val="800"/>
              </a:spcAft>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fontAlgn="base">
              <a:lnSpc>
                <a:spcPts val="1400"/>
              </a:lnSpc>
              <a:spcBef>
                <a:spcPts val="800"/>
              </a:spcBef>
              <a:spcAft>
                <a:spcPts val="800"/>
              </a:spcAf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Some of the important distinctions between data collection and measurement for improvement and the other two categories include:</a:t>
            </a:r>
          </a:p>
          <a:p>
            <a:pPr fontAlgn="base">
              <a:lnSpc>
                <a:spcPts val="1400"/>
              </a:lnSpc>
              <a:spcBef>
                <a:spcPts val="800"/>
              </a:spcBef>
              <a:spcAft>
                <a:spcPts val="800"/>
              </a:spcAft>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ts val="1400"/>
              </a:lnSpc>
              <a:spcBef>
                <a:spcPts val="800"/>
              </a:spcBef>
              <a:spcAft>
                <a:spcPts val="80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Improvement work is more accepting of bias. Improvement work seeks to test, learn and apply changes in the real world. The real world is messy and we need to embrace and work with the reality of messiness in our improvement work.</a:t>
            </a:r>
          </a:p>
          <a:p>
            <a:pPr marL="285750" marR="0" lvl="0" indent="-285750" algn="l" defTabSz="914400" rtl="0" eaLnBrk="1" fontAlgn="base" latinLnBrk="0" hangingPunct="1">
              <a:lnSpc>
                <a:spcPts val="1400"/>
              </a:lnSpc>
              <a:spcBef>
                <a:spcPts val="800"/>
              </a:spcBef>
              <a:spcAft>
                <a:spcPts val="80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for improvement projects need to stay practical and try to reduce the burden of data. ​We don’t want the balance of work to be weighted in collecting the data and not actually focused on testing changes and improving the system.​</a:t>
            </a:r>
          </a:p>
          <a:p>
            <a:pPr marL="285750" marR="0" lvl="0" indent="-285750" algn="l" defTabSz="914400" rtl="0" eaLnBrk="1" fontAlgn="base" latinLnBrk="0" hangingPunct="1">
              <a:lnSpc>
                <a:spcPts val="1400"/>
              </a:lnSpc>
              <a:spcBef>
                <a:spcPts val="800"/>
              </a:spcBef>
              <a:spcAft>
                <a:spcPts val="80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Improvement involves lots of little sequential tests that we adjust as we learn​. Things change – but we need to systematic and structured in documenting what we learn and how that learning influences decisions to adapt or adopt changes. </a:t>
            </a:r>
          </a:p>
          <a:p>
            <a:pPr marL="285750" marR="0" lvl="0" indent="-285750" algn="l" defTabSz="914400" rtl="0" eaLnBrk="1" fontAlgn="base" latinLnBrk="0" hangingPunct="1">
              <a:lnSpc>
                <a:spcPts val="1400"/>
              </a:lnSpc>
              <a:spcBef>
                <a:spcPts val="800"/>
              </a:spcBef>
              <a:spcAft>
                <a:spcPts val="80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improvement work our hypothesis is flexible based on what we learn along the way​. </a:t>
            </a:r>
          </a:p>
          <a:p>
            <a:pPr marL="285750" marR="0" lvl="0" indent="-285750" algn="l" defTabSz="914400" rtl="0" eaLnBrk="1" fontAlgn="base" latinLnBrk="0" hangingPunct="1">
              <a:lnSpc>
                <a:spcPts val="1400"/>
              </a:lnSpc>
              <a:spcBef>
                <a:spcPts val="800"/>
              </a:spcBef>
              <a:spcAft>
                <a:spcPts val="80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Our sample size is ‘just enough’ rather than seeking a large data set​. </a:t>
            </a:r>
          </a:p>
          <a:p>
            <a:pPr marL="285750" marR="0" lvl="0" indent="-285750" algn="l" defTabSz="914400" rtl="0" eaLnBrk="1" fontAlgn="base" latinLnBrk="0" hangingPunct="1">
              <a:lnSpc>
                <a:spcPts val="1400"/>
              </a:lnSpc>
              <a:spcBef>
                <a:spcPts val="800"/>
              </a:spcBef>
              <a:spcAft>
                <a:spcPts val="80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Improvement work involves real time analysis during change​.</a:t>
            </a:r>
          </a:p>
          <a:p>
            <a:pPr marL="285750" marR="0" lvl="0" indent="-285750" algn="l" defTabSz="914400" rtl="0" eaLnBrk="1" fontAlgn="base" latinLnBrk="0" hangingPunct="1">
              <a:lnSpc>
                <a:spcPts val="1400"/>
              </a:lnSpc>
              <a:spcBef>
                <a:spcPts val="800"/>
              </a:spcBef>
              <a:spcAft>
                <a:spcPts val="80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focus is on preventing an identified problem from occurring, rather than more structured research to explore and explain why the problem occurred​. </a:t>
            </a:r>
          </a:p>
          <a:p>
            <a:pPr marL="285750" marR="0" lvl="0" indent="-285750" algn="l" defTabSz="914400" rtl="0" eaLnBrk="1" fontAlgn="base" latinLnBrk="0" hangingPunct="1">
              <a:lnSpc>
                <a:spcPts val="1400"/>
              </a:lnSpc>
              <a:spcBef>
                <a:spcPts val="800"/>
              </a:spcBef>
              <a:spcAft>
                <a:spcPts val="80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Ethics requirements for improvement work: You should always be guided by the ethics requirements of your organisation. Often ethics for improvement work are less complex as clinical trials/research, but it is important to ensure your work complies with local ethics requirements. </a:t>
            </a:r>
          </a:p>
          <a:p>
            <a:pPr marL="0" indent="0" fontAlgn="base">
              <a:lnSpc>
                <a:spcPts val="1400"/>
              </a:lnSpc>
              <a:spcBef>
                <a:spcPts val="800"/>
              </a:spcBef>
              <a:spcAft>
                <a:spcPts val="800"/>
              </a:spcAft>
              <a:buFont typeface="Arial" panose="020B0604020202020204" pitchFamily="34" charset="0"/>
              <a:buNone/>
            </a:pPr>
            <a:r>
              <a:rPr lang="en-AU" sz="1200" b="0" i="0" dirty="0">
                <a:solidFill>
                  <a:srgbClr val="444444"/>
                </a:solidFill>
                <a:effectLst/>
                <a:latin typeface="Calibri"/>
                <a:ea typeface="Calibri"/>
                <a:cs typeface="Calibri"/>
              </a:rPr>
              <a:t>​</a:t>
            </a: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i="1" dirty="0">
                <a:ea typeface="Calibri"/>
                <a:cs typeface="Calibri"/>
              </a:rPr>
              <a:t>Reference: </a:t>
            </a:r>
            <a:r>
              <a:rPr lang="en-AU" i="1" dirty="0"/>
              <a:t>Lief Solberg, Gordon Mosser and Sharon McDonald. The Three Faces of Performance Measurement: Improvement, Accountability and Research. Journal on Quality Improvement vol. 23, no. 3, (March 1997), 135-147</a:t>
            </a:r>
            <a:endParaRPr lang="en-AU" sz="800" i="1" dirty="0">
              <a:ea typeface="Calibri"/>
              <a:cs typeface="Calibri"/>
            </a:endParaRPr>
          </a:p>
          <a:p>
            <a:pPr marL="0" indent="0">
              <a:buFontTx/>
              <a:buNone/>
            </a:pPr>
            <a:endParaRPr lang="en-AU" b="1" dirty="0"/>
          </a:p>
          <a:p>
            <a:endParaRPr lang="en-US" dirty="0"/>
          </a:p>
        </p:txBody>
      </p:sp>
      <p:sp>
        <p:nvSpPr>
          <p:cNvPr id="4" name="Slide Number Placeholder 3">
            <a:extLst>
              <a:ext uri="{FF2B5EF4-FFF2-40B4-BE49-F238E27FC236}">
                <a16:creationId xmlns:a16="http://schemas.microsoft.com/office/drawing/2014/main" id="{7B8B6012-B75B-BFD9-432B-9FFB53C59C58}"/>
              </a:ext>
            </a:extLst>
          </p:cNvPr>
          <p:cNvSpPr>
            <a:spLocks noGrp="1"/>
          </p:cNvSpPr>
          <p:nvPr>
            <p:ph type="sldNum" sz="quarter" idx="5"/>
          </p:nvPr>
        </p:nvSpPr>
        <p:spPr/>
        <p:txBody>
          <a:bodyPr/>
          <a:lstStyle/>
          <a:p>
            <a:fld id="{EBD42010-679D-48A8-9386-1F77E91E5D4C}" type="slidenum">
              <a:rPr lang="en-US" smtClean="0"/>
              <a:t>6</a:t>
            </a:fld>
            <a:endParaRPr lang="en-US"/>
          </a:p>
        </p:txBody>
      </p:sp>
    </p:spTree>
    <p:extLst>
      <p:ext uri="{BB962C8B-B14F-4D97-AF65-F5344CB8AC3E}">
        <p14:creationId xmlns:p14="http://schemas.microsoft.com/office/powerpoint/2010/main" val="374320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A12FE-C21B-6BEB-C61A-CAE9B9F520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75F47-4365-1F6D-9A6F-A59F9A160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33206-142E-0D3F-DABF-761AE58D73D2}"/>
              </a:ext>
            </a:extLst>
          </p:cNvPr>
          <p:cNvSpPr>
            <a:spLocks noGrp="1"/>
          </p:cNvSpPr>
          <p:nvPr>
            <p:ph type="body" idx="1"/>
          </p:nvPr>
        </p:nvSpPr>
        <p:spPr/>
        <p:txBody>
          <a:bodyPr/>
          <a:lstStyle/>
          <a:p>
            <a:pPr marL="0" indent="0">
              <a:buFont typeface="Arial" panose="020B0604020202020204" pitchFamily="34" charset="0"/>
              <a:buNone/>
            </a:pPr>
            <a:r>
              <a:rPr lang="en-AU" sz="1200" b="1" u="none" dirty="0"/>
              <a:t>Slide 7:</a:t>
            </a:r>
          </a:p>
          <a:p>
            <a:pPr marL="0" indent="0">
              <a:buFont typeface="Arial" panose="020B0604020202020204" pitchFamily="34" charset="0"/>
              <a:buNone/>
            </a:pPr>
            <a:endParaRPr lang="en-AU" sz="1200" b="1" u="none" dirty="0"/>
          </a:p>
          <a:p>
            <a:pPr marL="0" indent="0">
              <a:buFont typeface="Arial" panose="020B0604020202020204" pitchFamily="34" charset="0"/>
              <a:buNone/>
            </a:pPr>
            <a:r>
              <a:rPr lang="en-AU" sz="1200" b="1" u="none" dirty="0"/>
              <a:t>Key points:</a:t>
            </a:r>
          </a:p>
          <a:p>
            <a:pPr marL="0" indent="0">
              <a:buFont typeface="Arial" panose="020B0604020202020204" pitchFamily="34" charset="0"/>
              <a:buNone/>
            </a:pPr>
            <a:r>
              <a:rPr lang="en-AU" sz="1200" u="none" dirty="0"/>
              <a:t>Measurement is critical to generate learning.</a:t>
            </a:r>
            <a:endParaRPr lang="en-AU" dirty="0"/>
          </a:p>
          <a:p>
            <a:pPr marL="285750" indent="-285750">
              <a:buFont typeface="Arial" panose="020B0604020202020204" pitchFamily="34" charset="0"/>
              <a:buChar char="•"/>
            </a:pPr>
            <a:r>
              <a:rPr lang="en-AU" sz="1200" u="none" dirty="0"/>
              <a:t>Good measurement will help prevent ineffective ‘busy work’.</a:t>
            </a:r>
            <a:r>
              <a:rPr lang="en-AU" sz="1200" dirty="0"/>
              <a:t> </a:t>
            </a:r>
          </a:p>
          <a:p>
            <a:pPr marL="285750" indent="-285750">
              <a:buFont typeface="Arial" panose="020B0604020202020204" pitchFamily="34" charset="0"/>
              <a:buChar char="•"/>
            </a:pPr>
            <a:endParaRPr lang="en-AU" sz="1200" dirty="0">
              <a:ea typeface="Calibri" panose="020F0502020204030204"/>
              <a:cs typeface="Calibri" panose="020F0502020204030204"/>
            </a:endParaRPr>
          </a:p>
          <a:p>
            <a:pPr marL="0" indent="0">
              <a:buFont typeface="Arial" panose="020B0604020202020204" pitchFamily="34" charset="0"/>
              <a:buNone/>
            </a:pPr>
            <a:r>
              <a:rPr lang="en-AU" sz="1200" u="none" dirty="0"/>
              <a:t>Measurement will help us determine:</a:t>
            </a:r>
            <a:r>
              <a:rPr lang="en-AU" sz="1200" dirty="0"/>
              <a:t> </a:t>
            </a:r>
            <a:endParaRPr lang="en-AU" sz="1200" u="none" dirty="0">
              <a:ea typeface="Calibri"/>
              <a:cs typeface="Calibri"/>
            </a:endParaRPr>
          </a:p>
          <a:p>
            <a:pPr marL="285750" indent="-285750">
              <a:buFontTx/>
              <a:buChar char="-"/>
            </a:pPr>
            <a:r>
              <a:rPr lang="en-AU" sz="1200" u="none" dirty="0"/>
              <a:t>Is this change making a positive impact?</a:t>
            </a:r>
            <a:endParaRPr lang="en-AU" sz="1200" u="none" dirty="0">
              <a:ea typeface="Calibri"/>
              <a:cs typeface="Calibri"/>
            </a:endParaRPr>
          </a:p>
          <a:p>
            <a:pPr marL="285750" indent="-285750">
              <a:buFontTx/>
              <a:buChar char="-"/>
            </a:pPr>
            <a:r>
              <a:rPr lang="en-AU" sz="1200" u="none" dirty="0"/>
              <a:t>What is the best next action to take?</a:t>
            </a:r>
            <a:endParaRPr lang="en-AU" sz="1200" u="none" dirty="0">
              <a:ea typeface="Calibri"/>
              <a:cs typeface="Calibri"/>
            </a:endParaRPr>
          </a:p>
          <a:p>
            <a:pPr marL="285750" indent="-285750">
              <a:buFontTx/>
              <a:buChar char="-"/>
            </a:pPr>
            <a:r>
              <a:rPr lang="en-AU" sz="1200" u="none" dirty="0"/>
              <a:t>Are we on track to meet the aim of our project?</a:t>
            </a:r>
            <a:r>
              <a:rPr lang="en-AU" sz="1200" dirty="0"/>
              <a:t> </a:t>
            </a:r>
            <a:endParaRPr lang="en-AU" sz="1200" u="none" dirty="0">
              <a:ea typeface="Calibri"/>
              <a:cs typeface="Calibri"/>
            </a:endParaRPr>
          </a:p>
          <a:p>
            <a:pPr marL="285750" indent="-285750">
              <a:buFontTx/>
              <a:buChar char="-"/>
            </a:pPr>
            <a:r>
              <a:rPr lang="en-AU" sz="1200" u="none" dirty="0"/>
              <a:t>Are we making a difference?</a:t>
            </a:r>
            <a:r>
              <a:rPr lang="en-AU" sz="1200" dirty="0"/>
              <a:t> </a:t>
            </a:r>
          </a:p>
          <a:p>
            <a:pPr marL="285750" indent="-285750">
              <a:buFontTx/>
              <a:buChar char="-"/>
            </a:pPr>
            <a:endParaRPr lang="en-AU" sz="1200" u="none" dirty="0">
              <a:ea typeface="Calibri"/>
              <a:cs typeface="Calibri"/>
            </a:endParaRPr>
          </a:p>
          <a:p>
            <a:pPr marL="0" indent="0">
              <a:buFontTx/>
              <a:buNone/>
            </a:pPr>
            <a:r>
              <a:rPr lang="en-AU" sz="1200" i="1" u="none" strike="noStrike" dirty="0">
                <a:solidFill>
                  <a:schemeClr val="bg2">
                    <a:lumMod val="75000"/>
                  </a:schemeClr>
                </a:solidFill>
                <a:effectLst/>
                <a:latin typeface="Aptos Narrow" panose="020B0004020202020204" pitchFamily="34" charset="0"/>
              </a:rPr>
              <a:t>Source: Fishbowl jump by Flickr under license: https://</a:t>
            </a:r>
            <a:r>
              <a:rPr lang="en-AU" sz="1200" i="1" u="none" strike="noStrike" dirty="0" err="1">
                <a:solidFill>
                  <a:schemeClr val="bg2">
                    <a:lumMod val="75000"/>
                  </a:schemeClr>
                </a:solidFill>
                <a:effectLst/>
                <a:latin typeface="Aptos Narrow" panose="020B0004020202020204" pitchFamily="34" charset="0"/>
              </a:rPr>
              <a:t>creativecommons.org</a:t>
            </a:r>
            <a:r>
              <a:rPr lang="en-AU" sz="1200" i="1" u="none" strike="noStrike" dirty="0">
                <a:solidFill>
                  <a:schemeClr val="bg2">
                    <a:lumMod val="75000"/>
                  </a:schemeClr>
                </a:solidFill>
                <a:effectLst/>
                <a:latin typeface="Aptos Narrow" panose="020B0004020202020204" pitchFamily="34" charset="0"/>
              </a:rPr>
              <a:t>/licenses/by/2.0</a:t>
            </a:r>
            <a:endParaRPr lang="en-AU" sz="1200" i="1" u="none" dirty="0">
              <a:ea typeface="Calibri"/>
              <a:cs typeface="Calibri"/>
            </a:endParaRPr>
          </a:p>
          <a:p>
            <a:endParaRPr lang="en-US" dirty="0"/>
          </a:p>
        </p:txBody>
      </p:sp>
      <p:sp>
        <p:nvSpPr>
          <p:cNvPr id="4" name="Slide Number Placeholder 3">
            <a:extLst>
              <a:ext uri="{FF2B5EF4-FFF2-40B4-BE49-F238E27FC236}">
                <a16:creationId xmlns:a16="http://schemas.microsoft.com/office/drawing/2014/main" id="{080137CA-E387-46C8-E4DA-3293B9C268BF}"/>
              </a:ext>
            </a:extLst>
          </p:cNvPr>
          <p:cNvSpPr>
            <a:spLocks noGrp="1"/>
          </p:cNvSpPr>
          <p:nvPr>
            <p:ph type="sldNum" sz="quarter" idx="5"/>
          </p:nvPr>
        </p:nvSpPr>
        <p:spPr/>
        <p:txBody>
          <a:bodyPr/>
          <a:lstStyle/>
          <a:p>
            <a:fld id="{EBD42010-679D-48A8-9386-1F77E91E5D4C}" type="slidenum">
              <a:rPr lang="en-US" smtClean="0"/>
              <a:t>7</a:t>
            </a:fld>
            <a:endParaRPr lang="en-US"/>
          </a:p>
        </p:txBody>
      </p:sp>
    </p:spTree>
    <p:extLst>
      <p:ext uri="{BB962C8B-B14F-4D97-AF65-F5344CB8AC3E}">
        <p14:creationId xmlns:p14="http://schemas.microsoft.com/office/powerpoint/2010/main" val="3870503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B2859-4D85-251B-BE7A-E3089784C3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27252-708C-3F10-7F41-CBD5AD422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A93BF-75C1-475C-060C-B1D061691496}"/>
              </a:ext>
            </a:extLst>
          </p:cNvPr>
          <p:cNvSpPr>
            <a:spLocks noGrp="1"/>
          </p:cNvSpPr>
          <p:nvPr>
            <p:ph type="body" idx="1"/>
          </p:nvPr>
        </p:nvSpPr>
        <p:spPr/>
        <p:txBody>
          <a:bodyPr/>
          <a:lstStyle/>
          <a:p>
            <a:pPr marL="0" marR="0" lvl="0" indent="0" algn="l" defTabSz="685891">
              <a:lnSpc>
                <a:spcPct val="100000"/>
              </a:lnSpc>
              <a:spcBef>
                <a:spcPts val="0"/>
              </a:spcBef>
              <a:spcAft>
                <a:spcPts val="0"/>
              </a:spcAft>
              <a:buClrTx/>
              <a:buSzTx/>
              <a:buFontTx/>
              <a:buNone/>
              <a:tabLst/>
              <a:defRPr/>
            </a:pPr>
            <a:r>
              <a:rPr lang="en-AU" sz="900" b="1" dirty="0"/>
              <a:t>Slide 8:</a:t>
            </a:r>
          </a:p>
          <a:p>
            <a:pPr marL="0" marR="0" lvl="0" indent="0" algn="l" defTabSz="685891">
              <a:lnSpc>
                <a:spcPct val="100000"/>
              </a:lnSpc>
              <a:spcBef>
                <a:spcPts val="0"/>
              </a:spcBef>
              <a:spcAft>
                <a:spcPts val="0"/>
              </a:spcAft>
              <a:buClrTx/>
              <a:buSzTx/>
              <a:buFontTx/>
              <a:buNone/>
              <a:tabLst/>
              <a:defRPr/>
            </a:pPr>
            <a:endParaRPr lang="en-AU" sz="900" b="1" dirty="0"/>
          </a:p>
          <a:p>
            <a:pPr marL="0" marR="0" lvl="0" indent="0" algn="l" defTabSz="685891">
              <a:lnSpc>
                <a:spcPct val="100000"/>
              </a:lnSpc>
              <a:spcBef>
                <a:spcPts val="0"/>
              </a:spcBef>
              <a:spcAft>
                <a:spcPts val="0"/>
              </a:spcAft>
              <a:buClrTx/>
              <a:buSzTx/>
              <a:buFontTx/>
              <a:buNone/>
              <a:tabLst/>
              <a:defRPr/>
            </a:pPr>
            <a:r>
              <a:rPr lang="en-AU" sz="900" b="1" dirty="0"/>
              <a:t>Key points:</a:t>
            </a:r>
            <a:endParaRPr lang="en-AU" dirty="0"/>
          </a:p>
          <a:p>
            <a:pPr marL="171450" marR="0" lvl="0" indent="-171450" algn="l" defTabSz="685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dirty="0"/>
              <a:t>Without data you are just another person with an opinion.</a:t>
            </a:r>
            <a:endParaRPr lang="en-AU" sz="900" b="0" dirty="0">
              <a:ea typeface="Calibri"/>
              <a:cs typeface="Calibri"/>
            </a:endParaRPr>
          </a:p>
          <a:p>
            <a:pPr marL="628650" marR="0" lvl="1" indent="-171450" algn="l" defTabSz="685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i="0" dirty="0">
                <a:solidFill>
                  <a:srgbClr val="000000"/>
                </a:solidFill>
                <a:effectLst/>
                <a:latin typeface="Arial" panose="020B0604020202020204" pitchFamily="34" charset="0"/>
              </a:rPr>
              <a:t>Perception of what is occurring in a system is impacted by recency, bias and emotion. For example, there can be assumptions made about frequency and impact of a perceived problem where data might show the opposite. </a:t>
            </a:r>
          </a:p>
          <a:p>
            <a:pPr marL="628650" marR="0" lvl="1" indent="-171450" algn="l" defTabSz="685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dirty="0"/>
              <a:t>Measurement is critical for an objective view of complex systems.</a:t>
            </a:r>
          </a:p>
          <a:p>
            <a:pPr marL="628650" marR="0" lvl="1" indent="-171450" algn="l" defTabSz="685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i="0" dirty="0">
                <a:solidFill>
                  <a:srgbClr val="000000"/>
                </a:solidFill>
                <a:effectLst/>
                <a:latin typeface="Arial" panose="020B0604020202020204" pitchFamily="34" charset="0"/>
              </a:rPr>
              <a:t>Importance of both qualitative and quantitative data to inform you measurement.</a:t>
            </a:r>
            <a:endParaRPr lang="en-AU" sz="900" b="0" dirty="0">
              <a:ea typeface="Calibri"/>
              <a:cs typeface="Calibri"/>
            </a:endParaRPr>
          </a:p>
          <a:p>
            <a:pPr marL="171450" marR="0" lvl="0" indent="-171450" algn="l" defTabSz="685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900" b="0" dirty="0"/>
          </a:p>
          <a:p>
            <a:pPr marL="0" marR="0" lvl="0" indent="0" algn="l" defTabSz="685891"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00" b="0" i="1" dirty="0"/>
              <a:t>Source: Without data you're just another person with an opinion by </a:t>
            </a:r>
            <a:r>
              <a:rPr lang="en-AU" sz="900" b="0" i="1" dirty="0" err="1"/>
              <a:t>Sketchplanations</a:t>
            </a:r>
            <a:r>
              <a:rPr lang="en-AU" sz="900" b="0" i="1" dirty="0"/>
              <a:t> under licence: https://</a:t>
            </a:r>
            <a:r>
              <a:rPr lang="en-AU" sz="900" b="0" i="1" dirty="0" err="1"/>
              <a:t>sketchplanations.com</a:t>
            </a:r>
            <a:r>
              <a:rPr lang="en-AU" sz="900" b="0" i="1" dirty="0"/>
              <a:t>/without-data Licensed under a Creative Commons 4.0</a:t>
            </a:r>
          </a:p>
          <a:p>
            <a:endParaRPr lang="en-US" dirty="0"/>
          </a:p>
        </p:txBody>
      </p:sp>
      <p:sp>
        <p:nvSpPr>
          <p:cNvPr id="4" name="Slide Number Placeholder 3">
            <a:extLst>
              <a:ext uri="{FF2B5EF4-FFF2-40B4-BE49-F238E27FC236}">
                <a16:creationId xmlns:a16="http://schemas.microsoft.com/office/drawing/2014/main" id="{0086D89B-7822-C282-B024-8DEB5F4B59D4}"/>
              </a:ext>
            </a:extLst>
          </p:cNvPr>
          <p:cNvSpPr>
            <a:spLocks noGrp="1"/>
          </p:cNvSpPr>
          <p:nvPr>
            <p:ph type="sldNum" sz="quarter" idx="5"/>
          </p:nvPr>
        </p:nvSpPr>
        <p:spPr/>
        <p:txBody>
          <a:bodyPr/>
          <a:lstStyle/>
          <a:p>
            <a:fld id="{EBD42010-679D-48A8-9386-1F77E91E5D4C}" type="slidenum">
              <a:rPr lang="en-US" smtClean="0"/>
              <a:t>8</a:t>
            </a:fld>
            <a:endParaRPr lang="en-US"/>
          </a:p>
        </p:txBody>
      </p:sp>
    </p:spTree>
    <p:extLst>
      <p:ext uri="{BB962C8B-B14F-4D97-AF65-F5344CB8AC3E}">
        <p14:creationId xmlns:p14="http://schemas.microsoft.com/office/powerpoint/2010/main" val="1695661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D6886-0A24-F828-54F0-248F7EAA0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B886F-BE04-89FB-A156-EE8F897F2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65CFA-2CF5-E937-3C4E-9DF59138552E}"/>
              </a:ext>
            </a:extLst>
          </p:cNvPr>
          <p:cNvSpPr>
            <a:spLocks noGrp="1"/>
          </p:cNvSpPr>
          <p:nvPr>
            <p:ph type="body" idx="1"/>
          </p:nvPr>
        </p:nvSpPr>
        <p:spPr/>
        <p:txBody>
          <a:bodyPr/>
          <a:lstStyle/>
          <a:p>
            <a:pPr>
              <a:lnSpc>
                <a:spcPts val="1200"/>
              </a:lnSpc>
              <a:spcBef>
                <a:spcPts val="400"/>
              </a:spcBef>
              <a:spcAft>
                <a:spcPts val="300"/>
              </a:spcAft>
            </a:pPr>
            <a:r>
              <a:rPr lang="en-AU" sz="1200" b="1" dirty="0">
                <a:effectLst/>
                <a:latin typeface="Arial" panose="020B0604020202020204" pitchFamily="34" charset="0"/>
                <a:ea typeface="VIC" panose="00000500000000000000" pitchFamily="2" charset="0"/>
                <a:cs typeface="Arial" panose="020B0604020202020204" pitchFamily="34" charset="0"/>
              </a:rPr>
              <a:t>Slide 9:</a:t>
            </a:r>
          </a:p>
          <a:p>
            <a:pPr>
              <a:lnSpc>
                <a:spcPts val="1200"/>
              </a:lnSpc>
              <a:spcBef>
                <a:spcPts val="400"/>
              </a:spcBef>
              <a:spcAft>
                <a:spcPts val="300"/>
              </a:spcAft>
            </a:pPr>
            <a:endParaRPr lang="en-AU" sz="1200" dirty="0">
              <a:effectLst/>
              <a:latin typeface="Arial" panose="020B0604020202020204" pitchFamily="34" charset="0"/>
              <a:ea typeface="VIC" panose="00000500000000000000" pitchFamily="2" charset="0"/>
              <a:cs typeface="Arial" panose="020B0604020202020204" pitchFamily="34" charset="0"/>
            </a:endParaRPr>
          </a:p>
          <a:p>
            <a:pPr>
              <a:lnSpc>
                <a:spcPts val="1200"/>
              </a:lnSpc>
              <a:spcBef>
                <a:spcPts val="400"/>
              </a:spcBef>
              <a:spcAft>
                <a:spcPts val="300"/>
              </a:spcAft>
            </a:pPr>
            <a:r>
              <a:rPr lang="en-AU" sz="1200" dirty="0">
                <a:effectLst/>
                <a:latin typeface="Arial" panose="020B0604020202020204" pitchFamily="34" charset="0"/>
                <a:ea typeface="VIC" panose="00000500000000000000" pitchFamily="2" charset="0"/>
                <a:cs typeface="Arial" panose="020B0604020202020204" pitchFamily="34" charset="0"/>
              </a:rPr>
              <a:t>When thinking about measurement in improvement, there are a Family of Measures that we are interested in. </a:t>
            </a: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ts val="1200"/>
              </a:lnSpc>
              <a:spcBef>
                <a:spcPts val="400"/>
              </a:spcBef>
              <a:spcAft>
                <a:spcPts val="300"/>
              </a:spcAft>
              <a:buFont typeface="Calibri" panose="020F0502020204030204" pitchFamily="34" charset="0"/>
              <a:buChar char="•"/>
            </a:pPr>
            <a:r>
              <a:rPr lang="en-AU" sz="1200" dirty="0">
                <a:effectLst/>
                <a:latin typeface="Arial" panose="020B0604020202020204" pitchFamily="34" charset="0"/>
                <a:ea typeface="VIC" panose="00000500000000000000" pitchFamily="2" charset="0"/>
                <a:cs typeface="Times New Roman" panose="02020603050405020304" pitchFamily="18" charset="0"/>
              </a:rPr>
              <a:t>Outcome measure</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Bef>
                <a:spcPts val="400"/>
              </a:spcBef>
              <a:spcAft>
                <a:spcPts val="300"/>
              </a:spcAft>
              <a:buFont typeface="Calibri" panose="020F0502020204030204" pitchFamily="34" charset="0"/>
              <a:buChar char="•"/>
            </a:pPr>
            <a:r>
              <a:rPr lang="en-AU" sz="1200" dirty="0">
                <a:effectLst/>
                <a:latin typeface="Arial" panose="020B0604020202020204" pitchFamily="34" charset="0"/>
                <a:ea typeface="VIC" panose="00000500000000000000" pitchFamily="2" charset="0"/>
                <a:cs typeface="Times New Roman" panose="02020603050405020304" pitchFamily="18" charset="0"/>
              </a:rPr>
              <a:t>Process measure and </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Bef>
                <a:spcPts val="400"/>
              </a:spcBef>
              <a:spcAft>
                <a:spcPts val="300"/>
              </a:spcAft>
              <a:buFont typeface="Calibri" panose="020F0502020204030204" pitchFamily="34" charset="0"/>
              <a:buChar char="•"/>
            </a:pPr>
            <a:r>
              <a:rPr lang="en-AU" sz="1200" dirty="0">
                <a:effectLst/>
                <a:latin typeface="Arial" panose="020B0604020202020204" pitchFamily="34" charset="0"/>
                <a:ea typeface="VIC" panose="00000500000000000000" pitchFamily="2" charset="0"/>
                <a:cs typeface="Times New Roman" panose="02020603050405020304" pitchFamily="18" charset="0"/>
              </a:rPr>
              <a:t>Balancing measure</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sz="1200" dirty="0">
              <a:effectLst/>
              <a:latin typeface="Arial" panose="020B0604020202020204" pitchFamily="34" charset="0"/>
              <a:ea typeface="VIC" panose="00000500000000000000" pitchFamily="2" charset="0"/>
            </a:endParaRPr>
          </a:p>
          <a:p>
            <a:r>
              <a:rPr lang="en-AU" sz="1200" dirty="0">
                <a:effectLst/>
                <a:latin typeface="Arial" panose="020B0604020202020204" pitchFamily="34" charset="0"/>
                <a:ea typeface="VIC" panose="00000500000000000000" pitchFamily="2" charset="0"/>
              </a:rPr>
              <a:t>We will talk about the definitions on the next slide.</a:t>
            </a:r>
            <a:endParaRPr lang="en-AU" sz="800" b="0" i="0" u="none" kern="1200" dirty="0">
              <a:solidFill>
                <a:schemeClr val="tx1"/>
              </a:solidFill>
              <a:effectLst/>
              <a:latin typeface="+mn-lt"/>
              <a:ea typeface="Calibri"/>
              <a:cs typeface="Calibri"/>
            </a:endParaRPr>
          </a:p>
          <a:p>
            <a:endParaRPr lang="en-US" dirty="0"/>
          </a:p>
        </p:txBody>
      </p:sp>
      <p:sp>
        <p:nvSpPr>
          <p:cNvPr id="4" name="Slide Number Placeholder 3">
            <a:extLst>
              <a:ext uri="{FF2B5EF4-FFF2-40B4-BE49-F238E27FC236}">
                <a16:creationId xmlns:a16="http://schemas.microsoft.com/office/drawing/2014/main" id="{771163B9-0EF2-B503-A000-6F48A872FFBE}"/>
              </a:ext>
            </a:extLst>
          </p:cNvPr>
          <p:cNvSpPr>
            <a:spLocks noGrp="1"/>
          </p:cNvSpPr>
          <p:nvPr>
            <p:ph type="sldNum" sz="quarter" idx="5"/>
          </p:nvPr>
        </p:nvSpPr>
        <p:spPr/>
        <p:txBody>
          <a:bodyPr/>
          <a:lstStyle/>
          <a:p>
            <a:fld id="{EBD42010-679D-48A8-9386-1F77E91E5D4C}" type="slidenum">
              <a:rPr lang="en-US" smtClean="0"/>
              <a:t>9</a:t>
            </a:fld>
            <a:endParaRPr lang="en-US"/>
          </a:p>
        </p:txBody>
      </p:sp>
    </p:spTree>
    <p:extLst>
      <p:ext uri="{BB962C8B-B14F-4D97-AF65-F5344CB8AC3E}">
        <p14:creationId xmlns:p14="http://schemas.microsoft.com/office/powerpoint/2010/main" val="347773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sv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0.svg"/><Relationship Id="rId11" Type="http://schemas.openxmlformats.org/officeDocument/2006/relationships/image" Target="../media/image17.pn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4.svg"/><Relationship Id="rId9"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79E13-2AFF-489F-05DA-AEEC9BDD4755}"/>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F0B8FBB-09F8-B82C-02FC-B917EC1CD40C}"/>
              </a:ext>
            </a:extLst>
          </p:cNvPr>
          <p:cNvSpPr/>
          <p:nvPr userDrawn="1"/>
        </p:nvSpPr>
        <p:spPr>
          <a:xfrm>
            <a:off x="4197754" y="0"/>
            <a:ext cx="7994247" cy="6858000"/>
          </a:xfrm>
          <a:custGeom>
            <a:avLst/>
            <a:gdLst>
              <a:gd name="connsiteX0" fmla="*/ 5916349 w 7994247"/>
              <a:gd name="connsiteY0" fmla="*/ 0 h 6858000"/>
              <a:gd name="connsiteX1" fmla="*/ 7994247 w 7994247"/>
              <a:gd name="connsiteY1" fmla="*/ 0 h 6858000"/>
              <a:gd name="connsiteX2" fmla="*/ 7994247 w 7994247"/>
              <a:gd name="connsiteY2" fmla="*/ 2620934 h 6858000"/>
              <a:gd name="connsiteX3" fmla="*/ 7989468 w 7994247"/>
              <a:gd name="connsiteY3" fmla="*/ 2621175 h 6858000"/>
              <a:gd name="connsiteX4" fmla="*/ 5857731 w 7994247"/>
              <a:gd name="connsiteY4" fmla="*/ 489438 h 6858000"/>
              <a:gd name="connsiteX5" fmla="*/ 5901018 w 7994247"/>
              <a:gd name="connsiteY5" fmla="*/ 59665 h 6858000"/>
              <a:gd name="connsiteX6" fmla="*/ 24105 w 7994247"/>
              <a:gd name="connsiteY6" fmla="*/ 0 h 6858000"/>
              <a:gd name="connsiteX7" fmla="*/ 3915147 w 7994247"/>
              <a:gd name="connsiteY7" fmla="*/ 0 h 6858000"/>
              <a:gd name="connsiteX8" fmla="*/ 6587619 w 7994247"/>
              <a:gd name="connsiteY8" fmla="*/ 6483019 h 6858000"/>
              <a:gd name="connsiteX9" fmla="*/ 6583758 w 7994247"/>
              <a:gd name="connsiteY9" fmla="*/ 6486881 h 6858000"/>
              <a:gd name="connsiteX10" fmla="*/ 6695570 w 7994247"/>
              <a:gd name="connsiteY10" fmla="*/ 6724626 h 6858000"/>
              <a:gd name="connsiteX11" fmla="*/ 6737036 w 7994247"/>
              <a:gd name="connsiteY11" fmla="*/ 6858000 h 6858000"/>
              <a:gd name="connsiteX12" fmla="*/ 2561687 w 7994247"/>
              <a:gd name="connsiteY12" fmla="*/ 6858000 h 6858000"/>
              <a:gd name="connsiteX13" fmla="*/ 188546 w 7994247"/>
              <a:gd name="connsiteY13" fmla="*/ 1126642 h 6858000"/>
              <a:gd name="connsiteX14" fmla="*/ 3179 w 7994247"/>
              <a:gd name="connsiteY14" fmla="*/ 195938 h 6858000"/>
              <a:gd name="connsiteX15" fmla="*/ 22011 w 7994247"/>
              <a:gd name="connsiteY15" fmla="*/ 105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94247" h="6858000">
                <a:moveTo>
                  <a:pt x="5916349" y="0"/>
                </a:moveTo>
                <a:lnTo>
                  <a:pt x="7994247" y="0"/>
                </a:lnTo>
                <a:lnTo>
                  <a:pt x="7994247" y="2620934"/>
                </a:lnTo>
                <a:lnTo>
                  <a:pt x="7989468" y="2621175"/>
                </a:lnTo>
                <a:cubicBezTo>
                  <a:pt x="6811606" y="2621175"/>
                  <a:pt x="5857731" y="1667300"/>
                  <a:pt x="5857731" y="489438"/>
                </a:cubicBezTo>
                <a:cubicBezTo>
                  <a:pt x="5857731" y="342205"/>
                  <a:pt x="5872635" y="198472"/>
                  <a:pt x="5901018" y="59665"/>
                </a:cubicBezTo>
                <a:close/>
                <a:moveTo>
                  <a:pt x="24105" y="0"/>
                </a:moveTo>
                <a:lnTo>
                  <a:pt x="3915147" y="0"/>
                </a:lnTo>
                <a:lnTo>
                  <a:pt x="6587619" y="6483019"/>
                </a:lnTo>
                <a:lnTo>
                  <a:pt x="6583758" y="6486881"/>
                </a:lnTo>
                <a:cubicBezTo>
                  <a:pt x="6626238" y="6563152"/>
                  <a:pt x="6663650" y="6642562"/>
                  <a:pt x="6695570" y="6724626"/>
                </a:cubicBezTo>
                <a:lnTo>
                  <a:pt x="6737036" y="6858000"/>
                </a:lnTo>
                <a:lnTo>
                  <a:pt x="2561687" y="6858000"/>
                </a:lnTo>
                <a:lnTo>
                  <a:pt x="188546" y="1126642"/>
                </a:lnTo>
                <a:cubicBezTo>
                  <a:pt x="53382" y="844728"/>
                  <a:pt x="-16132" y="528057"/>
                  <a:pt x="3179" y="195938"/>
                </a:cubicBezTo>
                <a:cubicBezTo>
                  <a:pt x="6573" y="133259"/>
                  <a:pt x="12897" y="71428"/>
                  <a:pt x="22011" y="10572"/>
                </a:cubicBezTo>
                <a:close/>
              </a:path>
            </a:pathLst>
          </a:custGeom>
          <a:solidFill>
            <a:srgbClr val="FFFFFF"/>
          </a:solidFill>
          <a:ln w="0" cap="flat">
            <a:noFill/>
            <a:prstDash val="solid"/>
            <a:miter/>
          </a:ln>
        </p:spPr>
        <p:txBody>
          <a:bodyPr rtlCol="0" anchor="ctr"/>
          <a:lstStyle/>
          <a:p>
            <a:endParaRPr lang="en-US"/>
          </a:p>
        </p:txBody>
      </p:sp>
      <p:pic>
        <p:nvPicPr>
          <p:cNvPr id="44" name="Graphic 43">
            <a:extLst>
              <a:ext uri="{FF2B5EF4-FFF2-40B4-BE49-F238E27FC236}">
                <a16:creationId xmlns:a16="http://schemas.microsoft.com/office/drawing/2014/main" id="{2827AC53-02BD-08ED-4101-0A11D7F40C4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30" b="6878"/>
          <a:stretch/>
        </p:blipFill>
        <p:spPr>
          <a:xfrm>
            <a:off x="4197754" y="0"/>
            <a:ext cx="7994247" cy="6858000"/>
          </a:xfrm>
          <a:custGeom>
            <a:avLst/>
            <a:gdLst>
              <a:gd name="connsiteX0" fmla="*/ 5916350 w 7994247"/>
              <a:gd name="connsiteY0" fmla="*/ 0 h 6858000"/>
              <a:gd name="connsiteX1" fmla="*/ 7994247 w 7994247"/>
              <a:gd name="connsiteY1" fmla="*/ 0 h 6858000"/>
              <a:gd name="connsiteX2" fmla="*/ 7994247 w 7994247"/>
              <a:gd name="connsiteY2" fmla="*/ 2620934 h 6858000"/>
              <a:gd name="connsiteX3" fmla="*/ 7989469 w 7994247"/>
              <a:gd name="connsiteY3" fmla="*/ 2621175 h 6858000"/>
              <a:gd name="connsiteX4" fmla="*/ 5857732 w 7994247"/>
              <a:gd name="connsiteY4" fmla="*/ 489438 h 6858000"/>
              <a:gd name="connsiteX5" fmla="*/ 5901019 w 7994247"/>
              <a:gd name="connsiteY5" fmla="*/ 59665 h 6858000"/>
              <a:gd name="connsiteX6" fmla="*/ 24106 w 7994247"/>
              <a:gd name="connsiteY6" fmla="*/ 0 h 6858000"/>
              <a:gd name="connsiteX7" fmla="*/ 3915148 w 7994247"/>
              <a:gd name="connsiteY7" fmla="*/ 0 h 6858000"/>
              <a:gd name="connsiteX8" fmla="*/ 6587620 w 7994247"/>
              <a:gd name="connsiteY8" fmla="*/ 6483019 h 6858000"/>
              <a:gd name="connsiteX9" fmla="*/ 6583759 w 7994247"/>
              <a:gd name="connsiteY9" fmla="*/ 6486881 h 6858000"/>
              <a:gd name="connsiteX10" fmla="*/ 6695571 w 7994247"/>
              <a:gd name="connsiteY10" fmla="*/ 6724626 h 6858000"/>
              <a:gd name="connsiteX11" fmla="*/ 6737037 w 7994247"/>
              <a:gd name="connsiteY11" fmla="*/ 6858000 h 6858000"/>
              <a:gd name="connsiteX12" fmla="*/ 2561688 w 7994247"/>
              <a:gd name="connsiteY12" fmla="*/ 6858000 h 6858000"/>
              <a:gd name="connsiteX13" fmla="*/ 188547 w 7994247"/>
              <a:gd name="connsiteY13" fmla="*/ 1126642 h 6858000"/>
              <a:gd name="connsiteX14" fmla="*/ 3180 w 7994247"/>
              <a:gd name="connsiteY14" fmla="*/ 195938 h 6858000"/>
              <a:gd name="connsiteX15" fmla="*/ 22012 w 7994247"/>
              <a:gd name="connsiteY15" fmla="*/ 105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94247" h="6858000">
                <a:moveTo>
                  <a:pt x="5916350" y="0"/>
                </a:moveTo>
                <a:lnTo>
                  <a:pt x="7994247" y="0"/>
                </a:lnTo>
                <a:lnTo>
                  <a:pt x="7994247" y="2620934"/>
                </a:lnTo>
                <a:lnTo>
                  <a:pt x="7989469" y="2621175"/>
                </a:lnTo>
                <a:cubicBezTo>
                  <a:pt x="6811607" y="2621175"/>
                  <a:pt x="5857732" y="1667300"/>
                  <a:pt x="5857732" y="489438"/>
                </a:cubicBezTo>
                <a:cubicBezTo>
                  <a:pt x="5857732" y="342205"/>
                  <a:pt x="5872636" y="198472"/>
                  <a:pt x="5901019" y="59665"/>
                </a:cubicBezTo>
                <a:close/>
                <a:moveTo>
                  <a:pt x="24106" y="0"/>
                </a:moveTo>
                <a:lnTo>
                  <a:pt x="3915148" y="0"/>
                </a:lnTo>
                <a:lnTo>
                  <a:pt x="6587620" y="6483019"/>
                </a:lnTo>
                <a:lnTo>
                  <a:pt x="6583759" y="6486881"/>
                </a:lnTo>
                <a:cubicBezTo>
                  <a:pt x="6626239" y="6563152"/>
                  <a:pt x="6663651" y="6642562"/>
                  <a:pt x="6695571" y="6724626"/>
                </a:cubicBezTo>
                <a:lnTo>
                  <a:pt x="6737037" y="6858000"/>
                </a:lnTo>
                <a:lnTo>
                  <a:pt x="2561688" y="6858000"/>
                </a:lnTo>
                <a:lnTo>
                  <a:pt x="188547" y="1126642"/>
                </a:lnTo>
                <a:cubicBezTo>
                  <a:pt x="53383" y="844728"/>
                  <a:pt x="-16131" y="528057"/>
                  <a:pt x="3180" y="195938"/>
                </a:cubicBezTo>
                <a:cubicBezTo>
                  <a:pt x="6574" y="133259"/>
                  <a:pt x="12898" y="71428"/>
                  <a:pt x="22012" y="10572"/>
                </a:cubicBezTo>
                <a:close/>
              </a:path>
            </a:pathLst>
          </a:custGeom>
        </p:spPr>
      </p:pic>
      <p:sp>
        <p:nvSpPr>
          <p:cNvPr id="37" name="Title 1">
            <a:extLst>
              <a:ext uri="{FF2B5EF4-FFF2-40B4-BE49-F238E27FC236}">
                <a16:creationId xmlns:a16="http://schemas.microsoft.com/office/drawing/2014/main" id="{E330669C-36BD-ADD5-CCBA-C8C0026F0792}"/>
              </a:ext>
            </a:extLst>
          </p:cNvPr>
          <p:cNvSpPr>
            <a:spLocks noGrp="1"/>
          </p:cNvSpPr>
          <p:nvPr>
            <p:ph type="ctrTitle" hasCustomPrompt="1"/>
          </p:nvPr>
        </p:nvSpPr>
        <p:spPr>
          <a:xfrm>
            <a:off x="539750" y="2887128"/>
            <a:ext cx="4219819" cy="2086725"/>
          </a:xfrm>
        </p:spPr>
        <p:txBody>
          <a:bodyPr wrap="square" anchor="b">
            <a:spAutoFit/>
          </a:bodyPr>
          <a:lstStyle>
            <a:lvl1pPr algn="l">
              <a:defRPr sz="4800">
                <a:solidFill>
                  <a:schemeClr val="bg1"/>
                </a:solidFill>
              </a:defRPr>
            </a:lvl1pPr>
          </a:lstStyle>
          <a:p>
            <a:r>
              <a:rPr lang="en-US"/>
              <a:t>Click to edit Master title</a:t>
            </a:r>
            <a:br>
              <a:rPr lang="en-US"/>
            </a:br>
            <a:r>
              <a:rPr lang="en-US"/>
              <a:t>style</a:t>
            </a:r>
          </a:p>
        </p:txBody>
      </p:sp>
      <p:sp>
        <p:nvSpPr>
          <p:cNvPr id="38" name="Subtitle 2">
            <a:extLst>
              <a:ext uri="{FF2B5EF4-FFF2-40B4-BE49-F238E27FC236}">
                <a16:creationId xmlns:a16="http://schemas.microsoft.com/office/drawing/2014/main" id="{BEF4E27C-B07F-D67E-4EB8-A621F98F3A93}"/>
              </a:ext>
            </a:extLst>
          </p:cNvPr>
          <p:cNvSpPr>
            <a:spLocks noGrp="1"/>
          </p:cNvSpPr>
          <p:nvPr>
            <p:ph type="subTitle" idx="1"/>
          </p:nvPr>
        </p:nvSpPr>
        <p:spPr>
          <a:xfrm>
            <a:off x="539750" y="5065928"/>
            <a:ext cx="4219819" cy="404663"/>
          </a:xfrm>
          <a:prstGeom prst="rect">
            <a:avLst/>
          </a:prstGeom>
        </p:spPr>
        <p:txBody>
          <a:bodyPr wrap="square" lIns="0">
            <a:spAutoFit/>
          </a:bodyPr>
          <a:lstStyle>
            <a:lvl1pPr marL="0" indent="0" algn="l">
              <a:buNone/>
              <a:defRPr sz="2000">
                <a:solidFill>
                  <a:srgbClr val="AECFD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1" name="Freeform: Shape 40">
            <a:extLst>
              <a:ext uri="{FF2B5EF4-FFF2-40B4-BE49-F238E27FC236}">
                <a16:creationId xmlns:a16="http://schemas.microsoft.com/office/drawing/2014/main" id="{87F5A972-C400-EE4D-2187-839E1DD85F5D}"/>
              </a:ext>
            </a:extLst>
          </p:cNvPr>
          <p:cNvSpPr/>
          <p:nvPr/>
        </p:nvSpPr>
        <p:spPr>
          <a:xfrm>
            <a:off x="7245582" y="2381740"/>
            <a:ext cx="3690408" cy="4476260"/>
          </a:xfrm>
          <a:custGeom>
            <a:avLst/>
            <a:gdLst>
              <a:gd name="connsiteX0" fmla="*/ 1848303 w 3690408"/>
              <a:gd name="connsiteY0" fmla="*/ 0 h 4476260"/>
              <a:gd name="connsiteX1" fmla="*/ 3539790 w 3690408"/>
              <a:gd name="connsiteY1" fmla="*/ 4101278 h 4476260"/>
              <a:gd name="connsiteX2" fmla="*/ 3535929 w 3690408"/>
              <a:gd name="connsiteY2" fmla="*/ 4101278 h 4476260"/>
              <a:gd name="connsiteX3" fmla="*/ 3647741 w 3690408"/>
              <a:gd name="connsiteY3" fmla="*/ 4339023 h 4476260"/>
              <a:gd name="connsiteX4" fmla="*/ 3690408 w 3690408"/>
              <a:gd name="connsiteY4" fmla="*/ 4476260 h 4476260"/>
              <a:gd name="connsiteX5" fmla="*/ 0 w 3690408"/>
              <a:gd name="connsiteY5" fmla="*/ 4476260 h 4476260"/>
              <a:gd name="connsiteX6" fmla="*/ 27068 w 3690408"/>
              <a:gd name="connsiteY6" fmla="*/ 4386782 h 4476260"/>
              <a:gd name="connsiteX7" fmla="*/ 114336 w 3690408"/>
              <a:gd name="connsiteY7" fmla="*/ 4182376 h 4476260"/>
              <a:gd name="connsiteX8" fmla="*/ 1848303 w 3690408"/>
              <a:gd name="connsiteY8" fmla="*/ 0 h 447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0408" h="4476260">
                <a:moveTo>
                  <a:pt x="1848303" y="0"/>
                </a:moveTo>
                <a:lnTo>
                  <a:pt x="3539790" y="4101278"/>
                </a:lnTo>
                <a:lnTo>
                  <a:pt x="3535929" y="4101278"/>
                </a:lnTo>
                <a:cubicBezTo>
                  <a:pt x="3578409" y="4177549"/>
                  <a:pt x="3615821" y="4256959"/>
                  <a:pt x="3647741" y="4339023"/>
                </a:cubicBezTo>
                <a:lnTo>
                  <a:pt x="3690408" y="4476260"/>
                </a:lnTo>
                <a:lnTo>
                  <a:pt x="0" y="4476260"/>
                </a:lnTo>
                <a:lnTo>
                  <a:pt x="27068" y="4386782"/>
                </a:lnTo>
                <a:cubicBezTo>
                  <a:pt x="52366" y="4317239"/>
                  <a:pt x="81511" y="4248993"/>
                  <a:pt x="114336" y="4182376"/>
                </a:cubicBezTo>
                <a:cubicBezTo>
                  <a:pt x="114336" y="4182376"/>
                  <a:pt x="1848303" y="0"/>
                  <a:pt x="1848303" y="0"/>
                </a:cubicBezTo>
                <a:close/>
              </a:path>
            </a:pathLst>
          </a:custGeom>
          <a:solidFill>
            <a:srgbClr val="AECFD9"/>
          </a:solidFill>
          <a:ln w="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FE21319A-FA40-32D3-4430-0BB0A151CED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922" t="14922" r="16266" b="16266"/>
          <a:stretch/>
        </p:blipFill>
        <p:spPr>
          <a:xfrm>
            <a:off x="416689" y="570106"/>
            <a:ext cx="1921398" cy="1598727"/>
          </a:xfrm>
          <a:prstGeom prst="rect">
            <a:avLst/>
          </a:prstGeom>
        </p:spPr>
      </p:pic>
    </p:spTree>
    <p:extLst>
      <p:ext uri="{BB962C8B-B14F-4D97-AF65-F5344CB8AC3E}">
        <p14:creationId xmlns:p14="http://schemas.microsoft.com/office/powerpoint/2010/main" val="147325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with Image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ABFF67-DB71-48EB-0A23-B1A2088072E8}"/>
              </a:ext>
            </a:extLst>
          </p:cNvPr>
          <p:cNvSpPr/>
          <p:nvPr userDrawn="1"/>
        </p:nvSpPr>
        <p:spPr>
          <a:xfrm flipH="1">
            <a:off x="-18022" y="0"/>
            <a:ext cx="12210022"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cture Placeholder 32">
            <a:extLst>
              <a:ext uri="{FF2B5EF4-FFF2-40B4-BE49-F238E27FC236}">
                <a16:creationId xmlns:a16="http://schemas.microsoft.com/office/drawing/2014/main" id="{5E2825C1-A864-98A4-0FC3-5C87F33EC3A0}"/>
              </a:ext>
            </a:extLst>
          </p:cNvPr>
          <p:cNvSpPr>
            <a:spLocks noGrp="1"/>
          </p:cNvSpPr>
          <p:nvPr>
            <p:ph type="pic" sz="quarter" idx="11"/>
          </p:nvPr>
        </p:nvSpPr>
        <p:spPr>
          <a:xfrm>
            <a:off x="5592313" y="0"/>
            <a:ext cx="6599687" cy="6858000"/>
          </a:xfrm>
          <a:custGeom>
            <a:avLst/>
            <a:gdLst>
              <a:gd name="connsiteX0" fmla="*/ 5829057 w 6599687"/>
              <a:gd name="connsiteY0" fmla="*/ 1 h 6858000"/>
              <a:gd name="connsiteX1" fmla="*/ 6599687 w 6599687"/>
              <a:gd name="connsiteY1" fmla="*/ 1 h 6858000"/>
              <a:gd name="connsiteX2" fmla="*/ 6599687 w 6599687"/>
              <a:gd name="connsiteY2" fmla="*/ 2331257 h 6858000"/>
              <a:gd name="connsiteX3" fmla="*/ 6482965 w 6599687"/>
              <a:gd name="connsiteY3" fmla="*/ 2241786 h 6858000"/>
              <a:gd name="connsiteX4" fmla="*/ 5727691 w 6599687"/>
              <a:gd name="connsiteY4" fmla="*/ 639627 h 6858000"/>
              <a:gd name="connsiteX5" fmla="*/ 5820981 w 6599687"/>
              <a:gd name="connsiteY5" fmla="*/ 22077 h 6858000"/>
              <a:gd name="connsiteX6" fmla="*/ 51932 w 6599687"/>
              <a:gd name="connsiteY6" fmla="*/ 0 h 6858000"/>
              <a:gd name="connsiteX7" fmla="*/ 3765761 w 6599687"/>
              <a:gd name="connsiteY7" fmla="*/ 0 h 6858000"/>
              <a:gd name="connsiteX8" fmla="*/ 6441589 w 6599687"/>
              <a:gd name="connsiteY8" fmla="*/ 6489789 h 6858000"/>
              <a:gd name="connsiteX9" fmla="*/ 6441687 w 6599687"/>
              <a:gd name="connsiteY9" fmla="*/ 6489593 h 6858000"/>
              <a:gd name="connsiteX10" fmla="*/ 6592830 w 6599687"/>
              <a:gd name="connsiteY10" fmla="*/ 6844620 h 6858000"/>
              <a:gd name="connsiteX11" fmla="*/ 6596466 w 6599687"/>
              <a:gd name="connsiteY11" fmla="*/ 6858000 h 6858000"/>
              <a:gd name="connsiteX12" fmla="*/ 6155991 w 6599687"/>
              <a:gd name="connsiteY12" fmla="*/ 6858000 h 6858000"/>
              <a:gd name="connsiteX13" fmla="*/ 4427987 w 6599687"/>
              <a:gd name="connsiteY13" fmla="*/ 6858000 h 6858000"/>
              <a:gd name="connsiteX14" fmla="*/ 2506950 w 6599687"/>
              <a:gd name="connsiteY14" fmla="*/ 6858000 h 6858000"/>
              <a:gd name="connsiteX15" fmla="*/ 182817 w 6599687"/>
              <a:gd name="connsiteY15" fmla="*/ 1247610 h 6858000"/>
              <a:gd name="connsiteX16" fmla="*/ 2614 w 6599687"/>
              <a:gd name="connsiteY16" fmla="*/ 337127 h 6858000"/>
              <a:gd name="connsiteX17" fmla="*/ 22312 w 6599687"/>
              <a:gd name="connsiteY17"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9687" h="6858000">
                <a:moveTo>
                  <a:pt x="5829057" y="1"/>
                </a:moveTo>
                <a:lnTo>
                  <a:pt x="6599687" y="1"/>
                </a:lnTo>
                <a:lnTo>
                  <a:pt x="6599687" y="2331257"/>
                </a:lnTo>
                <a:lnTo>
                  <a:pt x="6482965" y="2241786"/>
                </a:lnTo>
                <a:cubicBezTo>
                  <a:pt x="6021619" y="1861093"/>
                  <a:pt x="5727691" y="1284869"/>
                  <a:pt x="5727691" y="639627"/>
                </a:cubicBezTo>
                <a:cubicBezTo>
                  <a:pt x="5727691" y="424546"/>
                  <a:pt x="5760350" y="217134"/>
                  <a:pt x="5820981" y="22077"/>
                </a:cubicBezTo>
                <a:close/>
                <a:moveTo>
                  <a:pt x="51932" y="0"/>
                </a:moveTo>
                <a:lnTo>
                  <a:pt x="3765761" y="0"/>
                </a:lnTo>
                <a:lnTo>
                  <a:pt x="6441589" y="6489789"/>
                </a:lnTo>
                <a:lnTo>
                  <a:pt x="6441687" y="6489593"/>
                </a:lnTo>
                <a:cubicBezTo>
                  <a:pt x="6503589" y="6601647"/>
                  <a:pt x="6554440" y="6720509"/>
                  <a:pt x="6592830" y="6844620"/>
                </a:cubicBezTo>
                <a:lnTo>
                  <a:pt x="6596466" y="6858000"/>
                </a:lnTo>
                <a:lnTo>
                  <a:pt x="6155991" y="6858000"/>
                </a:lnTo>
                <a:lnTo>
                  <a:pt x="4427987" y="6858000"/>
                </a:lnTo>
                <a:lnTo>
                  <a:pt x="2506950" y="6858000"/>
                </a:lnTo>
                <a:lnTo>
                  <a:pt x="182817" y="1247610"/>
                </a:lnTo>
                <a:cubicBezTo>
                  <a:pt x="52106" y="973010"/>
                  <a:pt x="-14371" y="662390"/>
                  <a:pt x="2614" y="337127"/>
                </a:cubicBezTo>
                <a:cubicBezTo>
                  <a:pt x="5964" y="271790"/>
                  <a:pt x="12586" y="207396"/>
                  <a:pt x="22312" y="144096"/>
                </a:cubicBezTo>
                <a:close/>
              </a:path>
            </a:pathLst>
          </a:custGeom>
          <a:solidFill>
            <a:schemeClr val="bg2"/>
          </a:solidFill>
        </p:spPr>
        <p:txBody>
          <a:bodyPr wrap="square">
            <a:noAutofit/>
          </a:bodyPr>
          <a:lstStyle>
            <a:lvl1pPr marL="0" indent="0">
              <a:buNone/>
              <a:defRPr/>
            </a:lvl1pPr>
          </a:lstStyle>
          <a:p>
            <a:endParaRPr lang="en-US"/>
          </a:p>
        </p:txBody>
      </p:sp>
      <p:sp>
        <p:nvSpPr>
          <p:cNvPr id="56" name="Title 1">
            <a:extLst>
              <a:ext uri="{FF2B5EF4-FFF2-40B4-BE49-F238E27FC236}">
                <a16:creationId xmlns:a16="http://schemas.microsoft.com/office/drawing/2014/main" id="{8D6037F3-15DB-E4A8-03B2-1596802B46E1}"/>
              </a:ext>
            </a:extLst>
          </p:cNvPr>
          <p:cNvSpPr>
            <a:spLocks noGrp="1"/>
          </p:cNvSpPr>
          <p:nvPr>
            <p:ph type="title" hasCustomPrompt="1"/>
          </p:nvPr>
        </p:nvSpPr>
        <p:spPr>
          <a:xfrm>
            <a:off x="543560" y="2434769"/>
            <a:ext cx="4500879" cy="1939635"/>
          </a:xfrm>
        </p:spPr>
        <p:txBody>
          <a:bodyPr wrap="square" lIns="0" tIns="46800" rIns="0" bIns="46800" anchor="b">
            <a:spAutoFit/>
          </a:bodyPr>
          <a:lstStyle>
            <a:lvl1pPr>
              <a:defRPr sz="4400">
                <a:solidFill>
                  <a:schemeClr val="bg1"/>
                </a:solidFill>
                <a:latin typeface="VIC SemiBold Italic" panose="00000700000000000000" pitchFamily="2" charset="0"/>
              </a:defRPr>
            </a:lvl1pPr>
          </a:lstStyle>
          <a:p>
            <a:r>
              <a:rPr lang="en-US"/>
              <a:t>Click to edit</a:t>
            </a:r>
            <a:br>
              <a:rPr lang="en-US"/>
            </a:br>
            <a:r>
              <a:rPr lang="en-US"/>
              <a:t>Master title style</a:t>
            </a:r>
          </a:p>
        </p:txBody>
      </p:sp>
      <p:sp>
        <p:nvSpPr>
          <p:cNvPr id="57" name="Text Placeholder 2">
            <a:extLst>
              <a:ext uri="{FF2B5EF4-FFF2-40B4-BE49-F238E27FC236}">
                <a16:creationId xmlns:a16="http://schemas.microsoft.com/office/drawing/2014/main" id="{248B09C8-FFDC-DF27-0CA5-CD6772D82763}"/>
              </a:ext>
            </a:extLst>
          </p:cNvPr>
          <p:cNvSpPr>
            <a:spLocks noGrp="1"/>
          </p:cNvSpPr>
          <p:nvPr>
            <p:ph type="body" idx="1"/>
          </p:nvPr>
        </p:nvSpPr>
        <p:spPr>
          <a:xfrm>
            <a:off x="543560" y="4401392"/>
            <a:ext cx="4500879" cy="425374"/>
          </a:xfrm>
          <a:prstGeom prst="rect">
            <a:avLst/>
          </a:prstGeom>
        </p:spPr>
        <p:txBody>
          <a:bodyPr wrap="square" lIns="0" tIns="46800" rIns="0" bIns="46800">
            <a:spAutoFit/>
          </a:bodyPr>
          <a:lstStyle>
            <a:lvl1pPr marL="0" indent="0">
              <a:buNone/>
              <a:defRPr sz="2000">
                <a:solidFill>
                  <a:schemeClr val="bg1"/>
                </a:solidFill>
                <a:latin typeface="VIC" panose="000005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0" name="Text Placeholder 2">
            <a:extLst>
              <a:ext uri="{FF2B5EF4-FFF2-40B4-BE49-F238E27FC236}">
                <a16:creationId xmlns:a16="http://schemas.microsoft.com/office/drawing/2014/main" id="{E9EBB372-A52C-4E0A-8F3F-68B4590520EE}"/>
              </a:ext>
            </a:extLst>
          </p:cNvPr>
          <p:cNvSpPr>
            <a:spLocks noGrp="1"/>
          </p:cNvSpPr>
          <p:nvPr>
            <p:ph type="body" idx="10" hasCustomPrompt="1"/>
          </p:nvPr>
        </p:nvSpPr>
        <p:spPr>
          <a:xfrm>
            <a:off x="543560" y="1166049"/>
            <a:ext cx="1900382" cy="1415772"/>
          </a:xfrm>
          <a:prstGeom prst="rect">
            <a:avLst/>
          </a:prstGeom>
        </p:spPr>
        <p:txBody>
          <a:bodyPr wrap="square" lIns="0" rIns="0">
            <a:spAutoFit/>
          </a:bodyPr>
          <a:lstStyle>
            <a:lvl1pPr marL="0" indent="0">
              <a:buNone/>
              <a:defRPr sz="8000">
                <a:solidFill>
                  <a:schemeClr val="bg1"/>
                </a:solidFill>
                <a:latin typeface="VIC SemiBold Italic" panose="000007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00</a:t>
            </a:r>
          </a:p>
        </p:txBody>
      </p:sp>
      <p:grpSp>
        <p:nvGrpSpPr>
          <p:cNvPr id="2" name="Group 1">
            <a:extLst>
              <a:ext uri="{FF2B5EF4-FFF2-40B4-BE49-F238E27FC236}">
                <a16:creationId xmlns:a16="http://schemas.microsoft.com/office/drawing/2014/main" id="{F7BB91AF-9EAF-CE2E-615F-7F7278572513}"/>
              </a:ext>
            </a:extLst>
          </p:cNvPr>
          <p:cNvGrpSpPr/>
          <p:nvPr userDrawn="1"/>
        </p:nvGrpSpPr>
        <p:grpSpPr>
          <a:xfrm>
            <a:off x="543560" y="6316663"/>
            <a:ext cx="1502868" cy="312218"/>
            <a:chOff x="10148385" y="6317984"/>
            <a:chExt cx="1502868" cy="312218"/>
          </a:xfrm>
        </p:grpSpPr>
        <p:sp>
          <p:nvSpPr>
            <p:cNvPr id="3" name="Freeform: Shape 2">
              <a:extLst>
                <a:ext uri="{FF2B5EF4-FFF2-40B4-BE49-F238E27FC236}">
                  <a16:creationId xmlns:a16="http://schemas.microsoft.com/office/drawing/2014/main" id="{06AFFAE9-A5F0-58A8-2BA7-B0DE71939107}"/>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21D7071E-3A98-C341-DE6F-4BDC7214DA56}"/>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997F7BA-6691-E8BF-2377-A09D7E3F1291}"/>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097235D-AEA8-C72A-A8A6-996C6DB04D32}"/>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6BF7D1E-5F02-3032-3ABE-F48A16536C25}"/>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8CEE22F-B377-678B-0539-EC792DA07F43}"/>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A797D5B-DBB3-66A4-98A3-70DAEBBF7896}"/>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97B03CD-7AA9-DE89-F2E8-94D75CDD1114}"/>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DD271F8-5B1F-7132-EE6B-2483F9A3183C}"/>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DD0FB41-A2A5-A8FD-F387-17F68CA17F54}"/>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7D988EF-5DEF-7A90-D4D0-7F51F80FC37E}"/>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D0F64D6-5A18-7293-31AE-4EBCE32D644D}"/>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28BC9C6-D863-55B8-73F0-88078A200252}"/>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4785A31-29CC-CB1B-CC2B-E64EBFD822F0}"/>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2B96E24-635A-B33D-D672-8E2FB7EBF6DB}"/>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9C016C8-2374-1E76-0B56-7C90B228B72C}"/>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DF604A8-BF2A-DAA5-CF90-C0E64BECA8B3}"/>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CE9B182-A392-BBAD-A245-75A9E88CA86B}"/>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B39707A-9742-EF51-EB97-288C4D13A855}"/>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B622A72-D6F2-0514-FEEE-8F0BF74F57EF}"/>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F291858-95CB-2055-BC45-75AFBEBAA3A7}"/>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B4DF4D2-80D4-FEBD-0627-823719CC6A9B}"/>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63618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B5EFCD-056E-E1FA-7A68-2A63C8590274}"/>
              </a:ext>
            </a:extLst>
          </p:cNvPr>
          <p:cNvSpPr/>
          <p:nvPr userDrawn="1"/>
        </p:nvSpPr>
        <p:spPr>
          <a:xfrm flipH="1">
            <a:off x="-18024" y="0"/>
            <a:ext cx="12210023"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47182E7-AA1A-EA6C-CAB1-85CE0B7FD2D1}"/>
              </a:ext>
            </a:extLst>
          </p:cNvPr>
          <p:cNvSpPr/>
          <p:nvPr userDrawn="1"/>
        </p:nvSpPr>
        <p:spPr>
          <a:xfrm>
            <a:off x="5592314" y="0"/>
            <a:ext cx="6596465" cy="6858000"/>
          </a:xfrm>
          <a:custGeom>
            <a:avLst/>
            <a:gdLst>
              <a:gd name="connsiteX0" fmla="*/ 51931 w 6596465"/>
              <a:gd name="connsiteY0" fmla="*/ 0 h 6858000"/>
              <a:gd name="connsiteX1" fmla="*/ 3765760 w 6596465"/>
              <a:gd name="connsiteY1" fmla="*/ 0 h 6858000"/>
              <a:gd name="connsiteX2" fmla="*/ 6441588 w 6596465"/>
              <a:gd name="connsiteY2" fmla="*/ 6489789 h 6858000"/>
              <a:gd name="connsiteX3" fmla="*/ 6441686 w 6596465"/>
              <a:gd name="connsiteY3" fmla="*/ 6489593 h 6858000"/>
              <a:gd name="connsiteX4" fmla="*/ 6592829 w 6596465"/>
              <a:gd name="connsiteY4" fmla="*/ 6844620 h 6858000"/>
              <a:gd name="connsiteX5" fmla="*/ 6596465 w 6596465"/>
              <a:gd name="connsiteY5" fmla="*/ 6858000 h 6858000"/>
              <a:gd name="connsiteX6" fmla="*/ 2506949 w 6596465"/>
              <a:gd name="connsiteY6" fmla="*/ 6858000 h 6858000"/>
              <a:gd name="connsiteX7" fmla="*/ 182816 w 6596465"/>
              <a:gd name="connsiteY7" fmla="*/ 1247610 h 6858000"/>
              <a:gd name="connsiteX8" fmla="*/ 2613 w 6596465"/>
              <a:gd name="connsiteY8" fmla="*/ 337127 h 6858000"/>
              <a:gd name="connsiteX9" fmla="*/ 22311 w 6596465"/>
              <a:gd name="connsiteY9"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6465" h="6858000">
                <a:moveTo>
                  <a:pt x="51931" y="0"/>
                </a:moveTo>
                <a:lnTo>
                  <a:pt x="3765760" y="0"/>
                </a:lnTo>
                <a:lnTo>
                  <a:pt x="6441588" y="6489789"/>
                </a:lnTo>
                <a:lnTo>
                  <a:pt x="6441686" y="6489593"/>
                </a:lnTo>
                <a:cubicBezTo>
                  <a:pt x="6503588" y="6601647"/>
                  <a:pt x="6554439" y="6720509"/>
                  <a:pt x="6592829" y="6844620"/>
                </a:cubicBezTo>
                <a:lnTo>
                  <a:pt x="6596465" y="6858000"/>
                </a:lnTo>
                <a:lnTo>
                  <a:pt x="2506949" y="6858000"/>
                </a:lnTo>
                <a:lnTo>
                  <a:pt x="182816" y="1247610"/>
                </a:lnTo>
                <a:cubicBezTo>
                  <a:pt x="52105" y="973010"/>
                  <a:pt x="-14372" y="662390"/>
                  <a:pt x="2613" y="337127"/>
                </a:cubicBezTo>
                <a:cubicBezTo>
                  <a:pt x="5963" y="271790"/>
                  <a:pt x="12585" y="207396"/>
                  <a:pt x="22311" y="144096"/>
                </a:cubicBezTo>
                <a:close/>
              </a:path>
            </a:pathLst>
          </a:custGeom>
          <a:solidFill>
            <a:srgbClr val="8000C0"/>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FD5E81A-B993-F2AC-768D-9C8399904591}"/>
              </a:ext>
            </a:extLst>
          </p:cNvPr>
          <p:cNvSpPr/>
          <p:nvPr userDrawn="1"/>
        </p:nvSpPr>
        <p:spPr>
          <a:xfrm>
            <a:off x="11320004" y="1"/>
            <a:ext cx="871997" cy="2331257"/>
          </a:xfrm>
          <a:custGeom>
            <a:avLst/>
            <a:gdLst>
              <a:gd name="connsiteX0" fmla="*/ 101366 w 871997"/>
              <a:gd name="connsiteY0" fmla="*/ 0 h 2331257"/>
              <a:gd name="connsiteX1" fmla="*/ 871997 w 871997"/>
              <a:gd name="connsiteY1" fmla="*/ 0 h 2331257"/>
              <a:gd name="connsiteX2" fmla="*/ 871997 w 871997"/>
              <a:gd name="connsiteY2" fmla="*/ 2331257 h 2331257"/>
              <a:gd name="connsiteX3" fmla="*/ 755274 w 871997"/>
              <a:gd name="connsiteY3" fmla="*/ 2241785 h 2331257"/>
              <a:gd name="connsiteX4" fmla="*/ 0 w 871997"/>
              <a:gd name="connsiteY4" fmla="*/ 639626 h 2331257"/>
              <a:gd name="connsiteX5" fmla="*/ 93290 w 871997"/>
              <a:gd name="connsiteY5" fmla="*/ 22076 h 23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997" h="2331257">
                <a:moveTo>
                  <a:pt x="101366" y="0"/>
                </a:moveTo>
                <a:lnTo>
                  <a:pt x="871997" y="0"/>
                </a:lnTo>
                <a:lnTo>
                  <a:pt x="871997" y="2331257"/>
                </a:lnTo>
                <a:lnTo>
                  <a:pt x="755274" y="2241785"/>
                </a:lnTo>
                <a:cubicBezTo>
                  <a:pt x="293928" y="1861092"/>
                  <a:pt x="0" y="1284868"/>
                  <a:pt x="0" y="639626"/>
                </a:cubicBezTo>
                <a:cubicBezTo>
                  <a:pt x="0" y="424545"/>
                  <a:pt x="32659" y="217133"/>
                  <a:pt x="93290" y="22076"/>
                </a:cubicBezTo>
                <a:close/>
              </a:path>
            </a:pathLst>
          </a:custGeom>
          <a:solidFill>
            <a:srgbClr val="8000C0"/>
          </a:solidFill>
          <a:ln w="0" cap="flat">
            <a:noFill/>
            <a:prstDash val="solid"/>
            <a:miter/>
          </a:ln>
        </p:spPr>
        <p:txBody>
          <a:bodyPr rtlCol="0" anchor="ctr"/>
          <a:lstStyle/>
          <a:p>
            <a:endParaRPr lang="en-US"/>
          </a:p>
        </p:txBody>
      </p:sp>
      <p:pic>
        <p:nvPicPr>
          <p:cNvPr id="37" name="Graphic 36">
            <a:extLst>
              <a:ext uri="{FF2B5EF4-FFF2-40B4-BE49-F238E27FC236}">
                <a16:creationId xmlns:a16="http://schemas.microsoft.com/office/drawing/2014/main" id="{162AEA26-78E1-E329-CA7F-67C0D374FD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8618" r="17251" b="6878"/>
          <a:stretch>
            <a:fillRect/>
          </a:stretch>
        </p:blipFill>
        <p:spPr>
          <a:xfrm>
            <a:off x="5592314" y="0"/>
            <a:ext cx="6599687" cy="6857999"/>
          </a:xfrm>
          <a:custGeom>
            <a:avLst/>
            <a:gdLst>
              <a:gd name="connsiteX0" fmla="*/ 5829056 w 6599687"/>
              <a:gd name="connsiteY0" fmla="*/ 0 h 6857999"/>
              <a:gd name="connsiteX1" fmla="*/ 6599687 w 6599687"/>
              <a:gd name="connsiteY1" fmla="*/ 0 h 6857999"/>
              <a:gd name="connsiteX2" fmla="*/ 6599687 w 6599687"/>
              <a:gd name="connsiteY2" fmla="*/ 2331256 h 6857999"/>
              <a:gd name="connsiteX3" fmla="*/ 6482964 w 6599687"/>
              <a:gd name="connsiteY3" fmla="*/ 2241784 h 6857999"/>
              <a:gd name="connsiteX4" fmla="*/ 5727690 w 6599687"/>
              <a:gd name="connsiteY4" fmla="*/ 639625 h 6857999"/>
              <a:gd name="connsiteX5" fmla="*/ 5820980 w 6599687"/>
              <a:gd name="connsiteY5" fmla="*/ 22075 h 6857999"/>
              <a:gd name="connsiteX6" fmla="*/ 51932 w 6599687"/>
              <a:gd name="connsiteY6" fmla="*/ 0 h 6857999"/>
              <a:gd name="connsiteX7" fmla="*/ 3765762 w 6599687"/>
              <a:gd name="connsiteY7" fmla="*/ 0 h 6857999"/>
              <a:gd name="connsiteX8" fmla="*/ 6441589 w 6599687"/>
              <a:gd name="connsiteY8" fmla="*/ 6489788 h 6857999"/>
              <a:gd name="connsiteX9" fmla="*/ 6441687 w 6599687"/>
              <a:gd name="connsiteY9" fmla="*/ 6489592 h 6857999"/>
              <a:gd name="connsiteX10" fmla="*/ 6592830 w 6599687"/>
              <a:gd name="connsiteY10" fmla="*/ 6844619 h 6857999"/>
              <a:gd name="connsiteX11" fmla="*/ 6596466 w 6599687"/>
              <a:gd name="connsiteY11" fmla="*/ 6857999 h 6857999"/>
              <a:gd name="connsiteX12" fmla="*/ 2506950 w 6599687"/>
              <a:gd name="connsiteY12" fmla="*/ 6857999 h 6857999"/>
              <a:gd name="connsiteX13" fmla="*/ 182817 w 6599687"/>
              <a:gd name="connsiteY13" fmla="*/ 1247609 h 6857999"/>
              <a:gd name="connsiteX14" fmla="*/ 2614 w 6599687"/>
              <a:gd name="connsiteY14" fmla="*/ 337126 h 6857999"/>
              <a:gd name="connsiteX15" fmla="*/ 22312 w 6599687"/>
              <a:gd name="connsiteY15" fmla="*/ 14409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99687" h="6857999">
                <a:moveTo>
                  <a:pt x="5829056" y="0"/>
                </a:moveTo>
                <a:lnTo>
                  <a:pt x="6599687" y="0"/>
                </a:lnTo>
                <a:lnTo>
                  <a:pt x="6599687" y="2331256"/>
                </a:lnTo>
                <a:lnTo>
                  <a:pt x="6482964" y="2241784"/>
                </a:lnTo>
                <a:cubicBezTo>
                  <a:pt x="6021618" y="1861091"/>
                  <a:pt x="5727690" y="1284867"/>
                  <a:pt x="5727690" y="639625"/>
                </a:cubicBezTo>
                <a:cubicBezTo>
                  <a:pt x="5727690" y="424544"/>
                  <a:pt x="5760349" y="217132"/>
                  <a:pt x="5820980" y="22075"/>
                </a:cubicBezTo>
                <a:close/>
                <a:moveTo>
                  <a:pt x="51932" y="0"/>
                </a:moveTo>
                <a:lnTo>
                  <a:pt x="3765762" y="0"/>
                </a:lnTo>
                <a:lnTo>
                  <a:pt x="6441589" y="6489788"/>
                </a:lnTo>
                <a:lnTo>
                  <a:pt x="6441687" y="6489592"/>
                </a:lnTo>
                <a:cubicBezTo>
                  <a:pt x="6503589" y="6601646"/>
                  <a:pt x="6554440" y="6720508"/>
                  <a:pt x="6592830" y="6844619"/>
                </a:cubicBezTo>
                <a:lnTo>
                  <a:pt x="6596466" y="6857999"/>
                </a:lnTo>
                <a:lnTo>
                  <a:pt x="2506950" y="6857999"/>
                </a:lnTo>
                <a:lnTo>
                  <a:pt x="182817" y="1247609"/>
                </a:lnTo>
                <a:cubicBezTo>
                  <a:pt x="52106" y="973009"/>
                  <a:pt x="-14371" y="662389"/>
                  <a:pt x="2614" y="337126"/>
                </a:cubicBezTo>
                <a:cubicBezTo>
                  <a:pt x="5964" y="271789"/>
                  <a:pt x="12586" y="207395"/>
                  <a:pt x="22312" y="144095"/>
                </a:cubicBezTo>
                <a:close/>
              </a:path>
            </a:pathLst>
          </a:custGeom>
        </p:spPr>
      </p:pic>
      <p:sp>
        <p:nvSpPr>
          <p:cNvPr id="38" name="Title 1">
            <a:extLst>
              <a:ext uri="{FF2B5EF4-FFF2-40B4-BE49-F238E27FC236}">
                <a16:creationId xmlns:a16="http://schemas.microsoft.com/office/drawing/2014/main" id="{5E91309A-3627-05A7-49E9-EBE1DE829A13}"/>
              </a:ext>
            </a:extLst>
          </p:cNvPr>
          <p:cNvSpPr>
            <a:spLocks noGrp="1"/>
          </p:cNvSpPr>
          <p:nvPr>
            <p:ph type="title" hasCustomPrompt="1"/>
          </p:nvPr>
        </p:nvSpPr>
        <p:spPr>
          <a:xfrm>
            <a:off x="543560" y="2434769"/>
            <a:ext cx="4500879" cy="1939635"/>
          </a:xfrm>
        </p:spPr>
        <p:txBody>
          <a:bodyPr wrap="square" lIns="0" tIns="46800" rIns="0" bIns="46800" anchor="b">
            <a:spAutoFit/>
          </a:bodyPr>
          <a:lstStyle>
            <a:lvl1pPr>
              <a:defRPr sz="4400">
                <a:solidFill>
                  <a:schemeClr val="bg1"/>
                </a:solidFill>
                <a:latin typeface="VIC SemiBold Italic" panose="00000700000000000000" pitchFamily="2" charset="0"/>
              </a:defRPr>
            </a:lvl1pPr>
          </a:lstStyle>
          <a:p>
            <a:r>
              <a:rPr lang="en-US"/>
              <a:t>Click to edit</a:t>
            </a:r>
            <a:br>
              <a:rPr lang="en-US"/>
            </a:br>
            <a:r>
              <a:rPr lang="en-US"/>
              <a:t>Master title style</a:t>
            </a:r>
          </a:p>
        </p:txBody>
      </p:sp>
      <p:sp>
        <p:nvSpPr>
          <p:cNvPr id="39" name="Text Placeholder 2">
            <a:extLst>
              <a:ext uri="{FF2B5EF4-FFF2-40B4-BE49-F238E27FC236}">
                <a16:creationId xmlns:a16="http://schemas.microsoft.com/office/drawing/2014/main" id="{521CE649-7292-3598-C7B3-71B288BD4ECA}"/>
              </a:ext>
            </a:extLst>
          </p:cNvPr>
          <p:cNvSpPr>
            <a:spLocks noGrp="1"/>
          </p:cNvSpPr>
          <p:nvPr>
            <p:ph type="body" idx="1"/>
          </p:nvPr>
        </p:nvSpPr>
        <p:spPr>
          <a:xfrm>
            <a:off x="543560" y="4401392"/>
            <a:ext cx="4500879" cy="425374"/>
          </a:xfrm>
          <a:prstGeom prst="rect">
            <a:avLst/>
          </a:prstGeom>
        </p:spPr>
        <p:txBody>
          <a:bodyPr wrap="square" lIns="0" tIns="46800" rIns="0" bIns="46800">
            <a:spAutoFit/>
          </a:bodyPr>
          <a:lstStyle>
            <a:lvl1pPr marL="0" indent="0">
              <a:buNone/>
              <a:defRPr sz="2000">
                <a:solidFill>
                  <a:schemeClr val="bg1"/>
                </a:solidFill>
                <a:latin typeface="VIC" panose="000005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4" name="Text Placeholder 2">
            <a:extLst>
              <a:ext uri="{FF2B5EF4-FFF2-40B4-BE49-F238E27FC236}">
                <a16:creationId xmlns:a16="http://schemas.microsoft.com/office/drawing/2014/main" id="{AA28B1E3-0486-6207-5131-7074C7D9C7AB}"/>
              </a:ext>
            </a:extLst>
          </p:cNvPr>
          <p:cNvSpPr>
            <a:spLocks noGrp="1"/>
          </p:cNvSpPr>
          <p:nvPr>
            <p:ph type="body" idx="10" hasCustomPrompt="1"/>
          </p:nvPr>
        </p:nvSpPr>
        <p:spPr>
          <a:xfrm>
            <a:off x="543560" y="1166049"/>
            <a:ext cx="1800629" cy="1415772"/>
          </a:xfrm>
          <a:prstGeom prst="rect">
            <a:avLst/>
          </a:prstGeom>
        </p:spPr>
        <p:txBody>
          <a:bodyPr wrap="square" lIns="0" rIns="0">
            <a:spAutoFit/>
          </a:bodyPr>
          <a:lstStyle>
            <a:lvl1pPr marL="0" indent="0">
              <a:buNone/>
              <a:defRPr sz="8000">
                <a:solidFill>
                  <a:schemeClr val="bg1"/>
                </a:solidFill>
                <a:latin typeface="VIC SemiBold Italic" panose="000007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00</a:t>
            </a:r>
          </a:p>
        </p:txBody>
      </p:sp>
      <p:grpSp>
        <p:nvGrpSpPr>
          <p:cNvPr id="2" name="Group 1">
            <a:extLst>
              <a:ext uri="{FF2B5EF4-FFF2-40B4-BE49-F238E27FC236}">
                <a16:creationId xmlns:a16="http://schemas.microsoft.com/office/drawing/2014/main" id="{0A4A5CCD-A2C0-6D6F-D04D-76213C5D5023}"/>
              </a:ext>
            </a:extLst>
          </p:cNvPr>
          <p:cNvGrpSpPr/>
          <p:nvPr userDrawn="1"/>
        </p:nvGrpSpPr>
        <p:grpSpPr>
          <a:xfrm>
            <a:off x="543560" y="6316663"/>
            <a:ext cx="1502868" cy="312218"/>
            <a:chOff x="10148385" y="6317984"/>
            <a:chExt cx="1502868" cy="312218"/>
          </a:xfrm>
        </p:grpSpPr>
        <p:sp>
          <p:nvSpPr>
            <p:cNvPr id="3" name="Freeform: Shape 2">
              <a:extLst>
                <a:ext uri="{FF2B5EF4-FFF2-40B4-BE49-F238E27FC236}">
                  <a16:creationId xmlns:a16="http://schemas.microsoft.com/office/drawing/2014/main" id="{6B23A1A5-E77C-282A-F12C-101D932DE730}"/>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2E3D468-E276-55B8-3EF0-2517845DEB5A}"/>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4ECFC295-2523-4B41-4E35-1B5DDB13648B}"/>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B87CF0A-4942-1A43-B724-A51583C4D2A3}"/>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1C93B75-2674-318E-CA45-DCCC78FE8115}"/>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E477C85-9C65-4331-894B-7D30B8327E01}"/>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F46E9CD-8665-6572-C981-36E48CC2C390}"/>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13D9E7-EDD9-2F60-A36A-BC83884ECB65}"/>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2842B4-A3D9-E880-DD8D-D01DBEBCAB32}"/>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521D86C-F982-DE3E-C293-95B2B52C90B7}"/>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2EFA045-B9F3-21E8-578A-C14EF8BCA93A}"/>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3EB8308-1842-2463-DC6C-A482C66FB842}"/>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D4A6AE4-353F-0EA6-4100-02A5BE1BD280}"/>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7E3EE18-CAE3-BB32-BB8E-60F8E03620A2}"/>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21B78CB-8AE2-A71A-5029-078799E9E9D1}"/>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B1D9457-BB10-73D1-C4FC-0A0A2FAE011A}"/>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4AA8CBB-C835-A471-35BB-7062110670D4}"/>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6BA8FA8-F60A-DDEF-2034-F0A1F1C7A2D7}"/>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08B0CC0-6172-DB98-5310-F2F103E8F133}"/>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C6AB27D-D790-C38B-89B7-B61A4C84C0C4}"/>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C46E8A-11D7-71D4-1EF7-D1614FB82AE9}"/>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3CE8C32-EE1B-5039-2563-77B5E9536F14}"/>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733504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with Imag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ABFF67-DB71-48EB-0A23-B1A2088072E8}"/>
              </a:ext>
            </a:extLst>
          </p:cNvPr>
          <p:cNvSpPr/>
          <p:nvPr userDrawn="1"/>
        </p:nvSpPr>
        <p:spPr>
          <a:xfrm flipH="1">
            <a:off x="-18022" y="0"/>
            <a:ext cx="12210022"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id="{8D6037F3-15DB-E4A8-03B2-1596802B46E1}"/>
              </a:ext>
            </a:extLst>
          </p:cNvPr>
          <p:cNvSpPr>
            <a:spLocks noGrp="1"/>
          </p:cNvSpPr>
          <p:nvPr>
            <p:ph type="title" hasCustomPrompt="1"/>
          </p:nvPr>
        </p:nvSpPr>
        <p:spPr>
          <a:xfrm>
            <a:off x="543560" y="2434769"/>
            <a:ext cx="4500879" cy="1939635"/>
          </a:xfrm>
        </p:spPr>
        <p:txBody>
          <a:bodyPr wrap="square" lIns="0" tIns="46800" rIns="0" bIns="46800" anchor="b">
            <a:spAutoFit/>
          </a:bodyPr>
          <a:lstStyle>
            <a:lvl1pPr>
              <a:defRPr sz="4400">
                <a:solidFill>
                  <a:schemeClr val="bg1"/>
                </a:solidFill>
                <a:latin typeface="VIC SemiBold Italic" panose="00000700000000000000" pitchFamily="2" charset="0"/>
              </a:defRPr>
            </a:lvl1pPr>
          </a:lstStyle>
          <a:p>
            <a:r>
              <a:rPr lang="en-US"/>
              <a:t>Click to edit</a:t>
            </a:r>
            <a:br>
              <a:rPr lang="en-US"/>
            </a:br>
            <a:r>
              <a:rPr lang="en-US"/>
              <a:t>Master title style</a:t>
            </a:r>
          </a:p>
        </p:txBody>
      </p:sp>
      <p:sp>
        <p:nvSpPr>
          <p:cNvPr id="57" name="Text Placeholder 2">
            <a:extLst>
              <a:ext uri="{FF2B5EF4-FFF2-40B4-BE49-F238E27FC236}">
                <a16:creationId xmlns:a16="http://schemas.microsoft.com/office/drawing/2014/main" id="{248B09C8-FFDC-DF27-0CA5-CD6772D82763}"/>
              </a:ext>
            </a:extLst>
          </p:cNvPr>
          <p:cNvSpPr>
            <a:spLocks noGrp="1"/>
          </p:cNvSpPr>
          <p:nvPr>
            <p:ph type="body" idx="1"/>
          </p:nvPr>
        </p:nvSpPr>
        <p:spPr>
          <a:xfrm>
            <a:off x="543560" y="4401392"/>
            <a:ext cx="4500879" cy="425374"/>
          </a:xfrm>
          <a:prstGeom prst="rect">
            <a:avLst/>
          </a:prstGeom>
        </p:spPr>
        <p:txBody>
          <a:bodyPr wrap="square" lIns="0" tIns="46800" rIns="0" bIns="46800">
            <a:spAutoFit/>
          </a:bodyPr>
          <a:lstStyle>
            <a:lvl1pPr marL="0" indent="0">
              <a:buNone/>
              <a:defRPr sz="2000">
                <a:solidFill>
                  <a:schemeClr val="bg1"/>
                </a:solidFill>
                <a:latin typeface="VIC" panose="000005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0" name="Text Placeholder 2">
            <a:extLst>
              <a:ext uri="{FF2B5EF4-FFF2-40B4-BE49-F238E27FC236}">
                <a16:creationId xmlns:a16="http://schemas.microsoft.com/office/drawing/2014/main" id="{E9EBB372-A52C-4E0A-8F3F-68B4590520EE}"/>
              </a:ext>
            </a:extLst>
          </p:cNvPr>
          <p:cNvSpPr>
            <a:spLocks noGrp="1"/>
          </p:cNvSpPr>
          <p:nvPr>
            <p:ph type="body" idx="10" hasCustomPrompt="1"/>
          </p:nvPr>
        </p:nvSpPr>
        <p:spPr>
          <a:xfrm>
            <a:off x="543560" y="1166049"/>
            <a:ext cx="1867131" cy="1415772"/>
          </a:xfrm>
          <a:prstGeom prst="rect">
            <a:avLst/>
          </a:prstGeom>
        </p:spPr>
        <p:txBody>
          <a:bodyPr wrap="square" lIns="0" rIns="0">
            <a:spAutoFit/>
          </a:bodyPr>
          <a:lstStyle>
            <a:lvl1pPr marL="0" indent="0">
              <a:buNone/>
              <a:defRPr sz="8000">
                <a:solidFill>
                  <a:schemeClr val="bg1"/>
                </a:solidFill>
                <a:latin typeface="VIC SemiBold Italic" panose="000007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00</a:t>
            </a:r>
          </a:p>
        </p:txBody>
      </p:sp>
      <p:grpSp>
        <p:nvGrpSpPr>
          <p:cNvPr id="2" name="Group 1">
            <a:extLst>
              <a:ext uri="{FF2B5EF4-FFF2-40B4-BE49-F238E27FC236}">
                <a16:creationId xmlns:a16="http://schemas.microsoft.com/office/drawing/2014/main" id="{896EA059-0722-9C07-A320-692224D82122}"/>
              </a:ext>
            </a:extLst>
          </p:cNvPr>
          <p:cNvGrpSpPr/>
          <p:nvPr userDrawn="1"/>
        </p:nvGrpSpPr>
        <p:grpSpPr>
          <a:xfrm>
            <a:off x="543560" y="6316663"/>
            <a:ext cx="1502868" cy="312218"/>
            <a:chOff x="10148385" y="6317984"/>
            <a:chExt cx="1502868" cy="312218"/>
          </a:xfrm>
        </p:grpSpPr>
        <p:sp>
          <p:nvSpPr>
            <p:cNvPr id="3" name="Freeform: Shape 2">
              <a:extLst>
                <a:ext uri="{FF2B5EF4-FFF2-40B4-BE49-F238E27FC236}">
                  <a16:creationId xmlns:a16="http://schemas.microsoft.com/office/drawing/2014/main" id="{3B0D88CF-7514-6327-504D-AFC3362E34BB}"/>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2372C9C-ECA0-0209-E06F-56D18940550D}"/>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2449002-7DC5-68EF-B314-08AE622D8D27}"/>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AD58C860-B561-7FF1-DB4C-242F4FFBB6D1}"/>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768136B-A443-9668-67BE-599A3A9C3DDF}"/>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A78DEDE-EED1-523D-11FA-C4D3DFAFCBC6}"/>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25D36A4-1102-28F9-DFE0-4FE5ACEFE7F9}"/>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C50707-A6BC-D84F-0749-63425ED63816}"/>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A5EBBCF-A1B7-3258-0E3C-A03CE549BB36}"/>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A887FFF-4B45-616D-0061-E58AA43C3729}"/>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E0D5E22-E25B-9EE2-8371-A07A72720766}"/>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4485B83-E436-173A-050D-0E747533E797}"/>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3724B0C-9698-02CA-09B8-028560F00515}"/>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E2ECDFE-E69A-EDD9-A580-6390717A5D4E}"/>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4C31C43-2346-8084-076A-803E92AC26D4}"/>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4C69CA0-96A2-E0DE-E83F-F584F6547ADE}"/>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29F3DD0-C3C1-4A19-AE0F-30EC4944E9BE}"/>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6B38A1C-F22A-E526-DA14-6EEE45774FC8}"/>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7B51598-2CFA-8C8C-95E1-B9C063642B4A}"/>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BBF7868-2894-33F4-6F43-CD15BAF26267}"/>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371C176-5C8D-9A73-07B1-8221365318F7}"/>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CAFECB0-A5FF-6207-13D8-F14563DDACFF}"/>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
        <p:nvSpPr>
          <p:cNvPr id="31" name="Picture Placeholder 30">
            <a:extLst>
              <a:ext uri="{FF2B5EF4-FFF2-40B4-BE49-F238E27FC236}">
                <a16:creationId xmlns:a16="http://schemas.microsoft.com/office/drawing/2014/main" id="{7E0C884D-383A-8EF8-90AD-5C40EA5093A3}"/>
              </a:ext>
            </a:extLst>
          </p:cNvPr>
          <p:cNvSpPr>
            <a:spLocks noGrp="1"/>
          </p:cNvSpPr>
          <p:nvPr>
            <p:ph type="pic" sz="quarter" idx="11"/>
          </p:nvPr>
        </p:nvSpPr>
        <p:spPr>
          <a:xfrm>
            <a:off x="5592313" y="0"/>
            <a:ext cx="6599687" cy="6858000"/>
          </a:xfrm>
          <a:custGeom>
            <a:avLst/>
            <a:gdLst>
              <a:gd name="connsiteX0" fmla="*/ 5829057 w 6599687"/>
              <a:gd name="connsiteY0" fmla="*/ 1 h 6858000"/>
              <a:gd name="connsiteX1" fmla="*/ 6599687 w 6599687"/>
              <a:gd name="connsiteY1" fmla="*/ 1 h 6858000"/>
              <a:gd name="connsiteX2" fmla="*/ 6599687 w 6599687"/>
              <a:gd name="connsiteY2" fmla="*/ 2331257 h 6858000"/>
              <a:gd name="connsiteX3" fmla="*/ 6482965 w 6599687"/>
              <a:gd name="connsiteY3" fmla="*/ 2241786 h 6858000"/>
              <a:gd name="connsiteX4" fmla="*/ 5727691 w 6599687"/>
              <a:gd name="connsiteY4" fmla="*/ 639627 h 6858000"/>
              <a:gd name="connsiteX5" fmla="*/ 5820981 w 6599687"/>
              <a:gd name="connsiteY5" fmla="*/ 22077 h 6858000"/>
              <a:gd name="connsiteX6" fmla="*/ 51932 w 6599687"/>
              <a:gd name="connsiteY6" fmla="*/ 0 h 6858000"/>
              <a:gd name="connsiteX7" fmla="*/ 3765761 w 6599687"/>
              <a:gd name="connsiteY7" fmla="*/ 0 h 6858000"/>
              <a:gd name="connsiteX8" fmla="*/ 6441589 w 6599687"/>
              <a:gd name="connsiteY8" fmla="*/ 6489789 h 6858000"/>
              <a:gd name="connsiteX9" fmla="*/ 6441687 w 6599687"/>
              <a:gd name="connsiteY9" fmla="*/ 6489593 h 6858000"/>
              <a:gd name="connsiteX10" fmla="*/ 6592830 w 6599687"/>
              <a:gd name="connsiteY10" fmla="*/ 6844620 h 6858000"/>
              <a:gd name="connsiteX11" fmla="*/ 6596466 w 6599687"/>
              <a:gd name="connsiteY11" fmla="*/ 6858000 h 6858000"/>
              <a:gd name="connsiteX12" fmla="*/ 6155991 w 6599687"/>
              <a:gd name="connsiteY12" fmla="*/ 6858000 h 6858000"/>
              <a:gd name="connsiteX13" fmla="*/ 4427987 w 6599687"/>
              <a:gd name="connsiteY13" fmla="*/ 6858000 h 6858000"/>
              <a:gd name="connsiteX14" fmla="*/ 2506950 w 6599687"/>
              <a:gd name="connsiteY14" fmla="*/ 6858000 h 6858000"/>
              <a:gd name="connsiteX15" fmla="*/ 182817 w 6599687"/>
              <a:gd name="connsiteY15" fmla="*/ 1247610 h 6858000"/>
              <a:gd name="connsiteX16" fmla="*/ 2614 w 6599687"/>
              <a:gd name="connsiteY16" fmla="*/ 337127 h 6858000"/>
              <a:gd name="connsiteX17" fmla="*/ 22312 w 6599687"/>
              <a:gd name="connsiteY17"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9687" h="6858000">
                <a:moveTo>
                  <a:pt x="5829057" y="1"/>
                </a:moveTo>
                <a:lnTo>
                  <a:pt x="6599687" y="1"/>
                </a:lnTo>
                <a:lnTo>
                  <a:pt x="6599687" y="2331257"/>
                </a:lnTo>
                <a:lnTo>
                  <a:pt x="6482965" y="2241786"/>
                </a:lnTo>
                <a:cubicBezTo>
                  <a:pt x="6021619" y="1861093"/>
                  <a:pt x="5727691" y="1284869"/>
                  <a:pt x="5727691" y="639627"/>
                </a:cubicBezTo>
                <a:cubicBezTo>
                  <a:pt x="5727691" y="424546"/>
                  <a:pt x="5760350" y="217134"/>
                  <a:pt x="5820981" y="22077"/>
                </a:cubicBezTo>
                <a:close/>
                <a:moveTo>
                  <a:pt x="51932" y="0"/>
                </a:moveTo>
                <a:lnTo>
                  <a:pt x="3765761" y="0"/>
                </a:lnTo>
                <a:lnTo>
                  <a:pt x="6441589" y="6489789"/>
                </a:lnTo>
                <a:lnTo>
                  <a:pt x="6441687" y="6489593"/>
                </a:lnTo>
                <a:cubicBezTo>
                  <a:pt x="6503589" y="6601647"/>
                  <a:pt x="6554440" y="6720509"/>
                  <a:pt x="6592830" y="6844620"/>
                </a:cubicBezTo>
                <a:lnTo>
                  <a:pt x="6596466" y="6858000"/>
                </a:lnTo>
                <a:lnTo>
                  <a:pt x="6155991" y="6858000"/>
                </a:lnTo>
                <a:lnTo>
                  <a:pt x="4427987" y="6858000"/>
                </a:lnTo>
                <a:lnTo>
                  <a:pt x="2506950" y="6858000"/>
                </a:lnTo>
                <a:lnTo>
                  <a:pt x="182817" y="1247610"/>
                </a:lnTo>
                <a:cubicBezTo>
                  <a:pt x="52106" y="973010"/>
                  <a:pt x="-14371" y="662390"/>
                  <a:pt x="2614" y="337127"/>
                </a:cubicBezTo>
                <a:cubicBezTo>
                  <a:pt x="5964" y="271790"/>
                  <a:pt x="12586" y="207396"/>
                  <a:pt x="22312" y="144096"/>
                </a:cubicBezTo>
                <a:close/>
              </a:path>
            </a:pathLst>
          </a:custGeom>
          <a:solidFill>
            <a:schemeClr val="bg2"/>
          </a:solidFill>
        </p:spPr>
        <p:txBody>
          <a:bodyPr wrap="square">
            <a:noAutofit/>
          </a:bodyPr>
          <a:lstStyle>
            <a:lvl1pPr marL="0" indent="0">
              <a:buNone/>
              <a:defRPr/>
            </a:lvl1pPr>
          </a:lstStyle>
          <a:p>
            <a:endParaRPr lang="en-US"/>
          </a:p>
        </p:txBody>
      </p:sp>
    </p:spTree>
    <p:extLst>
      <p:ext uri="{BB962C8B-B14F-4D97-AF65-F5344CB8AC3E}">
        <p14:creationId xmlns:p14="http://schemas.microsoft.com/office/powerpoint/2010/main" val="188548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B5EFCD-056E-E1FA-7A68-2A63C8590274}"/>
              </a:ext>
            </a:extLst>
          </p:cNvPr>
          <p:cNvSpPr/>
          <p:nvPr userDrawn="1"/>
        </p:nvSpPr>
        <p:spPr>
          <a:xfrm flipH="1">
            <a:off x="-18024" y="0"/>
            <a:ext cx="12210023"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47182E7-AA1A-EA6C-CAB1-85CE0B7FD2D1}"/>
              </a:ext>
            </a:extLst>
          </p:cNvPr>
          <p:cNvSpPr/>
          <p:nvPr userDrawn="1"/>
        </p:nvSpPr>
        <p:spPr>
          <a:xfrm>
            <a:off x="5592314" y="0"/>
            <a:ext cx="6596465" cy="6858000"/>
          </a:xfrm>
          <a:custGeom>
            <a:avLst/>
            <a:gdLst>
              <a:gd name="connsiteX0" fmla="*/ 51931 w 6596465"/>
              <a:gd name="connsiteY0" fmla="*/ 0 h 6858000"/>
              <a:gd name="connsiteX1" fmla="*/ 3765760 w 6596465"/>
              <a:gd name="connsiteY1" fmla="*/ 0 h 6858000"/>
              <a:gd name="connsiteX2" fmla="*/ 6441588 w 6596465"/>
              <a:gd name="connsiteY2" fmla="*/ 6489789 h 6858000"/>
              <a:gd name="connsiteX3" fmla="*/ 6441686 w 6596465"/>
              <a:gd name="connsiteY3" fmla="*/ 6489593 h 6858000"/>
              <a:gd name="connsiteX4" fmla="*/ 6592829 w 6596465"/>
              <a:gd name="connsiteY4" fmla="*/ 6844620 h 6858000"/>
              <a:gd name="connsiteX5" fmla="*/ 6596465 w 6596465"/>
              <a:gd name="connsiteY5" fmla="*/ 6858000 h 6858000"/>
              <a:gd name="connsiteX6" fmla="*/ 2506949 w 6596465"/>
              <a:gd name="connsiteY6" fmla="*/ 6858000 h 6858000"/>
              <a:gd name="connsiteX7" fmla="*/ 182816 w 6596465"/>
              <a:gd name="connsiteY7" fmla="*/ 1247610 h 6858000"/>
              <a:gd name="connsiteX8" fmla="*/ 2613 w 6596465"/>
              <a:gd name="connsiteY8" fmla="*/ 337127 h 6858000"/>
              <a:gd name="connsiteX9" fmla="*/ 22311 w 6596465"/>
              <a:gd name="connsiteY9"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6465" h="6858000">
                <a:moveTo>
                  <a:pt x="51931" y="0"/>
                </a:moveTo>
                <a:lnTo>
                  <a:pt x="3765760" y="0"/>
                </a:lnTo>
                <a:lnTo>
                  <a:pt x="6441588" y="6489789"/>
                </a:lnTo>
                <a:lnTo>
                  <a:pt x="6441686" y="6489593"/>
                </a:lnTo>
                <a:cubicBezTo>
                  <a:pt x="6503588" y="6601647"/>
                  <a:pt x="6554439" y="6720509"/>
                  <a:pt x="6592829" y="6844620"/>
                </a:cubicBezTo>
                <a:lnTo>
                  <a:pt x="6596465" y="6858000"/>
                </a:lnTo>
                <a:lnTo>
                  <a:pt x="2506949" y="6858000"/>
                </a:lnTo>
                <a:lnTo>
                  <a:pt x="182816" y="1247610"/>
                </a:lnTo>
                <a:cubicBezTo>
                  <a:pt x="52105" y="973010"/>
                  <a:pt x="-14372" y="662390"/>
                  <a:pt x="2613" y="337127"/>
                </a:cubicBezTo>
                <a:cubicBezTo>
                  <a:pt x="5963" y="271790"/>
                  <a:pt x="12585" y="207396"/>
                  <a:pt x="22311" y="144096"/>
                </a:cubicBezTo>
                <a:close/>
              </a:path>
            </a:pathLst>
          </a:custGeom>
          <a:solidFill>
            <a:srgbClr val="D3517C"/>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FD5E81A-B993-F2AC-768D-9C8399904591}"/>
              </a:ext>
            </a:extLst>
          </p:cNvPr>
          <p:cNvSpPr/>
          <p:nvPr userDrawn="1"/>
        </p:nvSpPr>
        <p:spPr>
          <a:xfrm>
            <a:off x="11320004" y="1"/>
            <a:ext cx="871997" cy="2331257"/>
          </a:xfrm>
          <a:custGeom>
            <a:avLst/>
            <a:gdLst>
              <a:gd name="connsiteX0" fmla="*/ 101366 w 871997"/>
              <a:gd name="connsiteY0" fmla="*/ 0 h 2331257"/>
              <a:gd name="connsiteX1" fmla="*/ 871997 w 871997"/>
              <a:gd name="connsiteY1" fmla="*/ 0 h 2331257"/>
              <a:gd name="connsiteX2" fmla="*/ 871997 w 871997"/>
              <a:gd name="connsiteY2" fmla="*/ 2331257 h 2331257"/>
              <a:gd name="connsiteX3" fmla="*/ 755274 w 871997"/>
              <a:gd name="connsiteY3" fmla="*/ 2241785 h 2331257"/>
              <a:gd name="connsiteX4" fmla="*/ 0 w 871997"/>
              <a:gd name="connsiteY4" fmla="*/ 639626 h 2331257"/>
              <a:gd name="connsiteX5" fmla="*/ 93290 w 871997"/>
              <a:gd name="connsiteY5" fmla="*/ 22076 h 23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997" h="2331257">
                <a:moveTo>
                  <a:pt x="101366" y="0"/>
                </a:moveTo>
                <a:lnTo>
                  <a:pt x="871997" y="0"/>
                </a:lnTo>
                <a:lnTo>
                  <a:pt x="871997" y="2331257"/>
                </a:lnTo>
                <a:lnTo>
                  <a:pt x="755274" y="2241785"/>
                </a:lnTo>
                <a:cubicBezTo>
                  <a:pt x="293928" y="1861092"/>
                  <a:pt x="0" y="1284868"/>
                  <a:pt x="0" y="639626"/>
                </a:cubicBezTo>
                <a:cubicBezTo>
                  <a:pt x="0" y="424545"/>
                  <a:pt x="32659" y="217133"/>
                  <a:pt x="93290" y="22076"/>
                </a:cubicBezTo>
                <a:close/>
              </a:path>
            </a:pathLst>
          </a:custGeom>
          <a:solidFill>
            <a:srgbClr val="D3517C"/>
          </a:solidFill>
          <a:ln w="0" cap="flat">
            <a:noFill/>
            <a:prstDash val="solid"/>
            <a:miter/>
          </a:ln>
        </p:spPr>
        <p:txBody>
          <a:bodyPr rtlCol="0" anchor="ctr"/>
          <a:lstStyle/>
          <a:p>
            <a:endParaRPr lang="en-US"/>
          </a:p>
        </p:txBody>
      </p:sp>
      <p:pic>
        <p:nvPicPr>
          <p:cNvPr id="37" name="Graphic 36">
            <a:extLst>
              <a:ext uri="{FF2B5EF4-FFF2-40B4-BE49-F238E27FC236}">
                <a16:creationId xmlns:a16="http://schemas.microsoft.com/office/drawing/2014/main" id="{162AEA26-78E1-E329-CA7F-67C0D374FD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8618" r="17251" b="6878"/>
          <a:stretch>
            <a:fillRect/>
          </a:stretch>
        </p:blipFill>
        <p:spPr>
          <a:xfrm>
            <a:off x="5592314" y="0"/>
            <a:ext cx="6599687" cy="6857999"/>
          </a:xfrm>
          <a:custGeom>
            <a:avLst/>
            <a:gdLst>
              <a:gd name="connsiteX0" fmla="*/ 5829056 w 6599687"/>
              <a:gd name="connsiteY0" fmla="*/ 0 h 6857999"/>
              <a:gd name="connsiteX1" fmla="*/ 6599687 w 6599687"/>
              <a:gd name="connsiteY1" fmla="*/ 0 h 6857999"/>
              <a:gd name="connsiteX2" fmla="*/ 6599687 w 6599687"/>
              <a:gd name="connsiteY2" fmla="*/ 2331256 h 6857999"/>
              <a:gd name="connsiteX3" fmla="*/ 6482964 w 6599687"/>
              <a:gd name="connsiteY3" fmla="*/ 2241784 h 6857999"/>
              <a:gd name="connsiteX4" fmla="*/ 5727690 w 6599687"/>
              <a:gd name="connsiteY4" fmla="*/ 639625 h 6857999"/>
              <a:gd name="connsiteX5" fmla="*/ 5820980 w 6599687"/>
              <a:gd name="connsiteY5" fmla="*/ 22075 h 6857999"/>
              <a:gd name="connsiteX6" fmla="*/ 51932 w 6599687"/>
              <a:gd name="connsiteY6" fmla="*/ 0 h 6857999"/>
              <a:gd name="connsiteX7" fmla="*/ 3765762 w 6599687"/>
              <a:gd name="connsiteY7" fmla="*/ 0 h 6857999"/>
              <a:gd name="connsiteX8" fmla="*/ 6441589 w 6599687"/>
              <a:gd name="connsiteY8" fmla="*/ 6489788 h 6857999"/>
              <a:gd name="connsiteX9" fmla="*/ 6441687 w 6599687"/>
              <a:gd name="connsiteY9" fmla="*/ 6489592 h 6857999"/>
              <a:gd name="connsiteX10" fmla="*/ 6592830 w 6599687"/>
              <a:gd name="connsiteY10" fmla="*/ 6844619 h 6857999"/>
              <a:gd name="connsiteX11" fmla="*/ 6596466 w 6599687"/>
              <a:gd name="connsiteY11" fmla="*/ 6857999 h 6857999"/>
              <a:gd name="connsiteX12" fmla="*/ 2506950 w 6599687"/>
              <a:gd name="connsiteY12" fmla="*/ 6857999 h 6857999"/>
              <a:gd name="connsiteX13" fmla="*/ 182817 w 6599687"/>
              <a:gd name="connsiteY13" fmla="*/ 1247609 h 6857999"/>
              <a:gd name="connsiteX14" fmla="*/ 2614 w 6599687"/>
              <a:gd name="connsiteY14" fmla="*/ 337126 h 6857999"/>
              <a:gd name="connsiteX15" fmla="*/ 22312 w 6599687"/>
              <a:gd name="connsiteY15" fmla="*/ 14409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99687" h="6857999">
                <a:moveTo>
                  <a:pt x="5829056" y="0"/>
                </a:moveTo>
                <a:lnTo>
                  <a:pt x="6599687" y="0"/>
                </a:lnTo>
                <a:lnTo>
                  <a:pt x="6599687" y="2331256"/>
                </a:lnTo>
                <a:lnTo>
                  <a:pt x="6482964" y="2241784"/>
                </a:lnTo>
                <a:cubicBezTo>
                  <a:pt x="6021618" y="1861091"/>
                  <a:pt x="5727690" y="1284867"/>
                  <a:pt x="5727690" y="639625"/>
                </a:cubicBezTo>
                <a:cubicBezTo>
                  <a:pt x="5727690" y="424544"/>
                  <a:pt x="5760349" y="217132"/>
                  <a:pt x="5820980" y="22075"/>
                </a:cubicBezTo>
                <a:close/>
                <a:moveTo>
                  <a:pt x="51932" y="0"/>
                </a:moveTo>
                <a:lnTo>
                  <a:pt x="3765762" y="0"/>
                </a:lnTo>
                <a:lnTo>
                  <a:pt x="6441589" y="6489788"/>
                </a:lnTo>
                <a:lnTo>
                  <a:pt x="6441687" y="6489592"/>
                </a:lnTo>
                <a:cubicBezTo>
                  <a:pt x="6503589" y="6601646"/>
                  <a:pt x="6554440" y="6720508"/>
                  <a:pt x="6592830" y="6844619"/>
                </a:cubicBezTo>
                <a:lnTo>
                  <a:pt x="6596466" y="6857999"/>
                </a:lnTo>
                <a:lnTo>
                  <a:pt x="2506950" y="6857999"/>
                </a:lnTo>
                <a:lnTo>
                  <a:pt x="182817" y="1247609"/>
                </a:lnTo>
                <a:cubicBezTo>
                  <a:pt x="52106" y="973009"/>
                  <a:pt x="-14371" y="662389"/>
                  <a:pt x="2614" y="337126"/>
                </a:cubicBezTo>
                <a:cubicBezTo>
                  <a:pt x="5964" y="271789"/>
                  <a:pt x="12586" y="207395"/>
                  <a:pt x="22312" y="144095"/>
                </a:cubicBezTo>
                <a:close/>
              </a:path>
            </a:pathLst>
          </a:custGeom>
        </p:spPr>
      </p:pic>
      <p:sp>
        <p:nvSpPr>
          <p:cNvPr id="38" name="Title 1">
            <a:extLst>
              <a:ext uri="{FF2B5EF4-FFF2-40B4-BE49-F238E27FC236}">
                <a16:creationId xmlns:a16="http://schemas.microsoft.com/office/drawing/2014/main" id="{5E91309A-3627-05A7-49E9-EBE1DE829A13}"/>
              </a:ext>
            </a:extLst>
          </p:cNvPr>
          <p:cNvSpPr>
            <a:spLocks noGrp="1"/>
          </p:cNvSpPr>
          <p:nvPr>
            <p:ph type="title" hasCustomPrompt="1"/>
          </p:nvPr>
        </p:nvSpPr>
        <p:spPr>
          <a:xfrm>
            <a:off x="543560" y="2434769"/>
            <a:ext cx="4500879" cy="1939635"/>
          </a:xfrm>
        </p:spPr>
        <p:txBody>
          <a:bodyPr wrap="square" lIns="0" tIns="46800" rIns="0" bIns="46800" anchor="b">
            <a:spAutoFit/>
          </a:bodyPr>
          <a:lstStyle>
            <a:lvl1pPr>
              <a:defRPr sz="4400">
                <a:solidFill>
                  <a:schemeClr val="bg1"/>
                </a:solidFill>
                <a:latin typeface="VIC SemiBold Italic" panose="00000700000000000000" pitchFamily="2" charset="0"/>
              </a:defRPr>
            </a:lvl1pPr>
          </a:lstStyle>
          <a:p>
            <a:r>
              <a:rPr lang="en-US"/>
              <a:t>Click to edit</a:t>
            </a:r>
            <a:br>
              <a:rPr lang="en-US"/>
            </a:br>
            <a:r>
              <a:rPr lang="en-US"/>
              <a:t>Master title style</a:t>
            </a:r>
          </a:p>
        </p:txBody>
      </p:sp>
      <p:sp>
        <p:nvSpPr>
          <p:cNvPr id="39" name="Text Placeholder 2">
            <a:extLst>
              <a:ext uri="{FF2B5EF4-FFF2-40B4-BE49-F238E27FC236}">
                <a16:creationId xmlns:a16="http://schemas.microsoft.com/office/drawing/2014/main" id="{521CE649-7292-3598-C7B3-71B288BD4ECA}"/>
              </a:ext>
            </a:extLst>
          </p:cNvPr>
          <p:cNvSpPr>
            <a:spLocks noGrp="1"/>
          </p:cNvSpPr>
          <p:nvPr>
            <p:ph type="body" idx="1"/>
          </p:nvPr>
        </p:nvSpPr>
        <p:spPr>
          <a:xfrm>
            <a:off x="543560" y="4401392"/>
            <a:ext cx="4500879" cy="425374"/>
          </a:xfrm>
          <a:prstGeom prst="rect">
            <a:avLst/>
          </a:prstGeom>
        </p:spPr>
        <p:txBody>
          <a:bodyPr wrap="square" lIns="0" tIns="46800" rIns="0" bIns="46800">
            <a:spAutoFit/>
          </a:bodyPr>
          <a:lstStyle>
            <a:lvl1pPr marL="0" indent="0">
              <a:buNone/>
              <a:defRPr sz="2000">
                <a:solidFill>
                  <a:schemeClr val="bg1"/>
                </a:solidFill>
                <a:latin typeface="VIC" panose="000005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4" name="Text Placeholder 2">
            <a:extLst>
              <a:ext uri="{FF2B5EF4-FFF2-40B4-BE49-F238E27FC236}">
                <a16:creationId xmlns:a16="http://schemas.microsoft.com/office/drawing/2014/main" id="{AA28B1E3-0486-6207-5131-7074C7D9C7AB}"/>
              </a:ext>
            </a:extLst>
          </p:cNvPr>
          <p:cNvSpPr>
            <a:spLocks noGrp="1"/>
          </p:cNvSpPr>
          <p:nvPr>
            <p:ph type="body" idx="10" hasCustomPrompt="1"/>
          </p:nvPr>
        </p:nvSpPr>
        <p:spPr>
          <a:xfrm>
            <a:off x="543560" y="1166049"/>
            <a:ext cx="1775691" cy="1415772"/>
          </a:xfrm>
          <a:prstGeom prst="rect">
            <a:avLst/>
          </a:prstGeom>
        </p:spPr>
        <p:txBody>
          <a:bodyPr wrap="square" lIns="0" rIns="0">
            <a:spAutoFit/>
          </a:bodyPr>
          <a:lstStyle>
            <a:lvl1pPr marL="0" indent="0">
              <a:buNone/>
              <a:defRPr sz="8000">
                <a:solidFill>
                  <a:schemeClr val="bg1"/>
                </a:solidFill>
                <a:latin typeface="VIC SemiBold Italic" panose="000007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00</a:t>
            </a:r>
          </a:p>
        </p:txBody>
      </p:sp>
      <p:grpSp>
        <p:nvGrpSpPr>
          <p:cNvPr id="2" name="Group 1">
            <a:extLst>
              <a:ext uri="{FF2B5EF4-FFF2-40B4-BE49-F238E27FC236}">
                <a16:creationId xmlns:a16="http://schemas.microsoft.com/office/drawing/2014/main" id="{C5CB2D70-8CB9-5E7E-9C85-FC835B5E8515}"/>
              </a:ext>
            </a:extLst>
          </p:cNvPr>
          <p:cNvGrpSpPr/>
          <p:nvPr userDrawn="1"/>
        </p:nvGrpSpPr>
        <p:grpSpPr>
          <a:xfrm>
            <a:off x="543560" y="6316663"/>
            <a:ext cx="1502868" cy="312218"/>
            <a:chOff x="10148385" y="6317984"/>
            <a:chExt cx="1502868" cy="312218"/>
          </a:xfrm>
        </p:grpSpPr>
        <p:sp>
          <p:nvSpPr>
            <p:cNvPr id="3" name="Freeform: Shape 2">
              <a:extLst>
                <a:ext uri="{FF2B5EF4-FFF2-40B4-BE49-F238E27FC236}">
                  <a16:creationId xmlns:a16="http://schemas.microsoft.com/office/drawing/2014/main" id="{1C215BBB-4EFD-AB1A-903F-EB4634B80521}"/>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41A6CF8-4DDF-A76A-01C4-804336559D9B}"/>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20E65537-F178-7F66-0B66-A30223DC6CB8}"/>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00C138E7-807E-16D6-744E-FCD606BC15C7}"/>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38383F4-0717-F323-724E-4A66373DA6A0}"/>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EEDE23C-516F-FDD8-256B-A1A5E56ED501}"/>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2ED1109-2D36-8F85-C5E5-17A06F52D927}"/>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5EA0469-11C3-D0C3-CE9D-69E395828B67}"/>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259A16D-3C90-34D8-6B99-E01A81134690}"/>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5A9BAFC-6A0F-CEF2-672E-7444A6F15B6B}"/>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CD1DD20-24DB-926F-44FD-5BD819782052}"/>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FED1382-258C-865B-7298-652FDF19F8E4}"/>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ABEEE1F-BEF3-68B6-6569-E644B7407674}"/>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CC4169B-0BE2-4305-873A-74C3401D210F}"/>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7E16051-DFBA-E971-650B-828C50C86BF1}"/>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E7410AA-9638-557D-D66A-AB709E4CBCCC}"/>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DDE9522-40C9-D5FE-2E7D-E3030D6E346B}"/>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8500CE7-148A-8A1A-BEAD-6A6AE1315BFD}"/>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BCE8A18-C357-AFA9-7344-F2CE48D8A0E9}"/>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EA1DEDF-714B-79A9-5536-2FAED37874D6}"/>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CE1E7E6-5EFA-070E-7C4D-057FC1909AD7}"/>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8E53FE2-6730-4BB4-6683-1A792C613A3F}"/>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516179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 Pi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ABFF67-DB71-48EB-0A23-B1A2088072E8}"/>
              </a:ext>
            </a:extLst>
          </p:cNvPr>
          <p:cNvSpPr/>
          <p:nvPr userDrawn="1"/>
        </p:nvSpPr>
        <p:spPr>
          <a:xfrm flipH="1">
            <a:off x="-18022" y="0"/>
            <a:ext cx="12210022"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id="{8D6037F3-15DB-E4A8-03B2-1596802B46E1}"/>
              </a:ext>
            </a:extLst>
          </p:cNvPr>
          <p:cNvSpPr>
            <a:spLocks noGrp="1"/>
          </p:cNvSpPr>
          <p:nvPr>
            <p:ph type="title" hasCustomPrompt="1"/>
          </p:nvPr>
        </p:nvSpPr>
        <p:spPr>
          <a:xfrm>
            <a:off x="543560" y="3061095"/>
            <a:ext cx="4500879" cy="1313309"/>
          </a:xfrm>
        </p:spPr>
        <p:txBody>
          <a:bodyPr wrap="square" lIns="0" tIns="46800" rIns="0" bIns="46800" anchor="b">
            <a:spAutoFit/>
          </a:bodyPr>
          <a:lstStyle>
            <a:lvl1pPr>
              <a:defRPr sz="4400">
                <a:solidFill>
                  <a:schemeClr val="bg1"/>
                </a:solidFill>
              </a:defRPr>
            </a:lvl1pPr>
          </a:lstStyle>
          <a:p>
            <a:r>
              <a:rPr lang="en-US"/>
              <a:t>Click to edit</a:t>
            </a:r>
            <a:br>
              <a:rPr lang="en-US"/>
            </a:br>
            <a:r>
              <a:rPr lang="en-US"/>
              <a:t>Master title style</a:t>
            </a:r>
          </a:p>
        </p:txBody>
      </p:sp>
      <p:sp>
        <p:nvSpPr>
          <p:cNvPr id="57" name="Text Placeholder 2">
            <a:extLst>
              <a:ext uri="{FF2B5EF4-FFF2-40B4-BE49-F238E27FC236}">
                <a16:creationId xmlns:a16="http://schemas.microsoft.com/office/drawing/2014/main" id="{248B09C8-FFDC-DF27-0CA5-CD6772D82763}"/>
              </a:ext>
            </a:extLst>
          </p:cNvPr>
          <p:cNvSpPr>
            <a:spLocks noGrp="1"/>
          </p:cNvSpPr>
          <p:nvPr>
            <p:ph type="body" idx="1"/>
          </p:nvPr>
        </p:nvSpPr>
        <p:spPr>
          <a:xfrm>
            <a:off x="543560" y="4401392"/>
            <a:ext cx="4500879" cy="406844"/>
          </a:xfrm>
          <a:prstGeom prst="rect">
            <a:avLst/>
          </a:prstGeom>
        </p:spPr>
        <p:txBody>
          <a:bodyPr wrap="square" lIns="0" tIns="46800" rIns="0" bIns="46800">
            <a:sp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0" name="Text Placeholder 2">
            <a:extLst>
              <a:ext uri="{FF2B5EF4-FFF2-40B4-BE49-F238E27FC236}">
                <a16:creationId xmlns:a16="http://schemas.microsoft.com/office/drawing/2014/main" id="{E9EBB372-A52C-4E0A-8F3F-68B4590520EE}"/>
              </a:ext>
            </a:extLst>
          </p:cNvPr>
          <p:cNvSpPr>
            <a:spLocks noGrp="1"/>
          </p:cNvSpPr>
          <p:nvPr>
            <p:ph type="body" idx="10" hasCustomPrompt="1"/>
          </p:nvPr>
        </p:nvSpPr>
        <p:spPr>
          <a:xfrm>
            <a:off x="543560" y="1166049"/>
            <a:ext cx="2457335" cy="1415772"/>
          </a:xfrm>
          <a:prstGeom prst="rect">
            <a:avLst/>
          </a:prstGeom>
        </p:spPr>
        <p:txBody>
          <a:bodyPr wrap="square" lIns="0" rIns="0">
            <a:spAutoFit/>
          </a:bodyPr>
          <a:lstStyle>
            <a:lvl1pPr marL="0" indent="0">
              <a:buNone/>
              <a:defRPr sz="8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00</a:t>
            </a:r>
          </a:p>
        </p:txBody>
      </p:sp>
      <p:grpSp>
        <p:nvGrpSpPr>
          <p:cNvPr id="2" name="Group 1">
            <a:extLst>
              <a:ext uri="{FF2B5EF4-FFF2-40B4-BE49-F238E27FC236}">
                <a16:creationId xmlns:a16="http://schemas.microsoft.com/office/drawing/2014/main" id="{E2E8CB63-E38A-7A87-B0D2-50C85494B1DF}"/>
              </a:ext>
            </a:extLst>
          </p:cNvPr>
          <p:cNvGrpSpPr/>
          <p:nvPr userDrawn="1"/>
        </p:nvGrpSpPr>
        <p:grpSpPr>
          <a:xfrm>
            <a:off x="543560" y="6316663"/>
            <a:ext cx="1502868" cy="312218"/>
            <a:chOff x="10148385" y="6317984"/>
            <a:chExt cx="1502868" cy="312218"/>
          </a:xfrm>
        </p:grpSpPr>
        <p:sp>
          <p:nvSpPr>
            <p:cNvPr id="3" name="Freeform: Shape 2">
              <a:extLst>
                <a:ext uri="{FF2B5EF4-FFF2-40B4-BE49-F238E27FC236}">
                  <a16:creationId xmlns:a16="http://schemas.microsoft.com/office/drawing/2014/main" id="{41253485-3ECF-02D2-0388-3FF90BA468FA}"/>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FF7D38C6-09CC-9CC3-80F9-FB6B3847A476}"/>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49EFA94-8EE4-1E38-65C6-B30720978C66}"/>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AA84F53-3AE3-280C-1C93-E05CB23CC000}"/>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3280869-12EC-A565-BC36-A3A14824CF40}"/>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D191B81-54CF-C21E-85EE-540C66F1A2E3}"/>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BCB1F9C-06F6-233E-89B4-04F43A079E49}"/>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F934732-3D53-A353-1B7B-F2EFC363C1A4}"/>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958BD3F-D450-1851-2616-24A0919C99ED}"/>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09610BE-92D5-C221-CE87-036D757D5966}"/>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8951A1E-92C2-BA5D-0077-A3D7DABD3A55}"/>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8830BA4-5708-F3ED-E1F3-C584D37ABF58}"/>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2E1C2AE-BEF7-05C3-4C84-0F2CDC6B918B}"/>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1D7A144-0ADD-73EA-7CEF-B065DEEF4420}"/>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35B4476-241F-EA07-17BB-14C5AE45BCEA}"/>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F134273-3BC8-76B2-D1B7-E8DE4F3CDD39}"/>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D7AE68B-4632-AF3D-2E5F-0072D8E3DB83}"/>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B0D6401-110B-04D6-1413-12B2E8D1F5B9}"/>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9A1617E-F69E-8901-87DE-96C2E2343FAA}"/>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E8D8274-58CD-A72F-A8D9-78E883782CAA}"/>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FBA0D33-71B0-408E-5A22-92DD75A27994}"/>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0F25CEA-63A1-CC27-5A79-1E09ED778CF5}"/>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
        <p:nvSpPr>
          <p:cNvPr id="31" name="Picture Placeholder 30">
            <a:extLst>
              <a:ext uri="{FF2B5EF4-FFF2-40B4-BE49-F238E27FC236}">
                <a16:creationId xmlns:a16="http://schemas.microsoft.com/office/drawing/2014/main" id="{B2A13EA3-825B-FEA4-7CF3-6C027C393F98}"/>
              </a:ext>
            </a:extLst>
          </p:cNvPr>
          <p:cNvSpPr>
            <a:spLocks noGrp="1"/>
          </p:cNvSpPr>
          <p:nvPr>
            <p:ph type="pic" sz="quarter" idx="11"/>
          </p:nvPr>
        </p:nvSpPr>
        <p:spPr>
          <a:xfrm>
            <a:off x="5592313" y="0"/>
            <a:ext cx="6599687" cy="6858000"/>
          </a:xfrm>
          <a:custGeom>
            <a:avLst/>
            <a:gdLst>
              <a:gd name="connsiteX0" fmla="*/ 5829057 w 6599687"/>
              <a:gd name="connsiteY0" fmla="*/ 1 h 6858000"/>
              <a:gd name="connsiteX1" fmla="*/ 6599687 w 6599687"/>
              <a:gd name="connsiteY1" fmla="*/ 1 h 6858000"/>
              <a:gd name="connsiteX2" fmla="*/ 6599687 w 6599687"/>
              <a:gd name="connsiteY2" fmla="*/ 2331257 h 6858000"/>
              <a:gd name="connsiteX3" fmla="*/ 6482965 w 6599687"/>
              <a:gd name="connsiteY3" fmla="*/ 2241786 h 6858000"/>
              <a:gd name="connsiteX4" fmla="*/ 5727691 w 6599687"/>
              <a:gd name="connsiteY4" fmla="*/ 639627 h 6858000"/>
              <a:gd name="connsiteX5" fmla="*/ 5820981 w 6599687"/>
              <a:gd name="connsiteY5" fmla="*/ 22077 h 6858000"/>
              <a:gd name="connsiteX6" fmla="*/ 51932 w 6599687"/>
              <a:gd name="connsiteY6" fmla="*/ 0 h 6858000"/>
              <a:gd name="connsiteX7" fmla="*/ 3765761 w 6599687"/>
              <a:gd name="connsiteY7" fmla="*/ 0 h 6858000"/>
              <a:gd name="connsiteX8" fmla="*/ 6441589 w 6599687"/>
              <a:gd name="connsiteY8" fmla="*/ 6489789 h 6858000"/>
              <a:gd name="connsiteX9" fmla="*/ 6441687 w 6599687"/>
              <a:gd name="connsiteY9" fmla="*/ 6489593 h 6858000"/>
              <a:gd name="connsiteX10" fmla="*/ 6592830 w 6599687"/>
              <a:gd name="connsiteY10" fmla="*/ 6844620 h 6858000"/>
              <a:gd name="connsiteX11" fmla="*/ 6596466 w 6599687"/>
              <a:gd name="connsiteY11" fmla="*/ 6858000 h 6858000"/>
              <a:gd name="connsiteX12" fmla="*/ 6155991 w 6599687"/>
              <a:gd name="connsiteY12" fmla="*/ 6858000 h 6858000"/>
              <a:gd name="connsiteX13" fmla="*/ 4427987 w 6599687"/>
              <a:gd name="connsiteY13" fmla="*/ 6858000 h 6858000"/>
              <a:gd name="connsiteX14" fmla="*/ 2506950 w 6599687"/>
              <a:gd name="connsiteY14" fmla="*/ 6858000 h 6858000"/>
              <a:gd name="connsiteX15" fmla="*/ 182817 w 6599687"/>
              <a:gd name="connsiteY15" fmla="*/ 1247610 h 6858000"/>
              <a:gd name="connsiteX16" fmla="*/ 2614 w 6599687"/>
              <a:gd name="connsiteY16" fmla="*/ 337127 h 6858000"/>
              <a:gd name="connsiteX17" fmla="*/ 22312 w 6599687"/>
              <a:gd name="connsiteY17"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9687" h="6858000">
                <a:moveTo>
                  <a:pt x="5829057" y="1"/>
                </a:moveTo>
                <a:lnTo>
                  <a:pt x="6599687" y="1"/>
                </a:lnTo>
                <a:lnTo>
                  <a:pt x="6599687" y="2331257"/>
                </a:lnTo>
                <a:lnTo>
                  <a:pt x="6482965" y="2241786"/>
                </a:lnTo>
                <a:cubicBezTo>
                  <a:pt x="6021619" y="1861093"/>
                  <a:pt x="5727691" y="1284869"/>
                  <a:pt x="5727691" y="639627"/>
                </a:cubicBezTo>
                <a:cubicBezTo>
                  <a:pt x="5727691" y="424546"/>
                  <a:pt x="5760350" y="217134"/>
                  <a:pt x="5820981" y="22077"/>
                </a:cubicBezTo>
                <a:close/>
                <a:moveTo>
                  <a:pt x="51932" y="0"/>
                </a:moveTo>
                <a:lnTo>
                  <a:pt x="3765761" y="0"/>
                </a:lnTo>
                <a:lnTo>
                  <a:pt x="6441589" y="6489789"/>
                </a:lnTo>
                <a:lnTo>
                  <a:pt x="6441687" y="6489593"/>
                </a:lnTo>
                <a:cubicBezTo>
                  <a:pt x="6503589" y="6601647"/>
                  <a:pt x="6554440" y="6720509"/>
                  <a:pt x="6592830" y="6844620"/>
                </a:cubicBezTo>
                <a:lnTo>
                  <a:pt x="6596466" y="6858000"/>
                </a:lnTo>
                <a:lnTo>
                  <a:pt x="6155991" y="6858000"/>
                </a:lnTo>
                <a:lnTo>
                  <a:pt x="4427987" y="6858000"/>
                </a:lnTo>
                <a:lnTo>
                  <a:pt x="2506950" y="6858000"/>
                </a:lnTo>
                <a:lnTo>
                  <a:pt x="182817" y="1247610"/>
                </a:lnTo>
                <a:cubicBezTo>
                  <a:pt x="52106" y="973010"/>
                  <a:pt x="-14371" y="662390"/>
                  <a:pt x="2614" y="337127"/>
                </a:cubicBezTo>
                <a:cubicBezTo>
                  <a:pt x="5964" y="271790"/>
                  <a:pt x="12586" y="207396"/>
                  <a:pt x="22312" y="144096"/>
                </a:cubicBezTo>
                <a:close/>
              </a:path>
            </a:pathLst>
          </a:custGeom>
          <a:solidFill>
            <a:schemeClr val="bg2"/>
          </a:solidFill>
        </p:spPr>
        <p:txBody>
          <a:bodyPr wrap="square">
            <a:noAutofit/>
          </a:bodyPr>
          <a:lstStyle>
            <a:lvl1pPr marL="0" indent="0">
              <a:buNone/>
              <a:defRPr/>
            </a:lvl1pPr>
          </a:lstStyle>
          <a:p>
            <a:endParaRPr lang="en-US"/>
          </a:p>
        </p:txBody>
      </p:sp>
    </p:spTree>
    <p:extLst>
      <p:ext uri="{BB962C8B-B14F-4D97-AF65-F5344CB8AC3E}">
        <p14:creationId xmlns:p14="http://schemas.microsoft.com/office/powerpoint/2010/main" val="146470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Light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B5EFCD-056E-E1FA-7A68-2A63C8590274}"/>
              </a:ext>
            </a:extLst>
          </p:cNvPr>
          <p:cNvSpPr/>
          <p:nvPr userDrawn="1"/>
        </p:nvSpPr>
        <p:spPr>
          <a:xfrm flipH="1">
            <a:off x="-18024" y="0"/>
            <a:ext cx="12210023"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47182E7-AA1A-EA6C-CAB1-85CE0B7FD2D1}"/>
              </a:ext>
            </a:extLst>
          </p:cNvPr>
          <p:cNvSpPr/>
          <p:nvPr userDrawn="1"/>
        </p:nvSpPr>
        <p:spPr>
          <a:xfrm>
            <a:off x="5592314" y="0"/>
            <a:ext cx="6596465" cy="6858000"/>
          </a:xfrm>
          <a:custGeom>
            <a:avLst/>
            <a:gdLst>
              <a:gd name="connsiteX0" fmla="*/ 51931 w 6596465"/>
              <a:gd name="connsiteY0" fmla="*/ 0 h 6858000"/>
              <a:gd name="connsiteX1" fmla="*/ 3765760 w 6596465"/>
              <a:gd name="connsiteY1" fmla="*/ 0 h 6858000"/>
              <a:gd name="connsiteX2" fmla="*/ 6441588 w 6596465"/>
              <a:gd name="connsiteY2" fmla="*/ 6489789 h 6858000"/>
              <a:gd name="connsiteX3" fmla="*/ 6441686 w 6596465"/>
              <a:gd name="connsiteY3" fmla="*/ 6489593 h 6858000"/>
              <a:gd name="connsiteX4" fmla="*/ 6592829 w 6596465"/>
              <a:gd name="connsiteY4" fmla="*/ 6844620 h 6858000"/>
              <a:gd name="connsiteX5" fmla="*/ 6596465 w 6596465"/>
              <a:gd name="connsiteY5" fmla="*/ 6858000 h 6858000"/>
              <a:gd name="connsiteX6" fmla="*/ 2506949 w 6596465"/>
              <a:gd name="connsiteY6" fmla="*/ 6858000 h 6858000"/>
              <a:gd name="connsiteX7" fmla="*/ 182816 w 6596465"/>
              <a:gd name="connsiteY7" fmla="*/ 1247610 h 6858000"/>
              <a:gd name="connsiteX8" fmla="*/ 2613 w 6596465"/>
              <a:gd name="connsiteY8" fmla="*/ 337127 h 6858000"/>
              <a:gd name="connsiteX9" fmla="*/ 22311 w 6596465"/>
              <a:gd name="connsiteY9"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6465" h="6858000">
                <a:moveTo>
                  <a:pt x="51931" y="0"/>
                </a:moveTo>
                <a:lnTo>
                  <a:pt x="3765760" y="0"/>
                </a:lnTo>
                <a:lnTo>
                  <a:pt x="6441588" y="6489789"/>
                </a:lnTo>
                <a:lnTo>
                  <a:pt x="6441686" y="6489593"/>
                </a:lnTo>
                <a:cubicBezTo>
                  <a:pt x="6503588" y="6601647"/>
                  <a:pt x="6554439" y="6720509"/>
                  <a:pt x="6592829" y="6844620"/>
                </a:cubicBezTo>
                <a:lnTo>
                  <a:pt x="6596465" y="6858000"/>
                </a:lnTo>
                <a:lnTo>
                  <a:pt x="2506949" y="6858000"/>
                </a:lnTo>
                <a:lnTo>
                  <a:pt x="182816" y="1247610"/>
                </a:lnTo>
                <a:cubicBezTo>
                  <a:pt x="52105" y="973010"/>
                  <a:pt x="-14372" y="662390"/>
                  <a:pt x="2613" y="337127"/>
                </a:cubicBezTo>
                <a:cubicBezTo>
                  <a:pt x="5963" y="271790"/>
                  <a:pt x="12585" y="207396"/>
                  <a:pt x="22311" y="144096"/>
                </a:cubicBezTo>
                <a:close/>
              </a:path>
            </a:pathLst>
          </a:custGeom>
          <a:solidFill>
            <a:srgbClr val="7BBB83"/>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FD5E81A-B993-F2AC-768D-9C8399904591}"/>
              </a:ext>
            </a:extLst>
          </p:cNvPr>
          <p:cNvSpPr/>
          <p:nvPr userDrawn="1"/>
        </p:nvSpPr>
        <p:spPr>
          <a:xfrm>
            <a:off x="11320004" y="1"/>
            <a:ext cx="871997" cy="2331257"/>
          </a:xfrm>
          <a:custGeom>
            <a:avLst/>
            <a:gdLst>
              <a:gd name="connsiteX0" fmla="*/ 101366 w 871997"/>
              <a:gd name="connsiteY0" fmla="*/ 0 h 2331257"/>
              <a:gd name="connsiteX1" fmla="*/ 871997 w 871997"/>
              <a:gd name="connsiteY1" fmla="*/ 0 h 2331257"/>
              <a:gd name="connsiteX2" fmla="*/ 871997 w 871997"/>
              <a:gd name="connsiteY2" fmla="*/ 2331257 h 2331257"/>
              <a:gd name="connsiteX3" fmla="*/ 755274 w 871997"/>
              <a:gd name="connsiteY3" fmla="*/ 2241785 h 2331257"/>
              <a:gd name="connsiteX4" fmla="*/ 0 w 871997"/>
              <a:gd name="connsiteY4" fmla="*/ 639626 h 2331257"/>
              <a:gd name="connsiteX5" fmla="*/ 93290 w 871997"/>
              <a:gd name="connsiteY5" fmla="*/ 22076 h 23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997" h="2331257">
                <a:moveTo>
                  <a:pt x="101366" y="0"/>
                </a:moveTo>
                <a:lnTo>
                  <a:pt x="871997" y="0"/>
                </a:lnTo>
                <a:lnTo>
                  <a:pt x="871997" y="2331257"/>
                </a:lnTo>
                <a:lnTo>
                  <a:pt x="755274" y="2241785"/>
                </a:lnTo>
                <a:cubicBezTo>
                  <a:pt x="293928" y="1861092"/>
                  <a:pt x="0" y="1284868"/>
                  <a:pt x="0" y="639626"/>
                </a:cubicBezTo>
                <a:cubicBezTo>
                  <a:pt x="0" y="424545"/>
                  <a:pt x="32659" y="217133"/>
                  <a:pt x="93290" y="22076"/>
                </a:cubicBezTo>
                <a:close/>
              </a:path>
            </a:pathLst>
          </a:custGeom>
          <a:solidFill>
            <a:srgbClr val="7BBB83"/>
          </a:solidFill>
          <a:ln w="0" cap="flat">
            <a:noFill/>
            <a:prstDash val="solid"/>
            <a:miter/>
          </a:ln>
        </p:spPr>
        <p:txBody>
          <a:bodyPr rtlCol="0" anchor="ctr"/>
          <a:lstStyle/>
          <a:p>
            <a:endParaRPr lang="en-US"/>
          </a:p>
        </p:txBody>
      </p:sp>
      <p:pic>
        <p:nvPicPr>
          <p:cNvPr id="37" name="Graphic 36">
            <a:extLst>
              <a:ext uri="{FF2B5EF4-FFF2-40B4-BE49-F238E27FC236}">
                <a16:creationId xmlns:a16="http://schemas.microsoft.com/office/drawing/2014/main" id="{162AEA26-78E1-E329-CA7F-67C0D374FD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8618" r="17251" b="6878"/>
          <a:stretch>
            <a:fillRect/>
          </a:stretch>
        </p:blipFill>
        <p:spPr>
          <a:xfrm>
            <a:off x="5592314" y="0"/>
            <a:ext cx="6599687" cy="6857999"/>
          </a:xfrm>
          <a:custGeom>
            <a:avLst/>
            <a:gdLst>
              <a:gd name="connsiteX0" fmla="*/ 5829056 w 6599687"/>
              <a:gd name="connsiteY0" fmla="*/ 0 h 6857999"/>
              <a:gd name="connsiteX1" fmla="*/ 6599687 w 6599687"/>
              <a:gd name="connsiteY1" fmla="*/ 0 h 6857999"/>
              <a:gd name="connsiteX2" fmla="*/ 6599687 w 6599687"/>
              <a:gd name="connsiteY2" fmla="*/ 2331256 h 6857999"/>
              <a:gd name="connsiteX3" fmla="*/ 6482964 w 6599687"/>
              <a:gd name="connsiteY3" fmla="*/ 2241784 h 6857999"/>
              <a:gd name="connsiteX4" fmla="*/ 5727690 w 6599687"/>
              <a:gd name="connsiteY4" fmla="*/ 639625 h 6857999"/>
              <a:gd name="connsiteX5" fmla="*/ 5820980 w 6599687"/>
              <a:gd name="connsiteY5" fmla="*/ 22075 h 6857999"/>
              <a:gd name="connsiteX6" fmla="*/ 51932 w 6599687"/>
              <a:gd name="connsiteY6" fmla="*/ 0 h 6857999"/>
              <a:gd name="connsiteX7" fmla="*/ 3765762 w 6599687"/>
              <a:gd name="connsiteY7" fmla="*/ 0 h 6857999"/>
              <a:gd name="connsiteX8" fmla="*/ 6441589 w 6599687"/>
              <a:gd name="connsiteY8" fmla="*/ 6489788 h 6857999"/>
              <a:gd name="connsiteX9" fmla="*/ 6441687 w 6599687"/>
              <a:gd name="connsiteY9" fmla="*/ 6489592 h 6857999"/>
              <a:gd name="connsiteX10" fmla="*/ 6592830 w 6599687"/>
              <a:gd name="connsiteY10" fmla="*/ 6844619 h 6857999"/>
              <a:gd name="connsiteX11" fmla="*/ 6596466 w 6599687"/>
              <a:gd name="connsiteY11" fmla="*/ 6857999 h 6857999"/>
              <a:gd name="connsiteX12" fmla="*/ 2506950 w 6599687"/>
              <a:gd name="connsiteY12" fmla="*/ 6857999 h 6857999"/>
              <a:gd name="connsiteX13" fmla="*/ 182817 w 6599687"/>
              <a:gd name="connsiteY13" fmla="*/ 1247609 h 6857999"/>
              <a:gd name="connsiteX14" fmla="*/ 2614 w 6599687"/>
              <a:gd name="connsiteY14" fmla="*/ 337126 h 6857999"/>
              <a:gd name="connsiteX15" fmla="*/ 22312 w 6599687"/>
              <a:gd name="connsiteY15" fmla="*/ 14409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99687" h="6857999">
                <a:moveTo>
                  <a:pt x="5829056" y="0"/>
                </a:moveTo>
                <a:lnTo>
                  <a:pt x="6599687" y="0"/>
                </a:lnTo>
                <a:lnTo>
                  <a:pt x="6599687" y="2331256"/>
                </a:lnTo>
                <a:lnTo>
                  <a:pt x="6482964" y="2241784"/>
                </a:lnTo>
                <a:cubicBezTo>
                  <a:pt x="6021618" y="1861091"/>
                  <a:pt x="5727690" y="1284867"/>
                  <a:pt x="5727690" y="639625"/>
                </a:cubicBezTo>
                <a:cubicBezTo>
                  <a:pt x="5727690" y="424544"/>
                  <a:pt x="5760349" y="217132"/>
                  <a:pt x="5820980" y="22075"/>
                </a:cubicBezTo>
                <a:close/>
                <a:moveTo>
                  <a:pt x="51932" y="0"/>
                </a:moveTo>
                <a:lnTo>
                  <a:pt x="3765762" y="0"/>
                </a:lnTo>
                <a:lnTo>
                  <a:pt x="6441589" y="6489788"/>
                </a:lnTo>
                <a:lnTo>
                  <a:pt x="6441687" y="6489592"/>
                </a:lnTo>
                <a:cubicBezTo>
                  <a:pt x="6503589" y="6601646"/>
                  <a:pt x="6554440" y="6720508"/>
                  <a:pt x="6592830" y="6844619"/>
                </a:cubicBezTo>
                <a:lnTo>
                  <a:pt x="6596466" y="6857999"/>
                </a:lnTo>
                <a:lnTo>
                  <a:pt x="2506950" y="6857999"/>
                </a:lnTo>
                <a:lnTo>
                  <a:pt x="182817" y="1247609"/>
                </a:lnTo>
                <a:cubicBezTo>
                  <a:pt x="52106" y="973009"/>
                  <a:pt x="-14371" y="662389"/>
                  <a:pt x="2614" y="337126"/>
                </a:cubicBezTo>
                <a:cubicBezTo>
                  <a:pt x="5964" y="271789"/>
                  <a:pt x="12586" y="207395"/>
                  <a:pt x="22312" y="144095"/>
                </a:cubicBezTo>
                <a:close/>
              </a:path>
            </a:pathLst>
          </a:custGeom>
        </p:spPr>
      </p:pic>
      <p:sp>
        <p:nvSpPr>
          <p:cNvPr id="38" name="Title 1">
            <a:extLst>
              <a:ext uri="{FF2B5EF4-FFF2-40B4-BE49-F238E27FC236}">
                <a16:creationId xmlns:a16="http://schemas.microsoft.com/office/drawing/2014/main" id="{5E91309A-3627-05A7-49E9-EBE1DE829A13}"/>
              </a:ext>
            </a:extLst>
          </p:cNvPr>
          <p:cNvSpPr>
            <a:spLocks noGrp="1"/>
          </p:cNvSpPr>
          <p:nvPr>
            <p:ph type="title" hasCustomPrompt="1"/>
          </p:nvPr>
        </p:nvSpPr>
        <p:spPr>
          <a:xfrm>
            <a:off x="543560" y="3061095"/>
            <a:ext cx="4500879" cy="1313309"/>
          </a:xfrm>
        </p:spPr>
        <p:txBody>
          <a:bodyPr wrap="square" lIns="0" tIns="46800" rIns="0" bIns="46800" anchor="b">
            <a:spAutoFit/>
          </a:bodyPr>
          <a:lstStyle>
            <a:lvl1pPr>
              <a:defRPr sz="4400">
                <a:solidFill>
                  <a:schemeClr val="bg1"/>
                </a:solidFill>
              </a:defRPr>
            </a:lvl1pPr>
          </a:lstStyle>
          <a:p>
            <a:r>
              <a:rPr lang="en-US"/>
              <a:t>Click to edit</a:t>
            </a:r>
            <a:br>
              <a:rPr lang="en-US"/>
            </a:br>
            <a:r>
              <a:rPr lang="en-US"/>
              <a:t>Master title style</a:t>
            </a:r>
          </a:p>
        </p:txBody>
      </p:sp>
      <p:sp>
        <p:nvSpPr>
          <p:cNvPr id="39" name="Text Placeholder 2">
            <a:extLst>
              <a:ext uri="{FF2B5EF4-FFF2-40B4-BE49-F238E27FC236}">
                <a16:creationId xmlns:a16="http://schemas.microsoft.com/office/drawing/2014/main" id="{521CE649-7292-3598-C7B3-71B288BD4ECA}"/>
              </a:ext>
            </a:extLst>
          </p:cNvPr>
          <p:cNvSpPr>
            <a:spLocks noGrp="1"/>
          </p:cNvSpPr>
          <p:nvPr>
            <p:ph type="body" idx="1"/>
          </p:nvPr>
        </p:nvSpPr>
        <p:spPr>
          <a:xfrm>
            <a:off x="543560" y="4401392"/>
            <a:ext cx="4500879" cy="406844"/>
          </a:xfrm>
          <a:prstGeom prst="rect">
            <a:avLst/>
          </a:prstGeom>
        </p:spPr>
        <p:txBody>
          <a:bodyPr wrap="square" lIns="0" tIns="46800" rIns="0" bIns="46800">
            <a:sp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4" name="Text Placeholder 2">
            <a:extLst>
              <a:ext uri="{FF2B5EF4-FFF2-40B4-BE49-F238E27FC236}">
                <a16:creationId xmlns:a16="http://schemas.microsoft.com/office/drawing/2014/main" id="{AA28B1E3-0486-6207-5131-7074C7D9C7AB}"/>
              </a:ext>
            </a:extLst>
          </p:cNvPr>
          <p:cNvSpPr>
            <a:spLocks noGrp="1"/>
          </p:cNvSpPr>
          <p:nvPr>
            <p:ph type="body" idx="10" hasCustomPrompt="1"/>
          </p:nvPr>
        </p:nvSpPr>
        <p:spPr>
          <a:xfrm>
            <a:off x="543560" y="1166049"/>
            <a:ext cx="2232891" cy="1415772"/>
          </a:xfrm>
          <a:prstGeom prst="rect">
            <a:avLst/>
          </a:prstGeom>
        </p:spPr>
        <p:txBody>
          <a:bodyPr wrap="square" lIns="0" rIns="0">
            <a:spAutoFit/>
          </a:bodyPr>
          <a:lstStyle>
            <a:lvl1pPr marL="0" indent="0">
              <a:buNone/>
              <a:defRPr sz="8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00</a:t>
            </a:r>
          </a:p>
        </p:txBody>
      </p:sp>
      <p:grpSp>
        <p:nvGrpSpPr>
          <p:cNvPr id="27" name="Group 26">
            <a:extLst>
              <a:ext uri="{FF2B5EF4-FFF2-40B4-BE49-F238E27FC236}">
                <a16:creationId xmlns:a16="http://schemas.microsoft.com/office/drawing/2014/main" id="{DF0F2799-6BFD-F549-9B1D-D76DE3612329}"/>
              </a:ext>
            </a:extLst>
          </p:cNvPr>
          <p:cNvGrpSpPr/>
          <p:nvPr userDrawn="1"/>
        </p:nvGrpSpPr>
        <p:grpSpPr>
          <a:xfrm>
            <a:off x="543560" y="6316663"/>
            <a:ext cx="1502868" cy="312218"/>
            <a:chOff x="10148385" y="6317984"/>
            <a:chExt cx="1502868" cy="312218"/>
          </a:xfrm>
        </p:grpSpPr>
        <p:sp>
          <p:nvSpPr>
            <p:cNvPr id="28" name="Freeform: Shape 27">
              <a:extLst>
                <a:ext uri="{FF2B5EF4-FFF2-40B4-BE49-F238E27FC236}">
                  <a16:creationId xmlns:a16="http://schemas.microsoft.com/office/drawing/2014/main" id="{0129562A-6F3A-BABE-C00D-55F4D67436D0}"/>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43DBDA18-B99F-F65F-3539-FC7E1800BADA}"/>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3248B71-41B7-F949-71B1-3E3751D57460}"/>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C04A13A-A6A4-EE71-6170-09C87724982C}"/>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5C3A16B-793F-66CC-779F-B2C40F064F1A}"/>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54A7DFF-6C0D-CF49-E6AB-DBCAD220FF0D}"/>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9ABAD6C-01AF-1280-45E4-BD95FA571D67}"/>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68D7C27-A16B-E82C-8FE9-73E4CE06B748}"/>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0679095-3662-4FCC-5200-EA837A44D173}"/>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E211D72-B878-C9FF-3217-57B4F4108551}"/>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93458FE-F305-72B0-2B21-C1144CF0FD5E}"/>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DFAD7F7-CF62-628C-3317-70AF44E55BC4}"/>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52E2EFE-230E-E06A-F2F5-7A6DC6319A76}"/>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41F5E40-2C50-DAE3-32B5-8642E7F06AF2}"/>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C382D46-9668-BDD9-6EC8-D0C6BC6F0022}"/>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922CD22-3ABB-C61A-1F56-EE087A69EFB6}"/>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387796E-56A3-632F-2FCE-62E3B706803F}"/>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F3C01FB-64F9-5F49-6CB7-8496457C4309}"/>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DCE817B-5961-C0D5-9090-CB9EA88AC920}"/>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F83919B-F60C-6F8A-BB5C-350214803130}"/>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44F314D-20CF-A65F-6EE8-0B81812CF0D9}"/>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3821A63-59C4-FC26-E0EF-548E62714EB8}"/>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17383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with Image Light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ABFF67-DB71-48EB-0A23-B1A2088072E8}"/>
              </a:ext>
            </a:extLst>
          </p:cNvPr>
          <p:cNvSpPr/>
          <p:nvPr userDrawn="1"/>
        </p:nvSpPr>
        <p:spPr>
          <a:xfrm flipH="1">
            <a:off x="-18022" y="0"/>
            <a:ext cx="12210022"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id="{8D6037F3-15DB-E4A8-03B2-1596802B46E1}"/>
              </a:ext>
            </a:extLst>
          </p:cNvPr>
          <p:cNvSpPr>
            <a:spLocks noGrp="1"/>
          </p:cNvSpPr>
          <p:nvPr>
            <p:ph type="title" hasCustomPrompt="1"/>
          </p:nvPr>
        </p:nvSpPr>
        <p:spPr>
          <a:xfrm>
            <a:off x="543560" y="3061095"/>
            <a:ext cx="4500879" cy="1313309"/>
          </a:xfrm>
        </p:spPr>
        <p:txBody>
          <a:bodyPr wrap="square" lIns="0" tIns="46800" rIns="0" bIns="46800" anchor="b">
            <a:spAutoFit/>
          </a:bodyPr>
          <a:lstStyle>
            <a:lvl1pPr>
              <a:defRPr sz="4400">
                <a:solidFill>
                  <a:schemeClr val="bg1"/>
                </a:solidFill>
              </a:defRPr>
            </a:lvl1pPr>
          </a:lstStyle>
          <a:p>
            <a:r>
              <a:rPr lang="en-US"/>
              <a:t>Click to edit</a:t>
            </a:r>
            <a:br>
              <a:rPr lang="en-US"/>
            </a:br>
            <a:r>
              <a:rPr lang="en-US"/>
              <a:t>Master title style</a:t>
            </a:r>
          </a:p>
        </p:txBody>
      </p:sp>
      <p:sp>
        <p:nvSpPr>
          <p:cNvPr id="57" name="Text Placeholder 2">
            <a:extLst>
              <a:ext uri="{FF2B5EF4-FFF2-40B4-BE49-F238E27FC236}">
                <a16:creationId xmlns:a16="http://schemas.microsoft.com/office/drawing/2014/main" id="{248B09C8-FFDC-DF27-0CA5-CD6772D82763}"/>
              </a:ext>
            </a:extLst>
          </p:cNvPr>
          <p:cNvSpPr>
            <a:spLocks noGrp="1"/>
          </p:cNvSpPr>
          <p:nvPr>
            <p:ph type="body" idx="1"/>
          </p:nvPr>
        </p:nvSpPr>
        <p:spPr>
          <a:xfrm>
            <a:off x="543560" y="4401392"/>
            <a:ext cx="4500879" cy="406844"/>
          </a:xfrm>
          <a:prstGeom prst="rect">
            <a:avLst/>
          </a:prstGeom>
        </p:spPr>
        <p:txBody>
          <a:bodyPr wrap="square" lIns="0" tIns="46800" rIns="0" bIns="46800">
            <a:sp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0" name="Text Placeholder 2">
            <a:extLst>
              <a:ext uri="{FF2B5EF4-FFF2-40B4-BE49-F238E27FC236}">
                <a16:creationId xmlns:a16="http://schemas.microsoft.com/office/drawing/2014/main" id="{E9EBB372-A52C-4E0A-8F3F-68B4590520EE}"/>
              </a:ext>
            </a:extLst>
          </p:cNvPr>
          <p:cNvSpPr>
            <a:spLocks noGrp="1"/>
          </p:cNvSpPr>
          <p:nvPr>
            <p:ph type="body" idx="10" hasCustomPrompt="1"/>
          </p:nvPr>
        </p:nvSpPr>
        <p:spPr>
          <a:xfrm>
            <a:off x="543560" y="1166049"/>
            <a:ext cx="1692564" cy="1415772"/>
          </a:xfrm>
          <a:prstGeom prst="rect">
            <a:avLst/>
          </a:prstGeom>
        </p:spPr>
        <p:txBody>
          <a:bodyPr wrap="square" lIns="0" rIns="0">
            <a:spAutoFit/>
          </a:bodyPr>
          <a:lstStyle>
            <a:lvl1pPr marL="0" indent="0">
              <a:buNone/>
              <a:defRPr sz="8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00</a:t>
            </a:r>
          </a:p>
        </p:txBody>
      </p:sp>
      <p:grpSp>
        <p:nvGrpSpPr>
          <p:cNvPr id="2" name="Group 1">
            <a:extLst>
              <a:ext uri="{FF2B5EF4-FFF2-40B4-BE49-F238E27FC236}">
                <a16:creationId xmlns:a16="http://schemas.microsoft.com/office/drawing/2014/main" id="{909932E7-C459-62FC-CDA3-FC39B0F09A81}"/>
              </a:ext>
            </a:extLst>
          </p:cNvPr>
          <p:cNvGrpSpPr/>
          <p:nvPr userDrawn="1"/>
        </p:nvGrpSpPr>
        <p:grpSpPr>
          <a:xfrm>
            <a:off x="543560" y="6316663"/>
            <a:ext cx="1502868" cy="312218"/>
            <a:chOff x="10148385" y="6317984"/>
            <a:chExt cx="1502868" cy="312218"/>
          </a:xfrm>
        </p:grpSpPr>
        <p:sp>
          <p:nvSpPr>
            <p:cNvPr id="3" name="Freeform: Shape 2">
              <a:extLst>
                <a:ext uri="{FF2B5EF4-FFF2-40B4-BE49-F238E27FC236}">
                  <a16:creationId xmlns:a16="http://schemas.microsoft.com/office/drawing/2014/main" id="{41F4BD46-801F-C972-5891-09A49558FFC2}"/>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4B52866-52FD-1420-2B5E-703EC92912F2}"/>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407BA79-2EFA-0E1A-4EC8-FFE9966027F6}"/>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B89FC2B6-426E-5F15-A31D-B53768C79E40}"/>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C02A8D6-3ACE-7953-692C-4E6688ACBC54}"/>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52B218B-190F-5AF3-EF19-CF6D155B2DEC}"/>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88045AE-9751-D00C-21EC-01B933CFED12}"/>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2C62A27-6D95-7101-974A-DAC8EC1A54F0}"/>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6FB0EDE-06A5-75B2-6B79-A655B4BD0B5F}"/>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77F5453-238C-745E-DE9C-A9A181733F75}"/>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995C7A9-F330-CBFF-BB04-ED887B0EA028}"/>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F07145B-E0A3-2E80-0DEA-2EF92B27EE1E}"/>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08B51CD-442E-F37A-4BA5-55E576328106}"/>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F0492C1-CD89-8FDD-48EC-86ACE861297F}"/>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00098-79C2-2958-7A5A-63A517D4D428}"/>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16D40CF-A47F-8D51-4797-A289127AE9DF}"/>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553246A-3D36-4BC9-9631-BC1B3F71BE07}"/>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D47E5D1-FFBD-2341-7120-198B0CA0DB5B}"/>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DA7EF98-E2D6-047B-C004-8B6FEBE4CFD6}"/>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65A9A77-C54E-BAE1-A336-5240021E290B}"/>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5E66254-F9DC-AE39-9EE1-44F85EB5C57C}"/>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AE81E98-73AF-EAA8-830C-204679D369F4}"/>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
        <p:nvSpPr>
          <p:cNvPr id="31" name="Picture Placeholder 30">
            <a:extLst>
              <a:ext uri="{FF2B5EF4-FFF2-40B4-BE49-F238E27FC236}">
                <a16:creationId xmlns:a16="http://schemas.microsoft.com/office/drawing/2014/main" id="{B6657250-E1CE-2D0C-A165-D87BDB3D9701}"/>
              </a:ext>
            </a:extLst>
          </p:cNvPr>
          <p:cNvSpPr>
            <a:spLocks noGrp="1"/>
          </p:cNvSpPr>
          <p:nvPr>
            <p:ph type="pic" sz="quarter" idx="11"/>
          </p:nvPr>
        </p:nvSpPr>
        <p:spPr>
          <a:xfrm>
            <a:off x="5592313" y="0"/>
            <a:ext cx="6599687" cy="6858000"/>
          </a:xfrm>
          <a:custGeom>
            <a:avLst/>
            <a:gdLst>
              <a:gd name="connsiteX0" fmla="*/ 5829057 w 6599687"/>
              <a:gd name="connsiteY0" fmla="*/ 1 h 6858000"/>
              <a:gd name="connsiteX1" fmla="*/ 6599687 w 6599687"/>
              <a:gd name="connsiteY1" fmla="*/ 1 h 6858000"/>
              <a:gd name="connsiteX2" fmla="*/ 6599687 w 6599687"/>
              <a:gd name="connsiteY2" fmla="*/ 2331257 h 6858000"/>
              <a:gd name="connsiteX3" fmla="*/ 6482965 w 6599687"/>
              <a:gd name="connsiteY3" fmla="*/ 2241786 h 6858000"/>
              <a:gd name="connsiteX4" fmla="*/ 5727691 w 6599687"/>
              <a:gd name="connsiteY4" fmla="*/ 639627 h 6858000"/>
              <a:gd name="connsiteX5" fmla="*/ 5820981 w 6599687"/>
              <a:gd name="connsiteY5" fmla="*/ 22077 h 6858000"/>
              <a:gd name="connsiteX6" fmla="*/ 51932 w 6599687"/>
              <a:gd name="connsiteY6" fmla="*/ 0 h 6858000"/>
              <a:gd name="connsiteX7" fmla="*/ 3765761 w 6599687"/>
              <a:gd name="connsiteY7" fmla="*/ 0 h 6858000"/>
              <a:gd name="connsiteX8" fmla="*/ 6441589 w 6599687"/>
              <a:gd name="connsiteY8" fmla="*/ 6489789 h 6858000"/>
              <a:gd name="connsiteX9" fmla="*/ 6441687 w 6599687"/>
              <a:gd name="connsiteY9" fmla="*/ 6489593 h 6858000"/>
              <a:gd name="connsiteX10" fmla="*/ 6592830 w 6599687"/>
              <a:gd name="connsiteY10" fmla="*/ 6844620 h 6858000"/>
              <a:gd name="connsiteX11" fmla="*/ 6596466 w 6599687"/>
              <a:gd name="connsiteY11" fmla="*/ 6858000 h 6858000"/>
              <a:gd name="connsiteX12" fmla="*/ 6155991 w 6599687"/>
              <a:gd name="connsiteY12" fmla="*/ 6858000 h 6858000"/>
              <a:gd name="connsiteX13" fmla="*/ 4427987 w 6599687"/>
              <a:gd name="connsiteY13" fmla="*/ 6858000 h 6858000"/>
              <a:gd name="connsiteX14" fmla="*/ 2506950 w 6599687"/>
              <a:gd name="connsiteY14" fmla="*/ 6858000 h 6858000"/>
              <a:gd name="connsiteX15" fmla="*/ 182817 w 6599687"/>
              <a:gd name="connsiteY15" fmla="*/ 1247610 h 6858000"/>
              <a:gd name="connsiteX16" fmla="*/ 2614 w 6599687"/>
              <a:gd name="connsiteY16" fmla="*/ 337127 h 6858000"/>
              <a:gd name="connsiteX17" fmla="*/ 22312 w 6599687"/>
              <a:gd name="connsiteY17"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9687" h="6858000">
                <a:moveTo>
                  <a:pt x="5829057" y="1"/>
                </a:moveTo>
                <a:lnTo>
                  <a:pt x="6599687" y="1"/>
                </a:lnTo>
                <a:lnTo>
                  <a:pt x="6599687" y="2331257"/>
                </a:lnTo>
                <a:lnTo>
                  <a:pt x="6482965" y="2241786"/>
                </a:lnTo>
                <a:cubicBezTo>
                  <a:pt x="6021619" y="1861093"/>
                  <a:pt x="5727691" y="1284869"/>
                  <a:pt x="5727691" y="639627"/>
                </a:cubicBezTo>
                <a:cubicBezTo>
                  <a:pt x="5727691" y="424546"/>
                  <a:pt x="5760350" y="217134"/>
                  <a:pt x="5820981" y="22077"/>
                </a:cubicBezTo>
                <a:close/>
                <a:moveTo>
                  <a:pt x="51932" y="0"/>
                </a:moveTo>
                <a:lnTo>
                  <a:pt x="3765761" y="0"/>
                </a:lnTo>
                <a:lnTo>
                  <a:pt x="6441589" y="6489789"/>
                </a:lnTo>
                <a:lnTo>
                  <a:pt x="6441687" y="6489593"/>
                </a:lnTo>
                <a:cubicBezTo>
                  <a:pt x="6503589" y="6601647"/>
                  <a:pt x="6554440" y="6720509"/>
                  <a:pt x="6592830" y="6844620"/>
                </a:cubicBezTo>
                <a:lnTo>
                  <a:pt x="6596466" y="6858000"/>
                </a:lnTo>
                <a:lnTo>
                  <a:pt x="6155991" y="6858000"/>
                </a:lnTo>
                <a:lnTo>
                  <a:pt x="4427987" y="6858000"/>
                </a:lnTo>
                <a:lnTo>
                  <a:pt x="2506950" y="6858000"/>
                </a:lnTo>
                <a:lnTo>
                  <a:pt x="182817" y="1247610"/>
                </a:lnTo>
                <a:cubicBezTo>
                  <a:pt x="52106" y="973010"/>
                  <a:pt x="-14371" y="662390"/>
                  <a:pt x="2614" y="337127"/>
                </a:cubicBezTo>
                <a:cubicBezTo>
                  <a:pt x="5964" y="271790"/>
                  <a:pt x="12586" y="207396"/>
                  <a:pt x="22312" y="144096"/>
                </a:cubicBezTo>
                <a:close/>
              </a:path>
            </a:pathLst>
          </a:custGeom>
          <a:solidFill>
            <a:schemeClr val="bg2"/>
          </a:solidFill>
        </p:spPr>
        <p:txBody>
          <a:bodyPr wrap="square">
            <a:noAutofit/>
          </a:bodyPr>
          <a:lstStyle>
            <a:lvl1pPr marL="0" indent="0">
              <a:buNone/>
              <a:defRPr/>
            </a:lvl1pPr>
          </a:lstStyle>
          <a:p>
            <a:endParaRPr lang="en-US"/>
          </a:p>
        </p:txBody>
      </p:sp>
    </p:spTree>
    <p:extLst>
      <p:ext uri="{BB962C8B-B14F-4D97-AF65-F5344CB8AC3E}">
        <p14:creationId xmlns:p14="http://schemas.microsoft.com/office/powerpoint/2010/main" val="31166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ual pres_Title and Subtitle Only">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C6372D8-4463-F169-2197-1E4575F163A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b="44285"/>
          <a:stretch/>
        </p:blipFill>
        <p:spPr>
          <a:xfrm>
            <a:off x="428841" y="6314829"/>
            <a:ext cx="897039" cy="543171"/>
          </a:xfrm>
          <a:prstGeom prst="rect">
            <a:avLst/>
          </a:prstGeom>
        </p:spPr>
      </p:pic>
      <p:sp>
        <p:nvSpPr>
          <p:cNvPr id="4" name="Footer Placeholder 4">
            <a:extLst>
              <a:ext uri="{FF2B5EF4-FFF2-40B4-BE49-F238E27FC236}">
                <a16:creationId xmlns:a16="http://schemas.microsoft.com/office/drawing/2014/main" id="{660D080A-A5DA-8C08-E4FD-D69C55ABA2E8}"/>
              </a:ext>
            </a:extLst>
          </p:cNvPr>
          <p:cNvSpPr>
            <a:spLocks noGrp="1"/>
          </p:cNvSpPr>
          <p:nvPr>
            <p:ph type="ftr" sz="quarter" idx="11"/>
          </p:nvPr>
        </p:nvSpPr>
        <p:spPr>
          <a:xfrm>
            <a:off x="1461135" y="6316664"/>
            <a:ext cx="8394065" cy="316546"/>
          </a:xfrm>
          <a:prstGeom prst="rect">
            <a:avLst/>
          </a:prstGeom>
        </p:spPr>
        <p:txBody>
          <a:bodyPr vert="horz" wrap="square" lIns="0" tIns="45720" rIns="0" bIns="45720" rtlCol="0" anchor="ctr" anchorCtr="0">
            <a:noAutofit/>
          </a:bodyPr>
          <a:lstStyle>
            <a:lvl1pPr algn="l">
              <a:defRPr sz="900">
                <a:solidFill>
                  <a:schemeClr val="tx1">
                    <a:tint val="82000"/>
                  </a:schemeClr>
                </a:solidFill>
              </a:defRPr>
            </a:lvl1pPr>
          </a:lstStyle>
          <a:p>
            <a:endParaRPr lang="en-US"/>
          </a:p>
        </p:txBody>
      </p:sp>
      <p:sp>
        <p:nvSpPr>
          <p:cNvPr id="2" name="Title 1">
            <a:extLst>
              <a:ext uri="{FF2B5EF4-FFF2-40B4-BE49-F238E27FC236}">
                <a16:creationId xmlns:a16="http://schemas.microsoft.com/office/drawing/2014/main" id="{105811F3-EA9D-E48F-D0EC-3C82C4688D56}"/>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EC336E99-1125-3B41-0096-836ABBA5DA0C}"/>
              </a:ext>
            </a:extLst>
          </p:cNvPr>
          <p:cNvSpPr>
            <a:spLocks noGrp="1"/>
          </p:cNvSpPr>
          <p:nvPr>
            <p:ph type="sldNum" sz="quarter" idx="4"/>
          </p:nvPr>
        </p:nvSpPr>
        <p:spPr>
          <a:xfrm>
            <a:off x="539750" y="6316664"/>
            <a:ext cx="245110" cy="316546"/>
          </a:xfrm>
          <a:prstGeom prst="rect">
            <a:avLst/>
          </a:prstGeom>
        </p:spPr>
        <p:txBody>
          <a:bodyPr vert="horz" wrap="square" lIns="0" tIns="45720" rIns="0" bIns="45720" rtlCol="0" anchor="ctr" anchorCtr="0">
            <a:noAutofit/>
          </a:bodyPr>
          <a:lstStyle>
            <a:lvl1pPr algn="l">
              <a:defRPr sz="900">
                <a:solidFill>
                  <a:schemeClr val="bg1"/>
                </a:solidFill>
              </a:defRPr>
            </a:lvl1pPr>
          </a:lstStyle>
          <a:p>
            <a:fld id="{AE6C97B7-05AD-4402-A8A1-A463185BD3F3}" type="slidenum">
              <a:rPr lang="en-US" smtClean="0"/>
              <a:pPr/>
              <a:t>‹#›</a:t>
            </a:fld>
            <a:endParaRPr lang="en-US"/>
          </a:p>
        </p:txBody>
      </p:sp>
      <p:sp>
        <p:nvSpPr>
          <p:cNvPr id="8" name="Text Placeholder 2">
            <a:extLst>
              <a:ext uri="{FF2B5EF4-FFF2-40B4-BE49-F238E27FC236}">
                <a16:creationId xmlns:a16="http://schemas.microsoft.com/office/drawing/2014/main" id="{21EA8B9D-A9B1-9996-BE29-73E649C1EA5F}"/>
              </a:ext>
            </a:extLst>
          </p:cNvPr>
          <p:cNvSpPr>
            <a:spLocks noGrp="1"/>
          </p:cNvSpPr>
          <p:nvPr>
            <p:ph type="body" idx="10"/>
          </p:nvPr>
        </p:nvSpPr>
        <p:spPr>
          <a:xfrm>
            <a:off x="539750" y="1025901"/>
            <a:ext cx="11113200" cy="491546"/>
          </a:xfrm>
          <a:prstGeom prst="rect">
            <a:avLst/>
          </a:prstGeom>
        </p:spPr>
        <p:txBody>
          <a:bodyPr wrap="square" lIns="0" tIns="46800" rIns="0" bIns="46800" anchor="t" anchorCtr="0">
            <a:spAutoFit/>
          </a:bodyPr>
          <a:lstStyle>
            <a:lvl1pPr marL="0" indent="0">
              <a:buNone/>
              <a:defRPr sz="2400" b="1">
                <a:solidFill>
                  <a:schemeClr val="accent2"/>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7190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ual pres_Title, Subtitle and One Conten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1FD4292-9A89-727D-E22D-122C4FA136A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b="44285"/>
          <a:stretch/>
        </p:blipFill>
        <p:spPr>
          <a:xfrm>
            <a:off x="428841" y="6314829"/>
            <a:ext cx="897039" cy="543171"/>
          </a:xfrm>
          <a:prstGeom prst="rect">
            <a:avLst/>
          </a:prstGeom>
        </p:spPr>
      </p:pic>
      <p:sp>
        <p:nvSpPr>
          <p:cNvPr id="4" name="Footer Placeholder 4">
            <a:extLst>
              <a:ext uri="{FF2B5EF4-FFF2-40B4-BE49-F238E27FC236}">
                <a16:creationId xmlns:a16="http://schemas.microsoft.com/office/drawing/2014/main" id="{3AD03C3C-8355-CBE7-994D-B0B9E86DD3CB}"/>
              </a:ext>
            </a:extLst>
          </p:cNvPr>
          <p:cNvSpPr>
            <a:spLocks noGrp="1"/>
          </p:cNvSpPr>
          <p:nvPr>
            <p:ph type="ftr" sz="quarter" idx="11"/>
          </p:nvPr>
        </p:nvSpPr>
        <p:spPr>
          <a:xfrm>
            <a:off x="1461135" y="6316664"/>
            <a:ext cx="8394065" cy="316546"/>
          </a:xfrm>
          <a:prstGeom prst="rect">
            <a:avLst/>
          </a:prstGeom>
        </p:spPr>
        <p:txBody>
          <a:bodyPr vert="horz" wrap="square" lIns="0" tIns="45720" rIns="0" bIns="45720" rtlCol="0" anchor="ctr" anchorCtr="0">
            <a:noAutofit/>
          </a:bodyPr>
          <a:lstStyle>
            <a:lvl1pPr algn="l">
              <a:defRPr sz="900">
                <a:solidFill>
                  <a:schemeClr val="tx1">
                    <a:tint val="82000"/>
                  </a:schemeClr>
                </a:solidFill>
              </a:defRPr>
            </a:lvl1pPr>
          </a:lstStyle>
          <a:p>
            <a:endParaRPr lang="en-US"/>
          </a:p>
        </p:txBody>
      </p:sp>
      <p:sp>
        <p:nvSpPr>
          <p:cNvPr id="3" name="Content Placeholder 2">
            <a:extLst>
              <a:ext uri="{FF2B5EF4-FFF2-40B4-BE49-F238E27FC236}">
                <a16:creationId xmlns:a16="http://schemas.microsoft.com/office/drawing/2014/main" id="{88979724-C09D-9611-D87E-AF5FDFF06A43}"/>
              </a:ext>
            </a:extLst>
          </p:cNvPr>
          <p:cNvSpPr>
            <a:spLocks noGrp="1"/>
          </p:cNvSpPr>
          <p:nvPr>
            <p:ph idx="1"/>
          </p:nvPr>
        </p:nvSpPr>
        <p:spPr>
          <a:xfrm>
            <a:off x="539750" y="1643605"/>
            <a:ext cx="11112250" cy="4233320"/>
          </a:xfrm>
          <a:prstGeom prst="rect">
            <a:avLst/>
          </a:prstGeom>
        </p:spPr>
        <p:txBody>
          <a:bodyPr/>
          <a:lstStyle>
            <a:lvl1pPr>
              <a:lnSpc>
                <a:spcPct val="110000"/>
              </a:lnSpc>
              <a:spcBef>
                <a:spcPts val="600"/>
              </a:spcBef>
              <a:buClr>
                <a:schemeClr val="accent2"/>
              </a:buClr>
              <a:defRPr sz="2400"/>
            </a:lvl1pPr>
            <a:lvl2pPr marL="468000" indent="-216000">
              <a:lnSpc>
                <a:spcPct val="110000"/>
              </a:lnSpc>
              <a:spcBef>
                <a:spcPts val="600"/>
              </a:spcBef>
              <a:buClr>
                <a:schemeClr val="accent2"/>
              </a:buClr>
              <a:buFont typeface="VIC" panose="00000500000000000000" pitchFamily="2" charset="0"/>
              <a:buChar char="–"/>
              <a:defRPr sz="2400"/>
            </a:lvl2pPr>
            <a:lvl3pPr marL="756000" indent="-216000">
              <a:lnSpc>
                <a:spcPct val="110000"/>
              </a:lnSpc>
              <a:spcBef>
                <a:spcPts val="600"/>
              </a:spcBef>
              <a:buClr>
                <a:schemeClr val="accent2"/>
              </a:buClr>
              <a:buFont typeface="Wingdings" panose="05000000000000000000" pitchFamily="2" charset="2"/>
              <a:buChar char="§"/>
              <a:defRPr sz="2400"/>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AAF31033-5A39-9F56-58F8-8F0BDA3BDEA0}"/>
              </a:ext>
            </a:extLst>
          </p:cNvPr>
          <p:cNvSpPr>
            <a:spLocks noGrp="1"/>
          </p:cNvSpPr>
          <p:nvPr>
            <p:ph type="sldNum" sz="quarter" idx="4"/>
          </p:nvPr>
        </p:nvSpPr>
        <p:spPr>
          <a:xfrm>
            <a:off x="539750" y="6316664"/>
            <a:ext cx="245110" cy="316546"/>
          </a:xfrm>
          <a:prstGeom prst="rect">
            <a:avLst/>
          </a:prstGeom>
        </p:spPr>
        <p:txBody>
          <a:bodyPr vert="horz" wrap="square" lIns="0" tIns="45720" rIns="0" bIns="45720" rtlCol="0" anchor="ctr" anchorCtr="0">
            <a:noAutofit/>
          </a:bodyPr>
          <a:lstStyle>
            <a:lvl1pPr algn="l">
              <a:defRPr sz="900">
                <a:solidFill>
                  <a:schemeClr val="bg1"/>
                </a:solidFill>
              </a:defRPr>
            </a:lvl1pPr>
          </a:lstStyle>
          <a:p>
            <a:fld id="{AE6C97B7-05AD-4402-A8A1-A463185BD3F3}" type="slidenum">
              <a:rPr lang="en-US" smtClean="0"/>
              <a:pPr/>
              <a:t>‹#›</a:t>
            </a:fld>
            <a:endParaRPr lang="en-US"/>
          </a:p>
        </p:txBody>
      </p:sp>
      <p:sp>
        <p:nvSpPr>
          <p:cNvPr id="9" name="Text Placeholder 2">
            <a:extLst>
              <a:ext uri="{FF2B5EF4-FFF2-40B4-BE49-F238E27FC236}">
                <a16:creationId xmlns:a16="http://schemas.microsoft.com/office/drawing/2014/main" id="{1512BABC-EC0F-A9B5-1045-A31E7967B37C}"/>
              </a:ext>
            </a:extLst>
          </p:cNvPr>
          <p:cNvSpPr>
            <a:spLocks noGrp="1"/>
          </p:cNvSpPr>
          <p:nvPr>
            <p:ph type="body" idx="10"/>
          </p:nvPr>
        </p:nvSpPr>
        <p:spPr>
          <a:xfrm>
            <a:off x="539750" y="1025901"/>
            <a:ext cx="11113200" cy="491546"/>
          </a:xfrm>
          <a:prstGeom prst="rect">
            <a:avLst/>
          </a:prstGeom>
        </p:spPr>
        <p:txBody>
          <a:bodyPr wrap="square" lIns="0" tIns="46800" rIns="0" bIns="46800" anchor="t" anchorCtr="0">
            <a:sp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Placeholder 1">
            <a:extLst>
              <a:ext uri="{FF2B5EF4-FFF2-40B4-BE49-F238E27FC236}">
                <a16:creationId xmlns:a16="http://schemas.microsoft.com/office/drawing/2014/main" id="{2EEADE83-88A7-6000-418D-65A88E29A98E}"/>
              </a:ext>
            </a:extLst>
          </p:cNvPr>
          <p:cNvSpPr>
            <a:spLocks noGrp="1"/>
          </p:cNvSpPr>
          <p:nvPr>
            <p:ph type="title"/>
          </p:nvPr>
        </p:nvSpPr>
        <p:spPr>
          <a:xfrm>
            <a:off x="539750" y="543171"/>
            <a:ext cx="11112250" cy="535531"/>
          </a:xfrm>
          <a:prstGeom prst="rect">
            <a:avLst/>
          </a:prstGeom>
        </p:spPr>
        <p:txBody>
          <a:bodyPr vert="horz" wrap="square" lIns="0" tIns="45720" rIns="0" bIns="45720" rtlCol="0" anchor="t" anchorCtr="0">
            <a:spAutoFit/>
          </a:bodyPr>
          <a:lstStyle/>
          <a:p>
            <a:r>
              <a:rPr lang="en-US"/>
              <a:t>Click to edit Master title style</a:t>
            </a:r>
          </a:p>
        </p:txBody>
      </p:sp>
    </p:spTree>
    <p:extLst>
      <p:ext uri="{BB962C8B-B14F-4D97-AF65-F5344CB8AC3E}">
        <p14:creationId xmlns:p14="http://schemas.microsoft.com/office/powerpoint/2010/main" val="5367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ual pres_Title, Subtitle and Two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591547A-C1C7-3F2C-DB79-17D790CF86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b="44285"/>
          <a:stretch/>
        </p:blipFill>
        <p:spPr>
          <a:xfrm>
            <a:off x="428841" y="6314829"/>
            <a:ext cx="897039" cy="543171"/>
          </a:xfrm>
          <a:prstGeom prst="rect">
            <a:avLst/>
          </a:prstGeom>
        </p:spPr>
      </p:pic>
      <p:sp>
        <p:nvSpPr>
          <p:cNvPr id="3" name="Footer Placeholder 4">
            <a:extLst>
              <a:ext uri="{FF2B5EF4-FFF2-40B4-BE49-F238E27FC236}">
                <a16:creationId xmlns:a16="http://schemas.microsoft.com/office/drawing/2014/main" id="{7CBE6662-BE88-961C-BB43-6B2347073D6B}"/>
              </a:ext>
            </a:extLst>
          </p:cNvPr>
          <p:cNvSpPr>
            <a:spLocks noGrp="1"/>
          </p:cNvSpPr>
          <p:nvPr>
            <p:ph type="ftr" sz="quarter" idx="15"/>
          </p:nvPr>
        </p:nvSpPr>
        <p:spPr>
          <a:xfrm>
            <a:off x="1461135" y="6316664"/>
            <a:ext cx="8394065" cy="316546"/>
          </a:xfrm>
          <a:prstGeom prst="rect">
            <a:avLst/>
          </a:prstGeom>
        </p:spPr>
        <p:txBody>
          <a:bodyPr vert="horz" wrap="square" lIns="0" tIns="45720" rIns="0" bIns="45720" rtlCol="0" anchor="ctr" anchorCtr="0">
            <a:noAutofit/>
          </a:bodyPr>
          <a:lstStyle>
            <a:lvl1pPr algn="l">
              <a:defRPr sz="900">
                <a:solidFill>
                  <a:schemeClr val="tx1">
                    <a:tint val="82000"/>
                  </a:schemeClr>
                </a:solidFill>
                <a:latin typeface="VIC" panose="00000500000000000000" pitchFamily="2" charset="0"/>
              </a:defRPr>
            </a:lvl1pPr>
          </a:lstStyle>
          <a:p>
            <a:endParaRPr lang="en-US"/>
          </a:p>
        </p:txBody>
      </p:sp>
      <p:sp>
        <p:nvSpPr>
          <p:cNvPr id="11" name="Slide Number Placeholder 5">
            <a:extLst>
              <a:ext uri="{FF2B5EF4-FFF2-40B4-BE49-F238E27FC236}">
                <a16:creationId xmlns:a16="http://schemas.microsoft.com/office/drawing/2014/main" id="{16F892D2-E7D0-A1A7-7D6E-350D1064188A}"/>
              </a:ext>
            </a:extLst>
          </p:cNvPr>
          <p:cNvSpPr>
            <a:spLocks noGrp="1"/>
          </p:cNvSpPr>
          <p:nvPr>
            <p:ph type="sldNum" sz="quarter" idx="11"/>
          </p:nvPr>
        </p:nvSpPr>
        <p:spPr>
          <a:xfrm>
            <a:off x="539750" y="6316664"/>
            <a:ext cx="245110" cy="316546"/>
          </a:xfrm>
          <a:prstGeom prst="rect">
            <a:avLst/>
          </a:prstGeom>
        </p:spPr>
        <p:txBody>
          <a:bodyPr vert="horz" wrap="square" lIns="0" tIns="45720" rIns="0" bIns="45720" rtlCol="0" anchor="ctr" anchorCtr="0">
            <a:noAutofit/>
          </a:bodyPr>
          <a:lstStyle>
            <a:lvl1pPr algn="l">
              <a:defRPr sz="900">
                <a:solidFill>
                  <a:schemeClr val="bg1"/>
                </a:solidFill>
                <a:latin typeface="VIC" panose="00000500000000000000" pitchFamily="2" charset="0"/>
              </a:defRPr>
            </a:lvl1pPr>
          </a:lstStyle>
          <a:p>
            <a:fld id="{AE6C97B7-05AD-4402-A8A1-A463185BD3F3}" type="slidenum">
              <a:rPr lang="en-US" smtClean="0"/>
              <a:pPr/>
              <a:t>‹#›</a:t>
            </a:fld>
            <a:endParaRPr lang="en-US"/>
          </a:p>
        </p:txBody>
      </p:sp>
      <p:sp>
        <p:nvSpPr>
          <p:cNvPr id="13" name="Text Placeholder 2">
            <a:extLst>
              <a:ext uri="{FF2B5EF4-FFF2-40B4-BE49-F238E27FC236}">
                <a16:creationId xmlns:a16="http://schemas.microsoft.com/office/drawing/2014/main" id="{68DBD66A-F5A0-0C6C-1CE0-8078CC533DDE}"/>
              </a:ext>
            </a:extLst>
          </p:cNvPr>
          <p:cNvSpPr>
            <a:spLocks noGrp="1"/>
          </p:cNvSpPr>
          <p:nvPr>
            <p:ph type="body" idx="12"/>
          </p:nvPr>
        </p:nvSpPr>
        <p:spPr>
          <a:xfrm>
            <a:off x="539750" y="1451641"/>
            <a:ext cx="5220000" cy="491546"/>
          </a:xfrm>
          <a:prstGeom prst="rect">
            <a:avLst/>
          </a:prstGeom>
        </p:spPr>
        <p:txBody>
          <a:bodyPr wrap="square" lIns="0" tIns="46800" rIns="0" bIns="46800" anchor="t" anchorCtr="0">
            <a:sp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itle Placeholder 1">
            <a:extLst>
              <a:ext uri="{FF2B5EF4-FFF2-40B4-BE49-F238E27FC236}">
                <a16:creationId xmlns:a16="http://schemas.microsoft.com/office/drawing/2014/main" id="{1CF160B0-8DC1-0526-42B4-2480ACCA60A5}"/>
              </a:ext>
            </a:extLst>
          </p:cNvPr>
          <p:cNvSpPr>
            <a:spLocks noGrp="1"/>
          </p:cNvSpPr>
          <p:nvPr>
            <p:ph type="title"/>
          </p:nvPr>
        </p:nvSpPr>
        <p:spPr>
          <a:xfrm>
            <a:off x="539750" y="543171"/>
            <a:ext cx="11112250" cy="535531"/>
          </a:xfrm>
          <a:prstGeom prst="rect">
            <a:avLst/>
          </a:prstGeom>
        </p:spPr>
        <p:txBody>
          <a:bodyPr vert="horz" wrap="square" lIns="0" tIns="45720" rIns="0" bIns="45720" rtlCol="0" anchor="t" anchorCtr="0">
            <a:spAutoFit/>
          </a:bodyPr>
          <a:lstStyle>
            <a:lvl1pPr>
              <a:defRPr/>
            </a:lvl1pPr>
          </a:lstStyle>
          <a:p>
            <a:r>
              <a:rPr lang="en-US"/>
              <a:t>Click to edit Master title style</a:t>
            </a:r>
          </a:p>
        </p:txBody>
      </p:sp>
      <p:sp>
        <p:nvSpPr>
          <p:cNvPr id="16" name="Text Placeholder 2">
            <a:extLst>
              <a:ext uri="{FF2B5EF4-FFF2-40B4-BE49-F238E27FC236}">
                <a16:creationId xmlns:a16="http://schemas.microsoft.com/office/drawing/2014/main" id="{9D692707-4C1B-E339-BC83-39B7ED0F00FC}"/>
              </a:ext>
            </a:extLst>
          </p:cNvPr>
          <p:cNvSpPr>
            <a:spLocks noGrp="1"/>
          </p:cNvSpPr>
          <p:nvPr>
            <p:ph type="body" idx="14"/>
          </p:nvPr>
        </p:nvSpPr>
        <p:spPr>
          <a:xfrm>
            <a:off x="6432000" y="1451641"/>
            <a:ext cx="5220000" cy="491546"/>
          </a:xfrm>
          <a:prstGeom prst="rect">
            <a:avLst/>
          </a:prstGeom>
        </p:spPr>
        <p:txBody>
          <a:bodyPr wrap="square" lIns="0" tIns="46800" rIns="0" bIns="46800" anchor="t" anchorCtr="0">
            <a:sp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Content Placeholder 2">
            <a:extLst>
              <a:ext uri="{FF2B5EF4-FFF2-40B4-BE49-F238E27FC236}">
                <a16:creationId xmlns:a16="http://schemas.microsoft.com/office/drawing/2014/main" id="{5498F20D-43E1-AA37-6FEA-996B45B99E69}"/>
              </a:ext>
            </a:extLst>
          </p:cNvPr>
          <p:cNvSpPr>
            <a:spLocks noGrp="1"/>
          </p:cNvSpPr>
          <p:nvPr>
            <p:ph idx="16"/>
          </p:nvPr>
        </p:nvSpPr>
        <p:spPr>
          <a:xfrm>
            <a:off x="539750" y="1943187"/>
            <a:ext cx="5220000" cy="3933738"/>
          </a:xfrm>
          <a:prstGeom prst="rect">
            <a:avLst/>
          </a:prstGeom>
        </p:spPr>
        <p:txBody>
          <a:bodyPr/>
          <a:lstStyle>
            <a:lvl1pPr>
              <a:lnSpc>
                <a:spcPct val="110000"/>
              </a:lnSpc>
              <a:spcBef>
                <a:spcPts val="600"/>
              </a:spcBef>
              <a:buClr>
                <a:schemeClr val="accent2"/>
              </a:buClr>
              <a:defRPr sz="2400"/>
            </a:lvl1pPr>
            <a:lvl2pPr marL="468000" indent="-216000">
              <a:lnSpc>
                <a:spcPct val="110000"/>
              </a:lnSpc>
              <a:spcBef>
                <a:spcPts val="600"/>
              </a:spcBef>
              <a:buClr>
                <a:schemeClr val="accent2"/>
              </a:buClr>
              <a:buFont typeface="VIC" panose="00000500000000000000" pitchFamily="2" charset="0"/>
              <a:buChar char="–"/>
              <a:defRPr sz="2400"/>
            </a:lvl2pPr>
            <a:lvl3pPr marL="756000" indent="-216000">
              <a:lnSpc>
                <a:spcPct val="110000"/>
              </a:lnSpc>
              <a:spcBef>
                <a:spcPts val="600"/>
              </a:spcBef>
              <a:buClr>
                <a:schemeClr val="accent2"/>
              </a:buClr>
              <a:buFont typeface="Wingdings" panose="05000000000000000000" pitchFamily="2" charset="2"/>
              <a:buChar char="§"/>
              <a:defRPr sz="2400"/>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DBCF4F8D-8B36-7BE3-992D-66AB37BB9726}"/>
              </a:ext>
            </a:extLst>
          </p:cNvPr>
          <p:cNvSpPr>
            <a:spLocks noGrp="1"/>
          </p:cNvSpPr>
          <p:nvPr>
            <p:ph idx="17"/>
          </p:nvPr>
        </p:nvSpPr>
        <p:spPr>
          <a:xfrm>
            <a:off x="6432000" y="1943187"/>
            <a:ext cx="5220000" cy="3933738"/>
          </a:xfrm>
          <a:prstGeom prst="rect">
            <a:avLst/>
          </a:prstGeom>
        </p:spPr>
        <p:txBody>
          <a:bodyPr/>
          <a:lstStyle>
            <a:lvl1pPr>
              <a:lnSpc>
                <a:spcPct val="110000"/>
              </a:lnSpc>
              <a:spcBef>
                <a:spcPts val="600"/>
              </a:spcBef>
              <a:buClr>
                <a:schemeClr val="accent2"/>
              </a:buClr>
              <a:defRPr sz="2400"/>
            </a:lvl1pPr>
            <a:lvl2pPr marL="468000" indent="-216000">
              <a:lnSpc>
                <a:spcPct val="110000"/>
              </a:lnSpc>
              <a:spcBef>
                <a:spcPts val="600"/>
              </a:spcBef>
              <a:buClr>
                <a:schemeClr val="accent2"/>
              </a:buClr>
              <a:buFont typeface="VIC" panose="00000500000000000000" pitchFamily="2" charset="0"/>
              <a:buChar char="–"/>
              <a:defRPr sz="2400"/>
            </a:lvl2pPr>
            <a:lvl3pPr marL="756000" indent="-216000">
              <a:lnSpc>
                <a:spcPct val="110000"/>
              </a:lnSpc>
              <a:spcBef>
                <a:spcPts val="600"/>
              </a:spcBef>
              <a:buClr>
                <a:schemeClr val="accent2"/>
              </a:buClr>
              <a:buFont typeface="Wingdings" panose="05000000000000000000" pitchFamily="2" charset="2"/>
              <a:buChar char="§"/>
              <a:defRPr sz="2400"/>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9218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79E13-2AFF-489F-05DA-AEEC9BDD4755}"/>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13825F5C-2B4E-AEDE-8826-E37DDF93E0BE}"/>
              </a:ext>
            </a:extLst>
          </p:cNvPr>
          <p:cNvSpPr>
            <a:spLocks noGrp="1"/>
          </p:cNvSpPr>
          <p:nvPr>
            <p:ph type="pic" sz="quarter" idx="10"/>
          </p:nvPr>
        </p:nvSpPr>
        <p:spPr>
          <a:xfrm>
            <a:off x="4197753" y="0"/>
            <a:ext cx="7994247" cy="6858000"/>
          </a:xfrm>
          <a:custGeom>
            <a:avLst/>
            <a:gdLst>
              <a:gd name="connsiteX0" fmla="*/ 5916350 w 7994247"/>
              <a:gd name="connsiteY0" fmla="*/ 0 h 6858000"/>
              <a:gd name="connsiteX1" fmla="*/ 7994247 w 7994247"/>
              <a:gd name="connsiteY1" fmla="*/ 0 h 6858000"/>
              <a:gd name="connsiteX2" fmla="*/ 7994247 w 7994247"/>
              <a:gd name="connsiteY2" fmla="*/ 2620934 h 6858000"/>
              <a:gd name="connsiteX3" fmla="*/ 7989469 w 7994247"/>
              <a:gd name="connsiteY3" fmla="*/ 2621175 h 6858000"/>
              <a:gd name="connsiteX4" fmla="*/ 5857732 w 7994247"/>
              <a:gd name="connsiteY4" fmla="*/ 489438 h 6858000"/>
              <a:gd name="connsiteX5" fmla="*/ 5901019 w 7994247"/>
              <a:gd name="connsiteY5" fmla="*/ 59665 h 6858000"/>
              <a:gd name="connsiteX6" fmla="*/ 24106 w 7994247"/>
              <a:gd name="connsiteY6" fmla="*/ 0 h 6858000"/>
              <a:gd name="connsiteX7" fmla="*/ 3915148 w 7994247"/>
              <a:gd name="connsiteY7" fmla="*/ 0 h 6858000"/>
              <a:gd name="connsiteX8" fmla="*/ 6587620 w 7994247"/>
              <a:gd name="connsiteY8" fmla="*/ 6483019 h 6858000"/>
              <a:gd name="connsiteX9" fmla="*/ 6584994 w 7994247"/>
              <a:gd name="connsiteY9" fmla="*/ 6485646 h 6858000"/>
              <a:gd name="connsiteX10" fmla="*/ 6583758 w 7994247"/>
              <a:gd name="connsiteY10" fmla="*/ 6483018 h 6858000"/>
              <a:gd name="connsiteX11" fmla="*/ 6587619 w 7994247"/>
              <a:gd name="connsiteY11" fmla="*/ 6483018 h 6858000"/>
              <a:gd name="connsiteX12" fmla="*/ 4896132 w 7994247"/>
              <a:gd name="connsiteY12" fmla="*/ 2381740 h 6858000"/>
              <a:gd name="connsiteX13" fmla="*/ 3162165 w 7994247"/>
              <a:gd name="connsiteY13" fmla="*/ 6564116 h 6858000"/>
              <a:gd name="connsiteX14" fmla="*/ 3074897 w 7994247"/>
              <a:gd name="connsiteY14" fmla="*/ 6768522 h 6858000"/>
              <a:gd name="connsiteX15" fmla="*/ 3047829 w 7994247"/>
              <a:gd name="connsiteY15" fmla="*/ 6858000 h 6858000"/>
              <a:gd name="connsiteX16" fmla="*/ 2561688 w 7994247"/>
              <a:gd name="connsiteY16" fmla="*/ 6858000 h 6858000"/>
              <a:gd name="connsiteX17" fmla="*/ 188547 w 7994247"/>
              <a:gd name="connsiteY17" fmla="*/ 1126642 h 6858000"/>
              <a:gd name="connsiteX18" fmla="*/ 3180 w 7994247"/>
              <a:gd name="connsiteY18" fmla="*/ 195938 h 6858000"/>
              <a:gd name="connsiteX19" fmla="*/ 22012 w 7994247"/>
              <a:gd name="connsiteY19" fmla="*/ 10572 h 6858000"/>
              <a:gd name="connsiteX0" fmla="*/ 5916350 w 7994247"/>
              <a:gd name="connsiteY0" fmla="*/ 0 h 6858000"/>
              <a:gd name="connsiteX1" fmla="*/ 7994247 w 7994247"/>
              <a:gd name="connsiteY1" fmla="*/ 0 h 6858000"/>
              <a:gd name="connsiteX2" fmla="*/ 7994247 w 7994247"/>
              <a:gd name="connsiteY2" fmla="*/ 2620934 h 6858000"/>
              <a:gd name="connsiteX3" fmla="*/ 7989469 w 7994247"/>
              <a:gd name="connsiteY3" fmla="*/ 2621175 h 6858000"/>
              <a:gd name="connsiteX4" fmla="*/ 5857732 w 7994247"/>
              <a:gd name="connsiteY4" fmla="*/ 489438 h 6858000"/>
              <a:gd name="connsiteX5" fmla="*/ 5901019 w 7994247"/>
              <a:gd name="connsiteY5" fmla="*/ 59665 h 6858000"/>
              <a:gd name="connsiteX6" fmla="*/ 5916350 w 7994247"/>
              <a:gd name="connsiteY6" fmla="*/ 0 h 6858000"/>
              <a:gd name="connsiteX7" fmla="*/ 24106 w 7994247"/>
              <a:gd name="connsiteY7" fmla="*/ 0 h 6858000"/>
              <a:gd name="connsiteX8" fmla="*/ 3915148 w 7994247"/>
              <a:gd name="connsiteY8" fmla="*/ 0 h 6858000"/>
              <a:gd name="connsiteX9" fmla="*/ 6587620 w 7994247"/>
              <a:gd name="connsiteY9" fmla="*/ 6483019 h 6858000"/>
              <a:gd name="connsiteX10" fmla="*/ 6584994 w 7994247"/>
              <a:gd name="connsiteY10" fmla="*/ 6485646 h 6858000"/>
              <a:gd name="connsiteX11" fmla="*/ 6583758 w 7994247"/>
              <a:gd name="connsiteY11" fmla="*/ 6483018 h 6858000"/>
              <a:gd name="connsiteX12" fmla="*/ 4896132 w 7994247"/>
              <a:gd name="connsiteY12" fmla="*/ 2381740 h 6858000"/>
              <a:gd name="connsiteX13" fmla="*/ 3162165 w 7994247"/>
              <a:gd name="connsiteY13" fmla="*/ 6564116 h 6858000"/>
              <a:gd name="connsiteX14" fmla="*/ 3074897 w 7994247"/>
              <a:gd name="connsiteY14" fmla="*/ 6768522 h 6858000"/>
              <a:gd name="connsiteX15" fmla="*/ 3047829 w 7994247"/>
              <a:gd name="connsiteY15" fmla="*/ 6858000 h 6858000"/>
              <a:gd name="connsiteX16" fmla="*/ 2561688 w 7994247"/>
              <a:gd name="connsiteY16" fmla="*/ 6858000 h 6858000"/>
              <a:gd name="connsiteX17" fmla="*/ 188547 w 7994247"/>
              <a:gd name="connsiteY17" fmla="*/ 1126642 h 6858000"/>
              <a:gd name="connsiteX18" fmla="*/ 3180 w 7994247"/>
              <a:gd name="connsiteY18" fmla="*/ 195938 h 6858000"/>
              <a:gd name="connsiteX19" fmla="*/ 22012 w 7994247"/>
              <a:gd name="connsiteY19" fmla="*/ 10572 h 6858000"/>
              <a:gd name="connsiteX20" fmla="*/ 24106 w 7994247"/>
              <a:gd name="connsiteY20" fmla="*/ 0 h 6858000"/>
              <a:gd name="connsiteX0" fmla="*/ 5916350 w 7994247"/>
              <a:gd name="connsiteY0" fmla="*/ 0 h 6858000"/>
              <a:gd name="connsiteX1" fmla="*/ 7994247 w 7994247"/>
              <a:gd name="connsiteY1" fmla="*/ 0 h 6858000"/>
              <a:gd name="connsiteX2" fmla="*/ 7994247 w 7994247"/>
              <a:gd name="connsiteY2" fmla="*/ 2620934 h 6858000"/>
              <a:gd name="connsiteX3" fmla="*/ 7989469 w 7994247"/>
              <a:gd name="connsiteY3" fmla="*/ 2621175 h 6858000"/>
              <a:gd name="connsiteX4" fmla="*/ 5857732 w 7994247"/>
              <a:gd name="connsiteY4" fmla="*/ 489438 h 6858000"/>
              <a:gd name="connsiteX5" fmla="*/ 5901019 w 7994247"/>
              <a:gd name="connsiteY5" fmla="*/ 59665 h 6858000"/>
              <a:gd name="connsiteX6" fmla="*/ 5916350 w 7994247"/>
              <a:gd name="connsiteY6" fmla="*/ 0 h 6858000"/>
              <a:gd name="connsiteX7" fmla="*/ 24106 w 7994247"/>
              <a:gd name="connsiteY7" fmla="*/ 0 h 6858000"/>
              <a:gd name="connsiteX8" fmla="*/ 3915148 w 7994247"/>
              <a:gd name="connsiteY8" fmla="*/ 0 h 6858000"/>
              <a:gd name="connsiteX9" fmla="*/ 6587620 w 7994247"/>
              <a:gd name="connsiteY9" fmla="*/ 6483019 h 6858000"/>
              <a:gd name="connsiteX10" fmla="*/ 6584994 w 7994247"/>
              <a:gd name="connsiteY10" fmla="*/ 6485646 h 6858000"/>
              <a:gd name="connsiteX11" fmla="*/ 4896132 w 7994247"/>
              <a:gd name="connsiteY11" fmla="*/ 2381740 h 6858000"/>
              <a:gd name="connsiteX12" fmla="*/ 3162165 w 7994247"/>
              <a:gd name="connsiteY12" fmla="*/ 6564116 h 6858000"/>
              <a:gd name="connsiteX13" fmla="*/ 3074897 w 7994247"/>
              <a:gd name="connsiteY13" fmla="*/ 6768522 h 6858000"/>
              <a:gd name="connsiteX14" fmla="*/ 3047829 w 7994247"/>
              <a:gd name="connsiteY14" fmla="*/ 6858000 h 6858000"/>
              <a:gd name="connsiteX15" fmla="*/ 2561688 w 7994247"/>
              <a:gd name="connsiteY15" fmla="*/ 6858000 h 6858000"/>
              <a:gd name="connsiteX16" fmla="*/ 188547 w 7994247"/>
              <a:gd name="connsiteY16" fmla="*/ 1126642 h 6858000"/>
              <a:gd name="connsiteX17" fmla="*/ 3180 w 7994247"/>
              <a:gd name="connsiteY17" fmla="*/ 195938 h 6858000"/>
              <a:gd name="connsiteX18" fmla="*/ 22012 w 7994247"/>
              <a:gd name="connsiteY18" fmla="*/ 10572 h 6858000"/>
              <a:gd name="connsiteX19" fmla="*/ 24106 w 7994247"/>
              <a:gd name="connsiteY19" fmla="*/ 0 h 6858000"/>
              <a:gd name="connsiteX0" fmla="*/ 5916350 w 7994247"/>
              <a:gd name="connsiteY0" fmla="*/ 0 h 6858000"/>
              <a:gd name="connsiteX1" fmla="*/ 7994247 w 7994247"/>
              <a:gd name="connsiteY1" fmla="*/ 0 h 6858000"/>
              <a:gd name="connsiteX2" fmla="*/ 7994247 w 7994247"/>
              <a:gd name="connsiteY2" fmla="*/ 2620934 h 6858000"/>
              <a:gd name="connsiteX3" fmla="*/ 7989469 w 7994247"/>
              <a:gd name="connsiteY3" fmla="*/ 2621175 h 6858000"/>
              <a:gd name="connsiteX4" fmla="*/ 5857732 w 7994247"/>
              <a:gd name="connsiteY4" fmla="*/ 489438 h 6858000"/>
              <a:gd name="connsiteX5" fmla="*/ 5901019 w 7994247"/>
              <a:gd name="connsiteY5" fmla="*/ 59665 h 6858000"/>
              <a:gd name="connsiteX6" fmla="*/ 5916350 w 7994247"/>
              <a:gd name="connsiteY6" fmla="*/ 0 h 6858000"/>
              <a:gd name="connsiteX7" fmla="*/ 24106 w 7994247"/>
              <a:gd name="connsiteY7" fmla="*/ 0 h 6858000"/>
              <a:gd name="connsiteX8" fmla="*/ 3915148 w 7994247"/>
              <a:gd name="connsiteY8" fmla="*/ 0 h 6858000"/>
              <a:gd name="connsiteX9" fmla="*/ 6587620 w 7994247"/>
              <a:gd name="connsiteY9" fmla="*/ 6483019 h 6858000"/>
              <a:gd name="connsiteX10" fmla="*/ 4896132 w 7994247"/>
              <a:gd name="connsiteY10" fmla="*/ 2381740 h 6858000"/>
              <a:gd name="connsiteX11" fmla="*/ 3162165 w 7994247"/>
              <a:gd name="connsiteY11" fmla="*/ 6564116 h 6858000"/>
              <a:gd name="connsiteX12" fmla="*/ 3074897 w 7994247"/>
              <a:gd name="connsiteY12" fmla="*/ 6768522 h 6858000"/>
              <a:gd name="connsiteX13" fmla="*/ 3047829 w 7994247"/>
              <a:gd name="connsiteY13" fmla="*/ 6858000 h 6858000"/>
              <a:gd name="connsiteX14" fmla="*/ 2561688 w 7994247"/>
              <a:gd name="connsiteY14" fmla="*/ 6858000 h 6858000"/>
              <a:gd name="connsiteX15" fmla="*/ 188547 w 7994247"/>
              <a:gd name="connsiteY15" fmla="*/ 1126642 h 6858000"/>
              <a:gd name="connsiteX16" fmla="*/ 3180 w 7994247"/>
              <a:gd name="connsiteY16" fmla="*/ 195938 h 6858000"/>
              <a:gd name="connsiteX17" fmla="*/ 22012 w 7994247"/>
              <a:gd name="connsiteY17" fmla="*/ 10572 h 6858000"/>
              <a:gd name="connsiteX18" fmla="*/ 24106 w 7994247"/>
              <a:gd name="connsiteY18" fmla="*/ 0 h 6858000"/>
              <a:gd name="connsiteX0" fmla="*/ 5916350 w 7994247"/>
              <a:gd name="connsiteY0" fmla="*/ 0 h 6858000"/>
              <a:gd name="connsiteX1" fmla="*/ 7994247 w 7994247"/>
              <a:gd name="connsiteY1" fmla="*/ 0 h 6858000"/>
              <a:gd name="connsiteX2" fmla="*/ 7994247 w 7994247"/>
              <a:gd name="connsiteY2" fmla="*/ 2620934 h 6858000"/>
              <a:gd name="connsiteX3" fmla="*/ 7989469 w 7994247"/>
              <a:gd name="connsiteY3" fmla="*/ 2621175 h 6858000"/>
              <a:gd name="connsiteX4" fmla="*/ 5857732 w 7994247"/>
              <a:gd name="connsiteY4" fmla="*/ 489438 h 6858000"/>
              <a:gd name="connsiteX5" fmla="*/ 5901019 w 7994247"/>
              <a:gd name="connsiteY5" fmla="*/ 59665 h 6858000"/>
              <a:gd name="connsiteX6" fmla="*/ 5916350 w 7994247"/>
              <a:gd name="connsiteY6" fmla="*/ 0 h 6858000"/>
              <a:gd name="connsiteX7" fmla="*/ 24106 w 7994247"/>
              <a:gd name="connsiteY7" fmla="*/ 0 h 6858000"/>
              <a:gd name="connsiteX8" fmla="*/ 3915148 w 7994247"/>
              <a:gd name="connsiteY8" fmla="*/ 0 h 6858000"/>
              <a:gd name="connsiteX9" fmla="*/ 4896132 w 7994247"/>
              <a:gd name="connsiteY9" fmla="*/ 2381740 h 6858000"/>
              <a:gd name="connsiteX10" fmla="*/ 3162165 w 7994247"/>
              <a:gd name="connsiteY10" fmla="*/ 6564116 h 6858000"/>
              <a:gd name="connsiteX11" fmla="*/ 3074897 w 7994247"/>
              <a:gd name="connsiteY11" fmla="*/ 6768522 h 6858000"/>
              <a:gd name="connsiteX12" fmla="*/ 3047829 w 7994247"/>
              <a:gd name="connsiteY12" fmla="*/ 6858000 h 6858000"/>
              <a:gd name="connsiteX13" fmla="*/ 2561688 w 7994247"/>
              <a:gd name="connsiteY13" fmla="*/ 6858000 h 6858000"/>
              <a:gd name="connsiteX14" fmla="*/ 188547 w 7994247"/>
              <a:gd name="connsiteY14" fmla="*/ 1126642 h 6858000"/>
              <a:gd name="connsiteX15" fmla="*/ 3180 w 7994247"/>
              <a:gd name="connsiteY15" fmla="*/ 195938 h 6858000"/>
              <a:gd name="connsiteX16" fmla="*/ 22012 w 7994247"/>
              <a:gd name="connsiteY16" fmla="*/ 10572 h 6858000"/>
              <a:gd name="connsiteX17" fmla="*/ 24106 w 7994247"/>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7" h="6858000">
                <a:moveTo>
                  <a:pt x="5916350" y="0"/>
                </a:moveTo>
                <a:lnTo>
                  <a:pt x="7994247" y="0"/>
                </a:lnTo>
                <a:lnTo>
                  <a:pt x="7994247" y="2620934"/>
                </a:lnTo>
                <a:lnTo>
                  <a:pt x="7989469" y="2621175"/>
                </a:lnTo>
                <a:cubicBezTo>
                  <a:pt x="6811607" y="2621175"/>
                  <a:pt x="5857732" y="1667300"/>
                  <a:pt x="5857732" y="489438"/>
                </a:cubicBezTo>
                <a:cubicBezTo>
                  <a:pt x="5857732" y="342205"/>
                  <a:pt x="5872636" y="198472"/>
                  <a:pt x="5901019" y="59665"/>
                </a:cubicBezTo>
                <a:lnTo>
                  <a:pt x="5916350" y="0"/>
                </a:lnTo>
                <a:close/>
                <a:moveTo>
                  <a:pt x="24106" y="0"/>
                </a:moveTo>
                <a:lnTo>
                  <a:pt x="3915148" y="0"/>
                </a:lnTo>
                <a:lnTo>
                  <a:pt x="4896132" y="2381740"/>
                </a:lnTo>
                <a:lnTo>
                  <a:pt x="3162165" y="6564116"/>
                </a:lnTo>
                <a:cubicBezTo>
                  <a:pt x="3129340" y="6630733"/>
                  <a:pt x="3100195" y="6698979"/>
                  <a:pt x="3074897" y="6768522"/>
                </a:cubicBezTo>
                <a:lnTo>
                  <a:pt x="3047829" y="6858000"/>
                </a:lnTo>
                <a:lnTo>
                  <a:pt x="2561688" y="6858000"/>
                </a:lnTo>
                <a:lnTo>
                  <a:pt x="188547" y="1126642"/>
                </a:lnTo>
                <a:cubicBezTo>
                  <a:pt x="53383" y="844728"/>
                  <a:pt x="-16131" y="528057"/>
                  <a:pt x="3180" y="195938"/>
                </a:cubicBezTo>
                <a:cubicBezTo>
                  <a:pt x="6574" y="133259"/>
                  <a:pt x="12898" y="71428"/>
                  <a:pt x="22012" y="10572"/>
                </a:cubicBezTo>
                <a:lnTo>
                  <a:pt x="24106" y="0"/>
                </a:lnTo>
                <a:close/>
              </a:path>
            </a:pathLst>
          </a:custGeom>
          <a:solidFill>
            <a:schemeClr val="bg2"/>
          </a:solidFill>
        </p:spPr>
        <p:txBody>
          <a:bodyPr wrap="square">
            <a:noAutofit/>
          </a:bodyPr>
          <a:lstStyle>
            <a:lvl1pPr marL="0" indent="0">
              <a:buNone/>
              <a:defRPr/>
            </a:lvl1pPr>
          </a:lstStyle>
          <a:p>
            <a:endParaRPr lang="en-US"/>
          </a:p>
        </p:txBody>
      </p:sp>
      <p:sp>
        <p:nvSpPr>
          <p:cNvPr id="12" name="Title 1">
            <a:extLst>
              <a:ext uri="{FF2B5EF4-FFF2-40B4-BE49-F238E27FC236}">
                <a16:creationId xmlns:a16="http://schemas.microsoft.com/office/drawing/2014/main" id="{B42FC3C2-53C6-7807-F0D9-0209A66346E8}"/>
              </a:ext>
            </a:extLst>
          </p:cNvPr>
          <p:cNvSpPr>
            <a:spLocks noGrp="1"/>
          </p:cNvSpPr>
          <p:nvPr>
            <p:ph type="ctrTitle" hasCustomPrompt="1"/>
          </p:nvPr>
        </p:nvSpPr>
        <p:spPr>
          <a:xfrm>
            <a:off x="539750" y="2887128"/>
            <a:ext cx="4219819" cy="2086725"/>
          </a:xfrm>
        </p:spPr>
        <p:txBody>
          <a:bodyPr wrap="square" anchor="b">
            <a:spAutoFit/>
          </a:bodyPr>
          <a:lstStyle>
            <a:lvl1pPr algn="l">
              <a:defRPr sz="4800">
                <a:solidFill>
                  <a:schemeClr val="bg1"/>
                </a:solidFill>
              </a:defRPr>
            </a:lvl1pPr>
          </a:lstStyle>
          <a:p>
            <a:r>
              <a:rPr lang="en-US"/>
              <a:t>Click to edit Master title</a:t>
            </a:r>
            <a:br>
              <a:rPr lang="en-US"/>
            </a:br>
            <a:r>
              <a:rPr lang="en-US"/>
              <a:t>style</a:t>
            </a:r>
          </a:p>
        </p:txBody>
      </p:sp>
      <p:sp>
        <p:nvSpPr>
          <p:cNvPr id="13" name="Subtitle 2">
            <a:extLst>
              <a:ext uri="{FF2B5EF4-FFF2-40B4-BE49-F238E27FC236}">
                <a16:creationId xmlns:a16="http://schemas.microsoft.com/office/drawing/2014/main" id="{844D0121-27D2-0668-EBC8-1C32FD1B5603}"/>
              </a:ext>
            </a:extLst>
          </p:cNvPr>
          <p:cNvSpPr>
            <a:spLocks noGrp="1"/>
          </p:cNvSpPr>
          <p:nvPr>
            <p:ph type="subTitle" idx="1"/>
          </p:nvPr>
        </p:nvSpPr>
        <p:spPr>
          <a:xfrm>
            <a:off x="539750" y="5065928"/>
            <a:ext cx="4219819" cy="404663"/>
          </a:xfrm>
          <a:prstGeom prst="rect">
            <a:avLst/>
          </a:prstGeom>
        </p:spPr>
        <p:txBody>
          <a:bodyPr wrap="square" lIns="0">
            <a:spAutoFit/>
          </a:bodyPr>
          <a:lstStyle>
            <a:lvl1pPr marL="0" indent="0" algn="l">
              <a:buNone/>
              <a:defRPr sz="2000">
                <a:solidFill>
                  <a:srgbClr val="AECFD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a:extLst>
              <a:ext uri="{FF2B5EF4-FFF2-40B4-BE49-F238E27FC236}">
                <a16:creationId xmlns:a16="http://schemas.microsoft.com/office/drawing/2014/main" id="{8BDA6D96-C727-5FF3-D620-930C6FFCC0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922" t="14922" r="16266" b="16266"/>
          <a:stretch/>
        </p:blipFill>
        <p:spPr>
          <a:xfrm>
            <a:off x="416689" y="570106"/>
            <a:ext cx="1921398" cy="1598727"/>
          </a:xfrm>
          <a:prstGeom prst="rect">
            <a:avLst/>
          </a:prstGeom>
        </p:spPr>
      </p:pic>
      <p:sp>
        <p:nvSpPr>
          <p:cNvPr id="4" name="Freeform: Shape 3">
            <a:extLst>
              <a:ext uri="{FF2B5EF4-FFF2-40B4-BE49-F238E27FC236}">
                <a16:creationId xmlns:a16="http://schemas.microsoft.com/office/drawing/2014/main" id="{DE69648E-8E86-ADB7-CC2B-AA02B4C3FB85}"/>
              </a:ext>
            </a:extLst>
          </p:cNvPr>
          <p:cNvSpPr/>
          <p:nvPr userDrawn="1"/>
        </p:nvSpPr>
        <p:spPr>
          <a:xfrm>
            <a:off x="7245582" y="2381740"/>
            <a:ext cx="3690408" cy="4476260"/>
          </a:xfrm>
          <a:custGeom>
            <a:avLst/>
            <a:gdLst>
              <a:gd name="connsiteX0" fmla="*/ 1848303 w 3690408"/>
              <a:gd name="connsiteY0" fmla="*/ 0 h 4476260"/>
              <a:gd name="connsiteX1" fmla="*/ 3539790 w 3690408"/>
              <a:gd name="connsiteY1" fmla="*/ 4101278 h 4476260"/>
              <a:gd name="connsiteX2" fmla="*/ 3535929 w 3690408"/>
              <a:gd name="connsiteY2" fmla="*/ 4101278 h 4476260"/>
              <a:gd name="connsiteX3" fmla="*/ 3647741 w 3690408"/>
              <a:gd name="connsiteY3" fmla="*/ 4339023 h 4476260"/>
              <a:gd name="connsiteX4" fmla="*/ 3690408 w 3690408"/>
              <a:gd name="connsiteY4" fmla="*/ 4476260 h 4476260"/>
              <a:gd name="connsiteX5" fmla="*/ 0 w 3690408"/>
              <a:gd name="connsiteY5" fmla="*/ 4476260 h 4476260"/>
              <a:gd name="connsiteX6" fmla="*/ 27068 w 3690408"/>
              <a:gd name="connsiteY6" fmla="*/ 4386782 h 4476260"/>
              <a:gd name="connsiteX7" fmla="*/ 114336 w 3690408"/>
              <a:gd name="connsiteY7" fmla="*/ 4182376 h 4476260"/>
              <a:gd name="connsiteX8" fmla="*/ 1848303 w 3690408"/>
              <a:gd name="connsiteY8" fmla="*/ 0 h 447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0408" h="4476260">
                <a:moveTo>
                  <a:pt x="1848303" y="0"/>
                </a:moveTo>
                <a:lnTo>
                  <a:pt x="3539790" y="4101278"/>
                </a:lnTo>
                <a:lnTo>
                  <a:pt x="3535929" y="4101278"/>
                </a:lnTo>
                <a:cubicBezTo>
                  <a:pt x="3578409" y="4177549"/>
                  <a:pt x="3615821" y="4256959"/>
                  <a:pt x="3647741" y="4339023"/>
                </a:cubicBezTo>
                <a:lnTo>
                  <a:pt x="3690408" y="4476260"/>
                </a:lnTo>
                <a:lnTo>
                  <a:pt x="0" y="4476260"/>
                </a:lnTo>
                <a:lnTo>
                  <a:pt x="27068" y="4386782"/>
                </a:lnTo>
                <a:cubicBezTo>
                  <a:pt x="52366" y="4317239"/>
                  <a:pt x="81511" y="4248993"/>
                  <a:pt x="114336" y="4182376"/>
                </a:cubicBezTo>
                <a:cubicBezTo>
                  <a:pt x="114336" y="4182376"/>
                  <a:pt x="1848303" y="0"/>
                  <a:pt x="1848303" y="0"/>
                </a:cubicBezTo>
                <a:close/>
              </a:path>
            </a:pathLst>
          </a:custGeom>
          <a:solidFill>
            <a:srgbClr val="AECFD9"/>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3890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ual pres_Title, Subtitle and Three Conten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D67D9B7-2970-2F98-640B-CA9798B233B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b="44285"/>
          <a:stretch/>
        </p:blipFill>
        <p:spPr>
          <a:xfrm>
            <a:off x="428841" y="6314829"/>
            <a:ext cx="897039" cy="543171"/>
          </a:xfrm>
          <a:prstGeom prst="rect">
            <a:avLst/>
          </a:prstGeom>
        </p:spPr>
      </p:pic>
      <p:sp>
        <p:nvSpPr>
          <p:cNvPr id="13" name="Footer Placeholder 4">
            <a:extLst>
              <a:ext uri="{FF2B5EF4-FFF2-40B4-BE49-F238E27FC236}">
                <a16:creationId xmlns:a16="http://schemas.microsoft.com/office/drawing/2014/main" id="{CADFBE78-16ED-D9E1-3EE4-F004FF731AA9}"/>
              </a:ext>
            </a:extLst>
          </p:cNvPr>
          <p:cNvSpPr>
            <a:spLocks noGrp="1"/>
          </p:cNvSpPr>
          <p:nvPr>
            <p:ph type="ftr" sz="quarter" idx="17"/>
          </p:nvPr>
        </p:nvSpPr>
        <p:spPr>
          <a:xfrm>
            <a:off x="1461135" y="6316664"/>
            <a:ext cx="8394065" cy="316546"/>
          </a:xfrm>
          <a:prstGeom prst="rect">
            <a:avLst/>
          </a:prstGeom>
        </p:spPr>
        <p:txBody>
          <a:bodyPr vert="horz" wrap="square" lIns="0" tIns="45720" rIns="0" bIns="45720" rtlCol="0" anchor="ctr" anchorCtr="0">
            <a:noAutofit/>
          </a:bodyPr>
          <a:lstStyle>
            <a:lvl1pPr algn="l">
              <a:defRPr sz="900">
                <a:solidFill>
                  <a:schemeClr val="tx1">
                    <a:tint val="82000"/>
                  </a:schemeClr>
                </a:solidFill>
                <a:latin typeface="VIC" panose="00000500000000000000" pitchFamily="2" charset="0"/>
              </a:defRPr>
            </a:lvl1pPr>
          </a:lstStyle>
          <a:p>
            <a:endParaRPr lang="en-US"/>
          </a:p>
        </p:txBody>
      </p:sp>
      <p:sp>
        <p:nvSpPr>
          <p:cNvPr id="11" name="Slide Number Placeholder 5">
            <a:extLst>
              <a:ext uri="{FF2B5EF4-FFF2-40B4-BE49-F238E27FC236}">
                <a16:creationId xmlns:a16="http://schemas.microsoft.com/office/drawing/2014/main" id="{16F892D2-E7D0-A1A7-7D6E-350D1064188A}"/>
              </a:ext>
            </a:extLst>
          </p:cNvPr>
          <p:cNvSpPr>
            <a:spLocks noGrp="1"/>
          </p:cNvSpPr>
          <p:nvPr>
            <p:ph type="sldNum" sz="quarter" idx="11"/>
          </p:nvPr>
        </p:nvSpPr>
        <p:spPr>
          <a:xfrm>
            <a:off x="539750" y="6316664"/>
            <a:ext cx="245110" cy="316546"/>
          </a:xfrm>
          <a:prstGeom prst="rect">
            <a:avLst/>
          </a:prstGeom>
        </p:spPr>
        <p:txBody>
          <a:bodyPr vert="horz" wrap="square" lIns="0" tIns="45720" rIns="0" bIns="45720" rtlCol="0" anchor="ctr" anchorCtr="0">
            <a:noAutofit/>
          </a:bodyPr>
          <a:lstStyle>
            <a:lvl1pPr algn="l">
              <a:defRPr sz="900">
                <a:solidFill>
                  <a:schemeClr val="bg1"/>
                </a:solidFill>
                <a:latin typeface="VIC" panose="00000500000000000000" pitchFamily="2" charset="0"/>
              </a:defRPr>
            </a:lvl1pPr>
          </a:lstStyle>
          <a:p>
            <a:fld id="{AE6C97B7-05AD-4402-A8A1-A463185BD3F3}" type="slidenum">
              <a:rPr lang="en-US" smtClean="0"/>
              <a:pPr/>
              <a:t>‹#›</a:t>
            </a:fld>
            <a:endParaRPr lang="en-US"/>
          </a:p>
        </p:txBody>
      </p:sp>
      <p:sp>
        <p:nvSpPr>
          <p:cNvPr id="14" name="Title Placeholder 1">
            <a:extLst>
              <a:ext uri="{FF2B5EF4-FFF2-40B4-BE49-F238E27FC236}">
                <a16:creationId xmlns:a16="http://schemas.microsoft.com/office/drawing/2014/main" id="{1CF160B0-8DC1-0526-42B4-2480ACCA60A5}"/>
              </a:ext>
            </a:extLst>
          </p:cNvPr>
          <p:cNvSpPr>
            <a:spLocks noGrp="1"/>
          </p:cNvSpPr>
          <p:nvPr>
            <p:ph type="title"/>
          </p:nvPr>
        </p:nvSpPr>
        <p:spPr>
          <a:xfrm>
            <a:off x="539750" y="543171"/>
            <a:ext cx="11112250" cy="535531"/>
          </a:xfrm>
          <a:prstGeom prst="rect">
            <a:avLst/>
          </a:prstGeom>
        </p:spPr>
        <p:txBody>
          <a:bodyPr vert="horz" wrap="square" lIns="0" tIns="45720" rIns="0" bIns="45720" rtlCol="0" anchor="t" anchorCtr="0">
            <a:spAutoFit/>
          </a:bodyPr>
          <a:lstStyle>
            <a:lvl1pPr>
              <a:defRPr/>
            </a:lvl1pPr>
          </a:lstStyle>
          <a:p>
            <a:r>
              <a:rPr lang="en-US"/>
              <a:t>Click to edit Master title style</a:t>
            </a:r>
          </a:p>
        </p:txBody>
      </p:sp>
      <p:sp>
        <p:nvSpPr>
          <p:cNvPr id="5" name="Text Placeholder 2">
            <a:extLst>
              <a:ext uri="{FF2B5EF4-FFF2-40B4-BE49-F238E27FC236}">
                <a16:creationId xmlns:a16="http://schemas.microsoft.com/office/drawing/2014/main" id="{545B395B-D2B3-4F9F-D19A-39CBC2D17A2E}"/>
              </a:ext>
            </a:extLst>
          </p:cNvPr>
          <p:cNvSpPr>
            <a:spLocks noGrp="1"/>
          </p:cNvSpPr>
          <p:nvPr>
            <p:ph type="body" idx="12"/>
          </p:nvPr>
        </p:nvSpPr>
        <p:spPr>
          <a:xfrm>
            <a:off x="539750" y="1451641"/>
            <a:ext cx="3420000" cy="425374"/>
          </a:xfrm>
          <a:prstGeom prst="rect">
            <a:avLst/>
          </a:prstGeom>
        </p:spPr>
        <p:txBody>
          <a:bodyPr wrap="square" lIns="0" tIns="46800" rIns="0" bIns="46800" anchor="t" anchorCtr="0">
            <a:sp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7" name="Text Placeholder 2">
            <a:extLst>
              <a:ext uri="{FF2B5EF4-FFF2-40B4-BE49-F238E27FC236}">
                <a16:creationId xmlns:a16="http://schemas.microsoft.com/office/drawing/2014/main" id="{CD478389-BB80-CB68-BC94-A0CE53BAB79A}"/>
              </a:ext>
            </a:extLst>
          </p:cNvPr>
          <p:cNvSpPr>
            <a:spLocks noGrp="1"/>
          </p:cNvSpPr>
          <p:nvPr>
            <p:ph type="body" idx="14"/>
          </p:nvPr>
        </p:nvSpPr>
        <p:spPr>
          <a:xfrm>
            <a:off x="8232000" y="1451641"/>
            <a:ext cx="3420000" cy="425374"/>
          </a:xfrm>
          <a:prstGeom prst="rect">
            <a:avLst/>
          </a:prstGeom>
        </p:spPr>
        <p:txBody>
          <a:bodyPr wrap="square" lIns="0" tIns="46800" rIns="0" bIns="46800" anchor="t" anchorCtr="0">
            <a:sp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9" name="Text Placeholder 2">
            <a:extLst>
              <a:ext uri="{FF2B5EF4-FFF2-40B4-BE49-F238E27FC236}">
                <a16:creationId xmlns:a16="http://schemas.microsoft.com/office/drawing/2014/main" id="{FAD9E5A1-C1C8-1247-3206-6BCF15281C14}"/>
              </a:ext>
            </a:extLst>
          </p:cNvPr>
          <p:cNvSpPr>
            <a:spLocks noGrp="1"/>
          </p:cNvSpPr>
          <p:nvPr>
            <p:ph type="body" idx="16"/>
          </p:nvPr>
        </p:nvSpPr>
        <p:spPr>
          <a:xfrm>
            <a:off x="4385875" y="1451641"/>
            <a:ext cx="3420000" cy="425374"/>
          </a:xfrm>
          <a:prstGeom prst="rect">
            <a:avLst/>
          </a:prstGeom>
        </p:spPr>
        <p:txBody>
          <a:bodyPr wrap="square" lIns="0" tIns="46800" rIns="0" bIns="46800" anchor="t" anchorCtr="0">
            <a:sp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3" name="Content Placeholder 2">
            <a:extLst>
              <a:ext uri="{FF2B5EF4-FFF2-40B4-BE49-F238E27FC236}">
                <a16:creationId xmlns:a16="http://schemas.microsoft.com/office/drawing/2014/main" id="{B39E497A-3145-BE61-04F5-106423FE4784}"/>
              </a:ext>
            </a:extLst>
          </p:cNvPr>
          <p:cNvSpPr>
            <a:spLocks noGrp="1"/>
          </p:cNvSpPr>
          <p:nvPr>
            <p:ph idx="18"/>
          </p:nvPr>
        </p:nvSpPr>
        <p:spPr>
          <a:xfrm>
            <a:off x="539750" y="1877015"/>
            <a:ext cx="3420000" cy="3999910"/>
          </a:xfrm>
          <a:prstGeom prst="rect">
            <a:avLst/>
          </a:prstGeom>
        </p:spPr>
        <p:txBody>
          <a:bodyPr/>
          <a:lstStyle>
            <a:lvl1pPr>
              <a:lnSpc>
                <a:spcPct val="110000"/>
              </a:lnSpc>
              <a:spcBef>
                <a:spcPts val="600"/>
              </a:spcBef>
              <a:buClr>
                <a:schemeClr val="accent2"/>
              </a:buClr>
              <a:defRPr sz="1800"/>
            </a:lvl1pPr>
            <a:lvl2pPr marL="468000" indent="-216000">
              <a:lnSpc>
                <a:spcPct val="110000"/>
              </a:lnSpc>
              <a:spcBef>
                <a:spcPts val="600"/>
              </a:spcBef>
              <a:buClr>
                <a:schemeClr val="accent2"/>
              </a:buClr>
              <a:buFont typeface="VIC" panose="00000500000000000000" pitchFamily="2" charset="0"/>
              <a:buChar char="–"/>
              <a:defRPr sz="1800"/>
            </a:lvl2pPr>
            <a:lvl3pPr marL="756000" indent="-216000">
              <a:lnSpc>
                <a:spcPct val="110000"/>
              </a:lnSpc>
              <a:spcBef>
                <a:spcPts val="600"/>
              </a:spcBef>
              <a:buClr>
                <a:schemeClr val="accent2"/>
              </a:buClr>
              <a:buFont typeface="Wingdings" panose="05000000000000000000" pitchFamily="2" charset="2"/>
              <a:buChar char="§"/>
              <a:defRPr sz="1800"/>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06F16B09-E0A0-2F43-212D-F3881DBAFEE2}"/>
              </a:ext>
            </a:extLst>
          </p:cNvPr>
          <p:cNvSpPr>
            <a:spLocks noGrp="1"/>
          </p:cNvSpPr>
          <p:nvPr>
            <p:ph idx="19"/>
          </p:nvPr>
        </p:nvSpPr>
        <p:spPr>
          <a:xfrm>
            <a:off x="4385875" y="1877015"/>
            <a:ext cx="3420000" cy="3999909"/>
          </a:xfrm>
          <a:prstGeom prst="rect">
            <a:avLst/>
          </a:prstGeom>
        </p:spPr>
        <p:txBody>
          <a:bodyPr/>
          <a:lstStyle>
            <a:lvl1pPr>
              <a:lnSpc>
                <a:spcPct val="110000"/>
              </a:lnSpc>
              <a:spcBef>
                <a:spcPts val="600"/>
              </a:spcBef>
              <a:buClr>
                <a:schemeClr val="accent2"/>
              </a:buClr>
              <a:defRPr sz="1800"/>
            </a:lvl1pPr>
            <a:lvl2pPr marL="468000" indent="-216000">
              <a:lnSpc>
                <a:spcPct val="110000"/>
              </a:lnSpc>
              <a:spcBef>
                <a:spcPts val="600"/>
              </a:spcBef>
              <a:buClr>
                <a:schemeClr val="accent2"/>
              </a:buClr>
              <a:buFont typeface="VIC" panose="00000500000000000000" pitchFamily="2" charset="0"/>
              <a:buChar char="–"/>
              <a:defRPr sz="1800"/>
            </a:lvl2pPr>
            <a:lvl3pPr marL="756000" indent="-216000">
              <a:lnSpc>
                <a:spcPct val="110000"/>
              </a:lnSpc>
              <a:spcBef>
                <a:spcPts val="600"/>
              </a:spcBef>
              <a:buClr>
                <a:schemeClr val="accent2"/>
              </a:buClr>
              <a:buFont typeface="Wingdings" panose="05000000000000000000" pitchFamily="2" charset="2"/>
              <a:buChar char="§"/>
              <a:defRPr sz="1800"/>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AB5EEAA9-AADD-2CFE-85C5-7F60B661E048}"/>
              </a:ext>
            </a:extLst>
          </p:cNvPr>
          <p:cNvSpPr>
            <a:spLocks noGrp="1"/>
          </p:cNvSpPr>
          <p:nvPr>
            <p:ph idx="20"/>
          </p:nvPr>
        </p:nvSpPr>
        <p:spPr>
          <a:xfrm>
            <a:off x="8232000" y="1877015"/>
            <a:ext cx="3420000" cy="3999909"/>
          </a:xfrm>
          <a:prstGeom prst="rect">
            <a:avLst/>
          </a:prstGeom>
        </p:spPr>
        <p:txBody>
          <a:bodyPr/>
          <a:lstStyle>
            <a:lvl1pPr>
              <a:lnSpc>
                <a:spcPct val="110000"/>
              </a:lnSpc>
              <a:spcBef>
                <a:spcPts val="600"/>
              </a:spcBef>
              <a:buClr>
                <a:schemeClr val="accent2"/>
              </a:buClr>
              <a:defRPr sz="1800"/>
            </a:lvl1pPr>
            <a:lvl2pPr marL="468000" indent="-216000">
              <a:lnSpc>
                <a:spcPct val="110000"/>
              </a:lnSpc>
              <a:spcBef>
                <a:spcPts val="600"/>
              </a:spcBef>
              <a:buClr>
                <a:schemeClr val="accent2"/>
              </a:buClr>
              <a:buFont typeface="VIC" panose="00000500000000000000" pitchFamily="2" charset="0"/>
              <a:buChar char="–"/>
              <a:defRPr sz="1800"/>
            </a:lvl2pPr>
            <a:lvl3pPr marL="756000" indent="-216000">
              <a:lnSpc>
                <a:spcPct val="110000"/>
              </a:lnSpc>
              <a:spcBef>
                <a:spcPts val="600"/>
              </a:spcBef>
              <a:buClr>
                <a:schemeClr val="accent2"/>
              </a:buClr>
              <a:buFont typeface="Wingdings" panose="05000000000000000000" pitchFamily="2" charset="2"/>
              <a:buChar char="§"/>
              <a:defRPr sz="1800"/>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76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ritten resource_Title and Subtitle Only">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C6372D8-4463-F169-2197-1E4575F163A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b="44285"/>
          <a:stretch/>
        </p:blipFill>
        <p:spPr>
          <a:xfrm>
            <a:off x="428841" y="6314829"/>
            <a:ext cx="897039" cy="543171"/>
          </a:xfrm>
          <a:prstGeom prst="rect">
            <a:avLst/>
          </a:prstGeom>
        </p:spPr>
      </p:pic>
      <p:sp>
        <p:nvSpPr>
          <p:cNvPr id="4" name="Footer Placeholder 4">
            <a:extLst>
              <a:ext uri="{FF2B5EF4-FFF2-40B4-BE49-F238E27FC236}">
                <a16:creationId xmlns:a16="http://schemas.microsoft.com/office/drawing/2014/main" id="{660D080A-A5DA-8C08-E4FD-D69C55ABA2E8}"/>
              </a:ext>
            </a:extLst>
          </p:cNvPr>
          <p:cNvSpPr>
            <a:spLocks noGrp="1"/>
          </p:cNvSpPr>
          <p:nvPr>
            <p:ph type="ftr" sz="quarter" idx="11"/>
          </p:nvPr>
        </p:nvSpPr>
        <p:spPr>
          <a:xfrm>
            <a:off x="1461135" y="6316664"/>
            <a:ext cx="8394065" cy="316546"/>
          </a:xfrm>
          <a:prstGeom prst="rect">
            <a:avLst/>
          </a:prstGeom>
        </p:spPr>
        <p:txBody>
          <a:bodyPr vert="horz" wrap="square" lIns="0" tIns="45720" rIns="0" bIns="45720" rtlCol="0" anchor="ctr" anchorCtr="0">
            <a:noAutofit/>
          </a:bodyPr>
          <a:lstStyle>
            <a:lvl1pPr algn="l">
              <a:defRPr sz="900">
                <a:solidFill>
                  <a:schemeClr val="tx1">
                    <a:tint val="82000"/>
                  </a:schemeClr>
                </a:solidFill>
              </a:defRPr>
            </a:lvl1pPr>
          </a:lstStyle>
          <a:p>
            <a:endParaRPr lang="en-US"/>
          </a:p>
        </p:txBody>
      </p:sp>
      <p:sp>
        <p:nvSpPr>
          <p:cNvPr id="2" name="Title 1">
            <a:extLst>
              <a:ext uri="{FF2B5EF4-FFF2-40B4-BE49-F238E27FC236}">
                <a16:creationId xmlns:a16="http://schemas.microsoft.com/office/drawing/2014/main" id="{105811F3-EA9D-E48F-D0EC-3C82C4688D56}"/>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EC336E99-1125-3B41-0096-836ABBA5DA0C}"/>
              </a:ext>
            </a:extLst>
          </p:cNvPr>
          <p:cNvSpPr>
            <a:spLocks noGrp="1"/>
          </p:cNvSpPr>
          <p:nvPr>
            <p:ph type="sldNum" sz="quarter" idx="4"/>
          </p:nvPr>
        </p:nvSpPr>
        <p:spPr>
          <a:xfrm>
            <a:off x="539750" y="6316664"/>
            <a:ext cx="245110" cy="316546"/>
          </a:xfrm>
          <a:prstGeom prst="rect">
            <a:avLst/>
          </a:prstGeom>
        </p:spPr>
        <p:txBody>
          <a:bodyPr vert="horz" wrap="square" lIns="0" tIns="45720" rIns="0" bIns="45720" rtlCol="0" anchor="ctr" anchorCtr="0">
            <a:noAutofit/>
          </a:bodyPr>
          <a:lstStyle>
            <a:lvl1pPr algn="l">
              <a:defRPr sz="900">
                <a:solidFill>
                  <a:schemeClr val="bg1"/>
                </a:solidFill>
              </a:defRPr>
            </a:lvl1pPr>
          </a:lstStyle>
          <a:p>
            <a:fld id="{AE6C97B7-05AD-4402-A8A1-A463185BD3F3}" type="slidenum">
              <a:rPr lang="en-US" smtClean="0"/>
              <a:pPr/>
              <a:t>‹#›</a:t>
            </a:fld>
            <a:endParaRPr lang="en-US"/>
          </a:p>
        </p:txBody>
      </p:sp>
      <p:sp>
        <p:nvSpPr>
          <p:cNvPr id="8" name="Text Placeholder 2">
            <a:extLst>
              <a:ext uri="{FF2B5EF4-FFF2-40B4-BE49-F238E27FC236}">
                <a16:creationId xmlns:a16="http://schemas.microsoft.com/office/drawing/2014/main" id="{21EA8B9D-A9B1-9996-BE29-73E649C1EA5F}"/>
              </a:ext>
            </a:extLst>
          </p:cNvPr>
          <p:cNvSpPr>
            <a:spLocks noGrp="1"/>
          </p:cNvSpPr>
          <p:nvPr>
            <p:ph type="body" idx="10"/>
          </p:nvPr>
        </p:nvSpPr>
        <p:spPr>
          <a:xfrm>
            <a:off x="539750" y="1025901"/>
            <a:ext cx="11113200" cy="344326"/>
          </a:xfrm>
          <a:prstGeom prst="rect">
            <a:avLst/>
          </a:prstGeom>
        </p:spPr>
        <p:txBody>
          <a:bodyPr wrap="square" lIns="0" tIns="46800" rIns="0" bIns="46800" anchor="t" anchorCtr="0">
            <a:sp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03155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ritten resource_Title, Subtitle and One Conten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1FD4292-9A89-727D-E22D-122C4FA136A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b="44285"/>
          <a:stretch/>
        </p:blipFill>
        <p:spPr>
          <a:xfrm>
            <a:off x="428841" y="6314829"/>
            <a:ext cx="897039" cy="543171"/>
          </a:xfrm>
          <a:prstGeom prst="rect">
            <a:avLst/>
          </a:prstGeom>
        </p:spPr>
      </p:pic>
      <p:sp>
        <p:nvSpPr>
          <p:cNvPr id="4" name="Footer Placeholder 4">
            <a:extLst>
              <a:ext uri="{FF2B5EF4-FFF2-40B4-BE49-F238E27FC236}">
                <a16:creationId xmlns:a16="http://schemas.microsoft.com/office/drawing/2014/main" id="{3AD03C3C-8355-CBE7-994D-B0B9E86DD3CB}"/>
              </a:ext>
            </a:extLst>
          </p:cNvPr>
          <p:cNvSpPr>
            <a:spLocks noGrp="1"/>
          </p:cNvSpPr>
          <p:nvPr>
            <p:ph type="ftr" sz="quarter" idx="11"/>
          </p:nvPr>
        </p:nvSpPr>
        <p:spPr>
          <a:xfrm>
            <a:off x="1461135" y="6316664"/>
            <a:ext cx="8394065" cy="316546"/>
          </a:xfrm>
          <a:prstGeom prst="rect">
            <a:avLst/>
          </a:prstGeom>
        </p:spPr>
        <p:txBody>
          <a:bodyPr vert="horz" wrap="square" lIns="0" tIns="45720" rIns="0" bIns="45720" rtlCol="0" anchor="ctr" anchorCtr="0">
            <a:noAutofit/>
          </a:bodyPr>
          <a:lstStyle>
            <a:lvl1pPr algn="l">
              <a:defRPr sz="900">
                <a:solidFill>
                  <a:schemeClr val="tx1">
                    <a:tint val="82000"/>
                  </a:schemeClr>
                </a:solidFill>
              </a:defRPr>
            </a:lvl1pPr>
          </a:lstStyle>
          <a:p>
            <a:endParaRPr lang="en-US"/>
          </a:p>
        </p:txBody>
      </p:sp>
      <p:sp>
        <p:nvSpPr>
          <p:cNvPr id="3" name="Content Placeholder 2">
            <a:extLst>
              <a:ext uri="{FF2B5EF4-FFF2-40B4-BE49-F238E27FC236}">
                <a16:creationId xmlns:a16="http://schemas.microsoft.com/office/drawing/2014/main" id="{88979724-C09D-9611-D87E-AF5FDFF06A43}"/>
              </a:ext>
            </a:extLst>
          </p:cNvPr>
          <p:cNvSpPr>
            <a:spLocks noGrp="1"/>
          </p:cNvSpPr>
          <p:nvPr>
            <p:ph idx="1"/>
          </p:nvPr>
        </p:nvSpPr>
        <p:spPr>
          <a:xfrm>
            <a:off x="539750" y="1643605"/>
            <a:ext cx="11112250" cy="4233320"/>
          </a:xfrm>
          <a:prstGeom prst="rect">
            <a:avLst/>
          </a:prstGeom>
        </p:spPr>
        <p:txBody>
          <a:bodyPr/>
          <a:lstStyle>
            <a:lvl1pPr>
              <a:lnSpc>
                <a:spcPct val="110000"/>
              </a:lnSpc>
              <a:spcBef>
                <a:spcPts val="600"/>
              </a:spcBef>
              <a:buClr>
                <a:schemeClr val="accent2"/>
              </a:buClr>
              <a:defRPr/>
            </a:lvl1pPr>
            <a:lvl2pPr>
              <a:lnSpc>
                <a:spcPct val="110000"/>
              </a:lnSpc>
              <a:spcBef>
                <a:spcPts val="600"/>
              </a:spcBef>
              <a:buClr>
                <a:schemeClr val="accent2"/>
              </a:buClr>
              <a:defRPr/>
            </a:lvl2pPr>
            <a:lvl3pPr>
              <a:lnSpc>
                <a:spcPct val="110000"/>
              </a:lnSpc>
              <a:spcBef>
                <a:spcPts val="600"/>
              </a:spcBef>
              <a:buClr>
                <a:schemeClr val="accent2"/>
              </a:buClr>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AAF31033-5A39-9F56-58F8-8F0BDA3BDEA0}"/>
              </a:ext>
            </a:extLst>
          </p:cNvPr>
          <p:cNvSpPr>
            <a:spLocks noGrp="1"/>
          </p:cNvSpPr>
          <p:nvPr>
            <p:ph type="sldNum" sz="quarter" idx="4"/>
          </p:nvPr>
        </p:nvSpPr>
        <p:spPr>
          <a:xfrm>
            <a:off x="539750" y="6316664"/>
            <a:ext cx="245110" cy="316546"/>
          </a:xfrm>
          <a:prstGeom prst="rect">
            <a:avLst/>
          </a:prstGeom>
        </p:spPr>
        <p:txBody>
          <a:bodyPr vert="horz" wrap="square" lIns="0" tIns="45720" rIns="0" bIns="45720" rtlCol="0" anchor="ctr" anchorCtr="0">
            <a:noAutofit/>
          </a:bodyPr>
          <a:lstStyle>
            <a:lvl1pPr algn="l">
              <a:defRPr sz="900">
                <a:solidFill>
                  <a:schemeClr val="bg1"/>
                </a:solidFill>
              </a:defRPr>
            </a:lvl1pPr>
          </a:lstStyle>
          <a:p>
            <a:fld id="{AE6C97B7-05AD-4402-A8A1-A463185BD3F3}" type="slidenum">
              <a:rPr lang="en-US" smtClean="0"/>
              <a:pPr/>
              <a:t>‹#›</a:t>
            </a:fld>
            <a:endParaRPr lang="en-US"/>
          </a:p>
        </p:txBody>
      </p:sp>
      <p:sp>
        <p:nvSpPr>
          <p:cNvPr id="9" name="Text Placeholder 2">
            <a:extLst>
              <a:ext uri="{FF2B5EF4-FFF2-40B4-BE49-F238E27FC236}">
                <a16:creationId xmlns:a16="http://schemas.microsoft.com/office/drawing/2014/main" id="{1512BABC-EC0F-A9B5-1045-A31E7967B37C}"/>
              </a:ext>
            </a:extLst>
          </p:cNvPr>
          <p:cNvSpPr>
            <a:spLocks noGrp="1"/>
          </p:cNvSpPr>
          <p:nvPr>
            <p:ph type="body" idx="10"/>
          </p:nvPr>
        </p:nvSpPr>
        <p:spPr>
          <a:xfrm>
            <a:off x="539750" y="1025901"/>
            <a:ext cx="11113200" cy="344326"/>
          </a:xfrm>
          <a:prstGeom prst="rect">
            <a:avLst/>
          </a:prstGeom>
        </p:spPr>
        <p:txBody>
          <a:bodyPr wrap="square" lIns="0" tIns="46800" rIns="0" bIns="46800" anchor="t" anchorCtr="0">
            <a:sp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Placeholder 1">
            <a:extLst>
              <a:ext uri="{FF2B5EF4-FFF2-40B4-BE49-F238E27FC236}">
                <a16:creationId xmlns:a16="http://schemas.microsoft.com/office/drawing/2014/main" id="{2EEADE83-88A7-6000-418D-65A88E29A98E}"/>
              </a:ext>
            </a:extLst>
          </p:cNvPr>
          <p:cNvSpPr>
            <a:spLocks noGrp="1"/>
          </p:cNvSpPr>
          <p:nvPr>
            <p:ph type="title"/>
          </p:nvPr>
        </p:nvSpPr>
        <p:spPr>
          <a:xfrm>
            <a:off x="539750" y="543171"/>
            <a:ext cx="11112250" cy="535531"/>
          </a:xfrm>
          <a:prstGeom prst="rect">
            <a:avLst/>
          </a:prstGeom>
        </p:spPr>
        <p:txBody>
          <a:bodyPr vert="horz" wrap="square" lIns="0" tIns="45720" rIns="0" bIns="45720" rtlCol="0" anchor="t" anchorCtr="0">
            <a:spAutoFit/>
          </a:bodyPr>
          <a:lstStyle/>
          <a:p>
            <a:r>
              <a:rPr lang="en-US"/>
              <a:t>Click to edit Master title style</a:t>
            </a:r>
          </a:p>
        </p:txBody>
      </p:sp>
    </p:spTree>
    <p:extLst>
      <p:ext uri="{BB962C8B-B14F-4D97-AF65-F5344CB8AC3E}">
        <p14:creationId xmlns:p14="http://schemas.microsoft.com/office/powerpoint/2010/main" val="401943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ritten resource_Title, Subtitle and Two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591547A-C1C7-3F2C-DB79-17D790CF86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b="44285"/>
          <a:stretch/>
        </p:blipFill>
        <p:spPr>
          <a:xfrm>
            <a:off x="428841" y="6314829"/>
            <a:ext cx="897039" cy="543171"/>
          </a:xfrm>
          <a:prstGeom prst="rect">
            <a:avLst/>
          </a:prstGeom>
        </p:spPr>
      </p:pic>
      <p:sp>
        <p:nvSpPr>
          <p:cNvPr id="3" name="Footer Placeholder 4">
            <a:extLst>
              <a:ext uri="{FF2B5EF4-FFF2-40B4-BE49-F238E27FC236}">
                <a16:creationId xmlns:a16="http://schemas.microsoft.com/office/drawing/2014/main" id="{7CBE6662-BE88-961C-BB43-6B2347073D6B}"/>
              </a:ext>
            </a:extLst>
          </p:cNvPr>
          <p:cNvSpPr>
            <a:spLocks noGrp="1"/>
          </p:cNvSpPr>
          <p:nvPr>
            <p:ph type="ftr" sz="quarter" idx="15"/>
          </p:nvPr>
        </p:nvSpPr>
        <p:spPr>
          <a:xfrm>
            <a:off x="1461135" y="6316664"/>
            <a:ext cx="8394065" cy="316546"/>
          </a:xfrm>
          <a:prstGeom prst="rect">
            <a:avLst/>
          </a:prstGeom>
        </p:spPr>
        <p:txBody>
          <a:bodyPr vert="horz" wrap="square" lIns="0" tIns="45720" rIns="0" bIns="45720" rtlCol="0" anchor="ctr" anchorCtr="0">
            <a:noAutofit/>
          </a:bodyPr>
          <a:lstStyle>
            <a:lvl1pPr algn="l">
              <a:defRPr sz="900">
                <a:solidFill>
                  <a:schemeClr val="tx1">
                    <a:tint val="82000"/>
                  </a:schemeClr>
                </a:solidFill>
              </a:defRPr>
            </a:lvl1pPr>
          </a:lstStyle>
          <a:p>
            <a:endParaRPr lang="en-US"/>
          </a:p>
        </p:txBody>
      </p:sp>
      <p:sp>
        <p:nvSpPr>
          <p:cNvPr id="11" name="Slide Number Placeholder 5">
            <a:extLst>
              <a:ext uri="{FF2B5EF4-FFF2-40B4-BE49-F238E27FC236}">
                <a16:creationId xmlns:a16="http://schemas.microsoft.com/office/drawing/2014/main" id="{16F892D2-E7D0-A1A7-7D6E-350D1064188A}"/>
              </a:ext>
            </a:extLst>
          </p:cNvPr>
          <p:cNvSpPr>
            <a:spLocks noGrp="1"/>
          </p:cNvSpPr>
          <p:nvPr>
            <p:ph type="sldNum" sz="quarter" idx="11"/>
          </p:nvPr>
        </p:nvSpPr>
        <p:spPr>
          <a:xfrm>
            <a:off x="539750" y="6316664"/>
            <a:ext cx="245110" cy="316546"/>
          </a:xfrm>
          <a:prstGeom prst="rect">
            <a:avLst/>
          </a:prstGeom>
        </p:spPr>
        <p:txBody>
          <a:bodyPr vert="horz" wrap="square" lIns="0" tIns="45720" rIns="0" bIns="45720" rtlCol="0" anchor="ctr" anchorCtr="0">
            <a:noAutofit/>
          </a:bodyPr>
          <a:lstStyle>
            <a:lvl1pPr algn="l">
              <a:defRPr sz="900">
                <a:solidFill>
                  <a:schemeClr val="bg1"/>
                </a:solidFill>
              </a:defRPr>
            </a:lvl1pPr>
          </a:lstStyle>
          <a:p>
            <a:fld id="{AE6C97B7-05AD-4402-A8A1-A463185BD3F3}" type="slidenum">
              <a:rPr lang="en-US" smtClean="0"/>
              <a:pPr/>
              <a:t>‹#›</a:t>
            </a:fld>
            <a:endParaRPr lang="en-US"/>
          </a:p>
        </p:txBody>
      </p:sp>
      <p:sp>
        <p:nvSpPr>
          <p:cNvPr id="12" name="Content Placeholder 2">
            <a:extLst>
              <a:ext uri="{FF2B5EF4-FFF2-40B4-BE49-F238E27FC236}">
                <a16:creationId xmlns:a16="http://schemas.microsoft.com/office/drawing/2014/main" id="{0BFD6B40-A7B3-82E7-7FA9-15CFFCA063EB}"/>
              </a:ext>
            </a:extLst>
          </p:cNvPr>
          <p:cNvSpPr>
            <a:spLocks noGrp="1"/>
          </p:cNvSpPr>
          <p:nvPr>
            <p:ph idx="1"/>
          </p:nvPr>
        </p:nvSpPr>
        <p:spPr>
          <a:xfrm>
            <a:off x="539750" y="1795454"/>
            <a:ext cx="5220000" cy="4081471"/>
          </a:xfrm>
          <a:prstGeom prst="rect">
            <a:avLst/>
          </a:prstGeom>
        </p:spPr>
        <p:txBody>
          <a:bodyPr lIns="0" tIns="46800" rIns="0" bIns="46800"/>
          <a:lstStyle>
            <a:lvl1pPr>
              <a:lnSpc>
                <a:spcPct val="110000"/>
              </a:lnSpc>
              <a:spcBef>
                <a:spcPts val="600"/>
              </a:spcBef>
              <a:buClr>
                <a:schemeClr val="accent2"/>
              </a:buClr>
              <a:defRPr>
                <a:solidFill>
                  <a:schemeClr val="tx2"/>
                </a:solidFill>
              </a:defRPr>
            </a:lvl1pPr>
            <a:lvl2pPr>
              <a:lnSpc>
                <a:spcPct val="110000"/>
              </a:lnSpc>
              <a:spcBef>
                <a:spcPts val="600"/>
              </a:spcBef>
              <a:buClr>
                <a:schemeClr val="accent2"/>
              </a:buClr>
              <a:defRPr>
                <a:solidFill>
                  <a:schemeClr val="tx2"/>
                </a:solidFill>
              </a:defRPr>
            </a:lvl2pPr>
            <a:lvl3pPr>
              <a:lnSpc>
                <a:spcPct val="110000"/>
              </a:lnSpc>
              <a:spcBef>
                <a:spcPts val="600"/>
              </a:spcBef>
              <a:buClr>
                <a:schemeClr val="accent2"/>
              </a:buClr>
              <a:defRPr>
                <a:solidFill>
                  <a:schemeClr val="tx2"/>
                </a:solidFill>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68DBD66A-F5A0-0C6C-1CE0-8078CC533DDE}"/>
              </a:ext>
            </a:extLst>
          </p:cNvPr>
          <p:cNvSpPr>
            <a:spLocks noGrp="1"/>
          </p:cNvSpPr>
          <p:nvPr>
            <p:ph type="body" idx="12"/>
          </p:nvPr>
        </p:nvSpPr>
        <p:spPr>
          <a:xfrm>
            <a:off x="539750" y="1451641"/>
            <a:ext cx="5220000" cy="344326"/>
          </a:xfrm>
          <a:prstGeom prst="rect">
            <a:avLst/>
          </a:prstGeom>
        </p:spPr>
        <p:txBody>
          <a:bodyPr wrap="square" lIns="0" tIns="46800" rIns="0" bIns="46800" anchor="t" anchorCtr="0">
            <a:sp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itle Placeholder 1">
            <a:extLst>
              <a:ext uri="{FF2B5EF4-FFF2-40B4-BE49-F238E27FC236}">
                <a16:creationId xmlns:a16="http://schemas.microsoft.com/office/drawing/2014/main" id="{1CF160B0-8DC1-0526-42B4-2480ACCA60A5}"/>
              </a:ext>
            </a:extLst>
          </p:cNvPr>
          <p:cNvSpPr>
            <a:spLocks noGrp="1"/>
          </p:cNvSpPr>
          <p:nvPr>
            <p:ph type="title"/>
          </p:nvPr>
        </p:nvSpPr>
        <p:spPr>
          <a:xfrm>
            <a:off x="539750" y="543171"/>
            <a:ext cx="11112250" cy="535531"/>
          </a:xfrm>
          <a:prstGeom prst="rect">
            <a:avLst/>
          </a:prstGeom>
        </p:spPr>
        <p:txBody>
          <a:bodyPr vert="horz" wrap="square" lIns="0" tIns="45720" rIns="0" bIns="45720" rtlCol="0" anchor="t" anchorCtr="0">
            <a:spAutoFit/>
          </a:bodyPr>
          <a:lstStyle>
            <a:lvl1pPr>
              <a:defRPr/>
            </a:lvl1pPr>
          </a:lstStyle>
          <a:p>
            <a:r>
              <a:rPr lang="en-US"/>
              <a:t>Click to edit Master title style</a:t>
            </a:r>
          </a:p>
        </p:txBody>
      </p:sp>
      <p:sp>
        <p:nvSpPr>
          <p:cNvPr id="15" name="Content Placeholder 2">
            <a:extLst>
              <a:ext uri="{FF2B5EF4-FFF2-40B4-BE49-F238E27FC236}">
                <a16:creationId xmlns:a16="http://schemas.microsoft.com/office/drawing/2014/main" id="{F15AD487-21A1-BFB9-0B60-B680AE6551AB}"/>
              </a:ext>
            </a:extLst>
          </p:cNvPr>
          <p:cNvSpPr>
            <a:spLocks noGrp="1"/>
          </p:cNvSpPr>
          <p:nvPr>
            <p:ph idx="13"/>
          </p:nvPr>
        </p:nvSpPr>
        <p:spPr>
          <a:xfrm>
            <a:off x="6432000" y="1795454"/>
            <a:ext cx="5220000" cy="4081471"/>
          </a:xfrm>
          <a:prstGeom prst="rect">
            <a:avLst/>
          </a:prstGeom>
        </p:spPr>
        <p:txBody>
          <a:bodyPr lIns="0" tIns="46800" rIns="0" bIns="46800"/>
          <a:lstStyle>
            <a:lvl1pPr>
              <a:lnSpc>
                <a:spcPct val="110000"/>
              </a:lnSpc>
              <a:spcBef>
                <a:spcPts val="600"/>
              </a:spcBef>
              <a:buClr>
                <a:schemeClr val="accent2"/>
              </a:buClr>
              <a:defRPr>
                <a:solidFill>
                  <a:schemeClr val="tx2"/>
                </a:solidFill>
              </a:defRPr>
            </a:lvl1pPr>
            <a:lvl2pPr>
              <a:lnSpc>
                <a:spcPct val="110000"/>
              </a:lnSpc>
              <a:spcBef>
                <a:spcPts val="600"/>
              </a:spcBef>
              <a:buClr>
                <a:schemeClr val="accent2"/>
              </a:buClr>
              <a:defRPr>
                <a:solidFill>
                  <a:schemeClr val="tx2"/>
                </a:solidFill>
              </a:defRPr>
            </a:lvl2pPr>
            <a:lvl3pPr>
              <a:lnSpc>
                <a:spcPct val="110000"/>
              </a:lnSpc>
              <a:spcBef>
                <a:spcPts val="600"/>
              </a:spcBef>
              <a:buClr>
                <a:schemeClr val="accent2"/>
              </a:buClr>
              <a:defRPr>
                <a:solidFill>
                  <a:schemeClr val="tx2"/>
                </a:solidFill>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9D692707-4C1B-E339-BC83-39B7ED0F00FC}"/>
              </a:ext>
            </a:extLst>
          </p:cNvPr>
          <p:cNvSpPr>
            <a:spLocks noGrp="1"/>
          </p:cNvSpPr>
          <p:nvPr>
            <p:ph type="body" idx="14"/>
          </p:nvPr>
        </p:nvSpPr>
        <p:spPr>
          <a:xfrm>
            <a:off x="6432000" y="1451641"/>
            <a:ext cx="5220000" cy="344326"/>
          </a:xfrm>
          <a:prstGeom prst="rect">
            <a:avLst/>
          </a:prstGeom>
        </p:spPr>
        <p:txBody>
          <a:bodyPr wrap="square" lIns="0" tIns="46800" rIns="0" bIns="46800" anchor="t" anchorCtr="0">
            <a:sp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95672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ritten resource_Title, Subtitle and Three Conten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D67D9B7-2970-2F98-640B-CA9798B233B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b="44285"/>
          <a:stretch/>
        </p:blipFill>
        <p:spPr>
          <a:xfrm>
            <a:off x="428841" y="6314829"/>
            <a:ext cx="897039" cy="543171"/>
          </a:xfrm>
          <a:prstGeom prst="rect">
            <a:avLst/>
          </a:prstGeom>
        </p:spPr>
      </p:pic>
      <p:sp>
        <p:nvSpPr>
          <p:cNvPr id="13" name="Footer Placeholder 4">
            <a:extLst>
              <a:ext uri="{FF2B5EF4-FFF2-40B4-BE49-F238E27FC236}">
                <a16:creationId xmlns:a16="http://schemas.microsoft.com/office/drawing/2014/main" id="{CADFBE78-16ED-D9E1-3EE4-F004FF731AA9}"/>
              </a:ext>
            </a:extLst>
          </p:cNvPr>
          <p:cNvSpPr>
            <a:spLocks noGrp="1"/>
          </p:cNvSpPr>
          <p:nvPr>
            <p:ph type="ftr" sz="quarter" idx="17"/>
          </p:nvPr>
        </p:nvSpPr>
        <p:spPr>
          <a:xfrm>
            <a:off x="1461135" y="6316664"/>
            <a:ext cx="8394065" cy="316546"/>
          </a:xfrm>
          <a:prstGeom prst="rect">
            <a:avLst/>
          </a:prstGeom>
        </p:spPr>
        <p:txBody>
          <a:bodyPr vert="horz" wrap="square" lIns="0" tIns="45720" rIns="0" bIns="45720" rtlCol="0" anchor="ctr" anchorCtr="0">
            <a:noAutofit/>
          </a:bodyPr>
          <a:lstStyle>
            <a:lvl1pPr algn="l">
              <a:defRPr sz="900">
                <a:solidFill>
                  <a:schemeClr val="tx1">
                    <a:tint val="82000"/>
                  </a:schemeClr>
                </a:solidFill>
              </a:defRPr>
            </a:lvl1pPr>
          </a:lstStyle>
          <a:p>
            <a:endParaRPr lang="en-US"/>
          </a:p>
        </p:txBody>
      </p:sp>
      <p:sp>
        <p:nvSpPr>
          <p:cNvPr id="11" name="Slide Number Placeholder 5">
            <a:extLst>
              <a:ext uri="{FF2B5EF4-FFF2-40B4-BE49-F238E27FC236}">
                <a16:creationId xmlns:a16="http://schemas.microsoft.com/office/drawing/2014/main" id="{16F892D2-E7D0-A1A7-7D6E-350D1064188A}"/>
              </a:ext>
            </a:extLst>
          </p:cNvPr>
          <p:cNvSpPr>
            <a:spLocks noGrp="1"/>
          </p:cNvSpPr>
          <p:nvPr>
            <p:ph type="sldNum" sz="quarter" idx="11"/>
          </p:nvPr>
        </p:nvSpPr>
        <p:spPr>
          <a:xfrm>
            <a:off x="539750" y="6316664"/>
            <a:ext cx="245110" cy="316546"/>
          </a:xfrm>
          <a:prstGeom prst="rect">
            <a:avLst/>
          </a:prstGeom>
        </p:spPr>
        <p:txBody>
          <a:bodyPr vert="horz" wrap="square" lIns="0" tIns="45720" rIns="0" bIns="45720" rtlCol="0" anchor="ctr" anchorCtr="0">
            <a:noAutofit/>
          </a:bodyPr>
          <a:lstStyle>
            <a:lvl1pPr algn="l">
              <a:defRPr sz="900">
                <a:solidFill>
                  <a:schemeClr val="bg1"/>
                </a:solidFill>
              </a:defRPr>
            </a:lvl1pPr>
          </a:lstStyle>
          <a:p>
            <a:fld id="{AE6C97B7-05AD-4402-A8A1-A463185BD3F3}" type="slidenum">
              <a:rPr lang="en-US" smtClean="0"/>
              <a:pPr/>
              <a:t>‹#›</a:t>
            </a:fld>
            <a:endParaRPr lang="en-US"/>
          </a:p>
        </p:txBody>
      </p:sp>
      <p:sp>
        <p:nvSpPr>
          <p:cNvPr id="14" name="Title Placeholder 1">
            <a:extLst>
              <a:ext uri="{FF2B5EF4-FFF2-40B4-BE49-F238E27FC236}">
                <a16:creationId xmlns:a16="http://schemas.microsoft.com/office/drawing/2014/main" id="{1CF160B0-8DC1-0526-42B4-2480ACCA60A5}"/>
              </a:ext>
            </a:extLst>
          </p:cNvPr>
          <p:cNvSpPr>
            <a:spLocks noGrp="1"/>
          </p:cNvSpPr>
          <p:nvPr>
            <p:ph type="title"/>
          </p:nvPr>
        </p:nvSpPr>
        <p:spPr>
          <a:xfrm>
            <a:off x="539750" y="543171"/>
            <a:ext cx="11112250" cy="535531"/>
          </a:xfrm>
          <a:prstGeom prst="rect">
            <a:avLst/>
          </a:prstGeom>
        </p:spPr>
        <p:txBody>
          <a:bodyPr vert="horz" wrap="square" lIns="0" tIns="45720" rIns="0" bIns="45720" rtlCol="0" anchor="t" anchorCtr="0">
            <a:spAutoFit/>
          </a:bodyPr>
          <a:lstStyle>
            <a:lvl1pPr>
              <a:defRPr/>
            </a:lvl1pPr>
          </a:lstStyle>
          <a:p>
            <a:r>
              <a:rPr lang="en-US"/>
              <a:t>Click to edit Master title style</a:t>
            </a:r>
          </a:p>
        </p:txBody>
      </p:sp>
      <p:sp>
        <p:nvSpPr>
          <p:cNvPr id="4" name="Content Placeholder 2">
            <a:extLst>
              <a:ext uri="{FF2B5EF4-FFF2-40B4-BE49-F238E27FC236}">
                <a16:creationId xmlns:a16="http://schemas.microsoft.com/office/drawing/2014/main" id="{DFBD0A52-EA89-C65B-68D0-D84396CFE5EC}"/>
              </a:ext>
            </a:extLst>
          </p:cNvPr>
          <p:cNvSpPr>
            <a:spLocks noGrp="1"/>
          </p:cNvSpPr>
          <p:nvPr>
            <p:ph idx="1"/>
          </p:nvPr>
        </p:nvSpPr>
        <p:spPr>
          <a:xfrm>
            <a:off x="539750" y="1795454"/>
            <a:ext cx="3420000" cy="4081471"/>
          </a:xfrm>
          <a:prstGeom prst="rect">
            <a:avLst/>
          </a:prstGeom>
        </p:spPr>
        <p:txBody>
          <a:bodyPr lIns="0" tIns="46800" rIns="0" bIns="46800"/>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545B395B-D2B3-4F9F-D19A-39CBC2D17A2E}"/>
              </a:ext>
            </a:extLst>
          </p:cNvPr>
          <p:cNvSpPr>
            <a:spLocks noGrp="1"/>
          </p:cNvSpPr>
          <p:nvPr>
            <p:ph type="body" idx="12"/>
          </p:nvPr>
        </p:nvSpPr>
        <p:spPr>
          <a:xfrm>
            <a:off x="539750" y="1451641"/>
            <a:ext cx="3420000" cy="344326"/>
          </a:xfrm>
          <a:prstGeom prst="rect">
            <a:avLst/>
          </a:prstGeom>
        </p:spPr>
        <p:txBody>
          <a:bodyPr wrap="square" lIns="0" tIns="46800" rIns="0" bIns="46800" anchor="t" anchorCtr="0">
            <a:sp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BC6D1A2E-005B-54D4-D3EF-CC6FB8D9BCBC}"/>
              </a:ext>
            </a:extLst>
          </p:cNvPr>
          <p:cNvSpPr>
            <a:spLocks noGrp="1"/>
          </p:cNvSpPr>
          <p:nvPr>
            <p:ph idx="13"/>
          </p:nvPr>
        </p:nvSpPr>
        <p:spPr>
          <a:xfrm>
            <a:off x="8232000" y="1795454"/>
            <a:ext cx="3420000" cy="4081471"/>
          </a:xfrm>
          <a:prstGeom prst="rect">
            <a:avLst/>
          </a:prstGeom>
        </p:spPr>
        <p:txBody>
          <a:bodyPr lIns="0" tIns="46800" rIns="0" bIns="46800"/>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CD478389-BB80-CB68-BC94-A0CE53BAB79A}"/>
              </a:ext>
            </a:extLst>
          </p:cNvPr>
          <p:cNvSpPr>
            <a:spLocks noGrp="1"/>
          </p:cNvSpPr>
          <p:nvPr>
            <p:ph type="body" idx="14"/>
          </p:nvPr>
        </p:nvSpPr>
        <p:spPr>
          <a:xfrm>
            <a:off x="8232000" y="1451641"/>
            <a:ext cx="3420000" cy="344326"/>
          </a:xfrm>
          <a:prstGeom prst="rect">
            <a:avLst/>
          </a:prstGeom>
        </p:spPr>
        <p:txBody>
          <a:bodyPr wrap="square" lIns="0" tIns="46800" rIns="0" bIns="46800" anchor="t" anchorCtr="0">
            <a:sp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a:extLst>
              <a:ext uri="{FF2B5EF4-FFF2-40B4-BE49-F238E27FC236}">
                <a16:creationId xmlns:a16="http://schemas.microsoft.com/office/drawing/2014/main" id="{149A46E0-1253-0D36-CF6B-BA93EEB34342}"/>
              </a:ext>
            </a:extLst>
          </p:cNvPr>
          <p:cNvSpPr>
            <a:spLocks noGrp="1"/>
          </p:cNvSpPr>
          <p:nvPr>
            <p:ph idx="15"/>
          </p:nvPr>
        </p:nvSpPr>
        <p:spPr>
          <a:xfrm>
            <a:off x="4385875" y="1795454"/>
            <a:ext cx="3420000" cy="4081471"/>
          </a:xfrm>
          <a:prstGeom prst="rect">
            <a:avLst/>
          </a:prstGeom>
        </p:spPr>
        <p:txBody>
          <a:bodyPr lIns="0" tIns="46800" rIns="0" bIns="46800"/>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FAD9E5A1-C1C8-1247-3206-6BCF15281C14}"/>
              </a:ext>
            </a:extLst>
          </p:cNvPr>
          <p:cNvSpPr>
            <a:spLocks noGrp="1"/>
          </p:cNvSpPr>
          <p:nvPr>
            <p:ph type="body" idx="16"/>
          </p:nvPr>
        </p:nvSpPr>
        <p:spPr>
          <a:xfrm>
            <a:off x="4385875" y="1451641"/>
            <a:ext cx="3420000" cy="344326"/>
          </a:xfrm>
          <a:prstGeom prst="rect">
            <a:avLst/>
          </a:prstGeom>
        </p:spPr>
        <p:txBody>
          <a:bodyPr wrap="square" lIns="0" tIns="46800" rIns="0" bIns="46800" anchor="t" anchorCtr="0">
            <a:sp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98583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B284898-42DC-B9B1-2082-90F0CC3445DA}"/>
              </a:ext>
            </a:extLst>
          </p:cNvPr>
          <p:cNvSpPr>
            <a:spLocks noGrp="1"/>
          </p:cNvSpPr>
          <p:nvPr>
            <p:ph type="pic" sz="quarter" idx="30"/>
          </p:nvPr>
        </p:nvSpPr>
        <p:spPr>
          <a:xfrm>
            <a:off x="0" y="1337123"/>
            <a:ext cx="12192000" cy="2536398"/>
          </a:xfrm>
          <a:custGeom>
            <a:avLst/>
            <a:gdLst>
              <a:gd name="connsiteX0" fmla="*/ 0 w 12192000"/>
              <a:gd name="connsiteY0" fmla="*/ 0 h 2536398"/>
              <a:gd name="connsiteX1" fmla="*/ 12192000 w 12192000"/>
              <a:gd name="connsiteY1" fmla="*/ 0 h 2536398"/>
              <a:gd name="connsiteX2" fmla="*/ 12192000 w 12192000"/>
              <a:gd name="connsiteY2" fmla="*/ 2536398 h 2536398"/>
              <a:gd name="connsiteX3" fmla="*/ 3204188 w 12192000"/>
              <a:gd name="connsiteY3" fmla="*/ 2536398 h 2536398"/>
              <a:gd name="connsiteX4" fmla="*/ 3204188 w 12192000"/>
              <a:gd name="connsiteY4" fmla="*/ 1944469 h 2536398"/>
              <a:gd name="connsiteX5" fmla="*/ 3088232 w 12192000"/>
              <a:gd name="connsiteY5" fmla="*/ 1828513 h 2536398"/>
              <a:gd name="connsiteX6" fmla="*/ 655705 w 12192000"/>
              <a:gd name="connsiteY6" fmla="*/ 1828513 h 2536398"/>
              <a:gd name="connsiteX7" fmla="*/ 539749 w 12192000"/>
              <a:gd name="connsiteY7" fmla="*/ 1944469 h 2536398"/>
              <a:gd name="connsiteX8" fmla="*/ 539749 w 12192000"/>
              <a:gd name="connsiteY8" fmla="*/ 2536398 h 2536398"/>
              <a:gd name="connsiteX9" fmla="*/ 0 w 12192000"/>
              <a:gd name="connsiteY9" fmla="*/ 2536398 h 253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536398">
                <a:moveTo>
                  <a:pt x="0" y="0"/>
                </a:moveTo>
                <a:lnTo>
                  <a:pt x="12192000" y="0"/>
                </a:lnTo>
                <a:lnTo>
                  <a:pt x="12192000" y="2536398"/>
                </a:lnTo>
                <a:lnTo>
                  <a:pt x="3204188" y="2536398"/>
                </a:lnTo>
                <a:lnTo>
                  <a:pt x="3204188" y="1944469"/>
                </a:lnTo>
                <a:cubicBezTo>
                  <a:pt x="3204188" y="1880428"/>
                  <a:pt x="3152273" y="1828513"/>
                  <a:pt x="3088232" y="1828513"/>
                </a:cubicBezTo>
                <a:lnTo>
                  <a:pt x="655705" y="1828513"/>
                </a:lnTo>
                <a:cubicBezTo>
                  <a:pt x="591664" y="1828513"/>
                  <a:pt x="539749" y="1880428"/>
                  <a:pt x="539749" y="1944469"/>
                </a:cubicBezTo>
                <a:lnTo>
                  <a:pt x="539749" y="2536398"/>
                </a:lnTo>
                <a:lnTo>
                  <a:pt x="0" y="2536398"/>
                </a:lnTo>
                <a:close/>
              </a:path>
            </a:pathLst>
          </a:custGeom>
          <a:solidFill>
            <a:schemeClr val="bg2"/>
          </a:solidFill>
        </p:spPr>
        <p:txBody>
          <a:bodyPr wrap="square">
            <a:noAutofit/>
          </a:bodyPr>
          <a:lstStyle>
            <a:lvl1pPr marL="0" indent="0">
              <a:buNone/>
              <a:defRPr/>
            </a:lvl1pPr>
          </a:lstStyle>
          <a:p>
            <a:endParaRPr lang="en-US"/>
          </a:p>
        </p:txBody>
      </p:sp>
      <p:sp>
        <p:nvSpPr>
          <p:cNvPr id="15" name="Rectangle: Rounded Corners 14">
            <a:extLst>
              <a:ext uri="{FF2B5EF4-FFF2-40B4-BE49-F238E27FC236}">
                <a16:creationId xmlns:a16="http://schemas.microsoft.com/office/drawing/2014/main" id="{F5FAE16A-A4B9-FDA8-B39B-BD57A17A6587}"/>
              </a:ext>
            </a:extLst>
          </p:cNvPr>
          <p:cNvSpPr/>
          <p:nvPr userDrawn="1"/>
        </p:nvSpPr>
        <p:spPr>
          <a:xfrm>
            <a:off x="539749" y="3165636"/>
            <a:ext cx="2664439" cy="2793839"/>
          </a:xfrm>
          <a:prstGeom prst="roundRect">
            <a:avLst>
              <a:gd name="adj" fmla="val 435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79F78AD-8EE4-F938-E52A-70A5FD2A91B8}"/>
              </a:ext>
            </a:extLst>
          </p:cNvPr>
          <p:cNvSpPr/>
          <p:nvPr userDrawn="1"/>
        </p:nvSpPr>
        <p:spPr>
          <a:xfrm>
            <a:off x="539749" y="5880735"/>
            <a:ext cx="2649412" cy="78740"/>
          </a:xfrm>
          <a:custGeom>
            <a:avLst/>
            <a:gdLst>
              <a:gd name="connsiteX0" fmla="*/ 0 w 2649412"/>
              <a:gd name="connsiteY0" fmla="*/ 0 h 78740"/>
              <a:gd name="connsiteX1" fmla="*/ 2649412 w 2649412"/>
              <a:gd name="connsiteY1" fmla="*/ 0 h 78740"/>
              <a:gd name="connsiteX2" fmla="*/ 2647813 w 2649412"/>
              <a:gd name="connsiteY2" fmla="*/ 7920 h 78740"/>
              <a:gd name="connsiteX3" fmla="*/ 2540969 w 2649412"/>
              <a:gd name="connsiteY3" fmla="*/ 78740 h 78740"/>
              <a:gd name="connsiteX4" fmla="*/ 108442 w 2649412"/>
              <a:gd name="connsiteY4" fmla="*/ 78740 h 78740"/>
              <a:gd name="connsiteX5" fmla="*/ 1598 w 2649412"/>
              <a:gd name="connsiteY5" fmla="*/ 7920 h 7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9412" h="78740">
                <a:moveTo>
                  <a:pt x="0" y="0"/>
                </a:moveTo>
                <a:lnTo>
                  <a:pt x="2649412" y="0"/>
                </a:lnTo>
                <a:lnTo>
                  <a:pt x="2647813" y="7920"/>
                </a:lnTo>
                <a:cubicBezTo>
                  <a:pt x="2630210" y="49538"/>
                  <a:pt x="2589000" y="78740"/>
                  <a:pt x="2540969" y="78740"/>
                </a:cubicBezTo>
                <a:lnTo>
                  <a:pt x="108442" y="78740"/>
                </a:lnTo>
                <a:cubicBezTo>
                  <a:pt x="60411" y="78740"/>
                  <a:pt x="19201" y="49538"/>
                  <a:pt x="1598" y="7920"/>
                </a:cubicBezTo>
                <a:close/>
              </a:path>
            </a:pathLst>
          </a:custGeom>
          <a:gradFill>
            <a:gsLst>
              <a:gs pos="0">
                <a:schemeClr val="accent1"/>
              </a:gs>
              <a:gs pos="100000">
                <a:schemeClr val="accent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 name="Title 1">
            <a:extLst>
              <a:ext uri="{FF2B5EF4-FFF2-40B4-BE49-F238E27FC236}">
                <a16:creationId xmlns:a16="http://schemas.microsoft.com/office/drawing/2014/main" id="{EBF158C6-81E6-9CC8-4C75-B1F5A7954F2C}"/>
              </a:ext>
            </a:extLst>
          </p:cNvPr>
          <p:cNvSpPr>
            <a:spLocks noGrp="1"/>
          </p:cNvSpPr>
          <p:nvPr userDrawn="1">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C2F4033-01A0-BFD7-6C82-8289C2F11252}"/>
              </a:ext>
            </a:extLst>
          </p:cNvPr>
          <p:cNvSpPr>
            <a:spLocks noGrp="1"/>
          </p:cNvSpPr>
          <p:nvPr userDrawn="1">
            <p:ph type="ftr" sz="quarter" idx="10"/>
          </p:nvPr>
        </p:nvSpPr>
        <p:spPr/>
        <p:txBody>
          <a:bodyPr/>
          <a:lstStyle>
            <a:lvl1pPr>
              <a:defRPr>
                <a:latin typeface="VIC" panose="00000500000000000000" pitchFamily="2" charset="0"/>
              </a:defRPr>
            </a:lvl1pPr>
          </a:lstStyle>
          <a:p>
            <a:endParaRPr lang="en-US"/>
          </a:p>
        </p:txBody>
      </p:sp>
      <p:sp>
        <p:nvSpPr>
          <p:cNvPr id="4" name="Slide Number Placeholder 3">
            <a:extLst>
              <a:ext uri="{FF2B5EF4-FFF2-40B4-BE49-F238E27FC236}">
                <a16:creationId xmlns:a16="http://schemas.microsoft.com/office/drawing/2014/main" id="{86D495C9-F7B2-3F83-D90A-D90E8C1A839D}"/>
              </a:ext>
            </a:extLst>
          </p:cNvPr>
          <p:cNvSpPr>
            <a:spLocks noGrp="1"/>
          </p:cNvSpPr>
          <p:nvPr userDrawn="1">
            <p:ph type="sldNum" sz="quarter" idx="11"/>
          </p:nvPr>
        </p:nvSpPr>
        <p:spPr/>
        <p:txBody>
          <a:bodyPr/>
          <a:lstStyle>
            <a:lvl1pPr>
              <a:defRPr>
                <a:latin typeface="VIC" panose="00000500000000000000" pitchFamily="2" charset="0"/>
              </a:defRPr>
            </a:lvl1pPr>
          </a:lstStyle>
          <a:p>
            <a:fld id="{AE6C97B7-05AD-4402-A8A1-A463185BD3F3}" type="slidenum">
              <a:rPr lang="en-US" smtClean="0"/>
              <a:pPr/>
              <a:t>‹#›</a:t>
            </a:fld>
            <a:endParaRPr lang="en-US"/>
          </a:p>
        </p:txBody>
      </p:sp>
      <p:sp>
        <p:nvSpPr>
          <p:cNvPr id="7" name="Text Placeholder 2">
            <a:extLst>
              <a:ext uri="{FF2B5EF4-FFF2-40B4-BE49-F238E27FC236}">
                <a16:creationId xmlns:a16="http://schemas.microsoft.com/office/drawing/2014/main" id="{BDCAFBF5-2CDC-2BAE-58DB-D46179EA408C}"/>
              </a:ext>
            </a:extLst>
          </p:cNvPr>
          <p:cNvSpPr>
            <a:spLocks noGrp="1"/>
          </p:cNvSpPr>
          <p:nvPr userDrawn="1">
            <p:ph type="body" idx="25"/>
          </p:nvPr>
        </p:nvSpPr>
        <p:spPr>
          <a:xfrm>
            <a:off x="749213" y="3339476"/>
            <a:ext cx="2245510" cy="2355268"/>
          </a:xfrm>
        </p:spPr>
        <p:txBody>
          <a:bodyPr wrap="square" anchor="ctr">
            <a:noAutofit/>
          </a:bodyPr>
          <a:lstStyle>
            <a:lvl1pPr marL="0" indent="0">
              <a:lnSpc>
                <a:spcPct val="100000"/>
              </a:lnSpc>
              <a:buNone/>
              <a:defRPr sz="1800" b="0">
                <a:solidFill>
                  <a:schemeClr val="accent1"/>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
        <p:nvSpPr>
          <p:cNvPr id="17" name="Text Placeholder 2">
            <a:extLst>
              <a:ext uri="{FF2B5EF4-FFF2-40B4-BE49-F238E27FC236}">
                <a16:creationId xmlns:a16="http://schemas.microsoft.com/office/drawing/2014/main" id="{6940FB3D-DE81-A5BE-3C50-03A38C4815C6}"/>
              </a:ext>
            </a:extLst>
          </p:cNvPr>
          <p:cNvSpPr>
            <a:spLocks noGrp="1"/>
          </p:cNvSpPr>
          <p:nvPr userDrawn="1">
            <p:ph type="body" idx="14"/>
          </p:nvPr>
        </p:nvSpPr>
        <p:spPr>
          <a:xfrm>
            <a:off x="3743936" y="4131943"/>
            <a:ext cx="3689440" cy="340735"/>
          </a:xfrm>
          <a:prstGeom prst="rect">
            <a:avLst/>
          </a:prstGeom>
        </p:spPr>
        <p:txBody>
          <a:bodyPr wrap="square" lIns="0" tIns="46800" rIns="0" bIns="46800" anchor="b" anchorCtr="0">
            <a:spAutoFit/>
          </a:bodyPr>
          <a:lstStyle>
            <a:lvl1pPr marL="0" indent="0">
              <a:lnSpc>
                <a:spcPct val="100000"/>
              </a:lnSpc>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a:extLst>
              <a:ext uri="{FF2B5EF4-FFF2-40B4-BE49-F238E27FC236}">
                <a16:creationId xmlns:a16="http://schemas.microsoft.com/office/drawing/2014/main" id="{B0637DD4-5D96-31B7-F311-EF795EEE6420}"/>
              </a:ext>
            </a:extLst>
          </p:cNvPr>
          <p:cNvSpPr>
            <a:spLocks noGrp="1"/>
          </p:cNvSpPr>
          <p:nvPr userDrawn="1">
            <p:ph type="body" idx="15"/>
          </p:nvPr>
        </p:nvSpPr>
        <p:spPr>
          <a:xfrm>
            <a:off x="3743936" y="4500890"/>
            <a:ext cx="3689440" cy="1379845"/>
          </a:xfrm>
          <a:prstGeom prst="rect">
            <a:avLst/>
          </a:prstGeom>
        </p:spPr>
        <p:txBody>
          <a:bodyPr wrap="square" lIns="0" tIns="46800" rIns="0" bIns="46800" anchor="t" anchorCtr="0">
            <a:no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2">
            <a:extLst>
              <a:ext uri="{FF2B5EF4-FFF2-40B4-BE49-F238E27FC236}">
                <a16:creationId xmlns:a16="http://schemas.microsoft.com/office/drawing/2014/main" id="{D8596F4C-7CA9-1206-9A6D-077D97A1F4B7}"/>
              </a:ext>
            </a:extLst>
          </p:cNvPr>
          <p:cNvSpPr>
            <a:spLocks noGrp="1"/>
          </p:cNvSpPr>
          <p:nvPr userDrawn="1">
            <p:ph type="body" idx="27"/>
          </p:nvPr>
        </p:nvSpPr>
        <p:spPr>
          <a:xfrm>
            <a:off x="7961223" y="4131943"/>
            <a:ext cx="3689440" cy="340735"/>
          </a:xfrm>
          <a:prstGeom prst="rect">
            <a:avLst/>
          </a:prstGeom>
        </p:spPr>
        <p:txBody>
          <a:bodyPr wrap="square" lIns="0" tIns="46800" rIns="0" bIns="46800" anchor="b" anchorCtr="0">
            <a:spAutoFit/>
          </a:bodyPr>
          <a:lstStyle>
            <a:lvl1pPr marL="0" indent="0">
              <a:lnSpc>
                <a:spcPct val="100000"/>
              </a:lnSpc>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2">
            <a:extLst>
              <a:ext uri="{FF2B5EF4-FFF2-40B4-BE49-F238E27FC236}">
                <a16:creationId xmlns:a16="http://schemas.microsoft.com/office/drawing/2014/main" id="{B841C022-7575-1E37-B748-5636F3D4155B}"/>
              </a:ext>
            </a:extLst>
          </p:cNvPr>
          <p:cNvSpPr>
            <a:spLocks noGrp="1"/>
          </p:cNvSpPr>
          <p:nvPr userDrawn="1">
            <p:ph type="body" idx="28"/>
          </p:nvPr>
        </p:nvSpPr>
        <p:spPr>
          <a:xfrm>
            <a:off x="7961223" y="4500890"/>
            <a:ext cx="3689440" cy="1379845"/>
          </a:xfrm>
          <a:prstGeom prst="rect">
            <a:avLst/>
          </a:prstGeom>
        </p:spPr>
        <p:txBody>
          <a:bodyPr wrap="square" lIns="0" tIns="46800" rIns="0" bIns="46800" anchor="t" anchorCtr="0">
            <a:no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73505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7AA59-A313-0581-D446-439971897C33}"/>
              </a:ext>
            </a:extLst>
          </p:cNvPr>
          <p:cNvSpPr>
            <a:spLocks noGrp="1"/>
          </p:cNvSpPr>
          <p:nvPr>
            <p:ph type="title" hasCustomPrompt="1"/>
          </p:nvPr>
        </p:nvSpPr>
        <p:spPr>
          <a:xfrm>
            <a:off x="539749" y="543171"/>
            <a:ext cx="5718633" cy="978729"/>
          </a:xfrm>
        </p:spPr>
        <p:txBody>
          <a:bodyPr/>
          <a:lstStyle>
            <a:lvl1pPr>
              <a:defRPr/>
            </a:lvl1pPr>
          </a:lstStyle>
          <a:p>
            <a:r>
              <a:rPr lang="en-US"/>
              <a:t>Click to edit</a:t>
            </a:r>
            <a:br>
              <a:rPr lang="en-US"/>
            </a:br>
            <a:r>
              <a:rPr lang="en-US"/>
              <a:t>Master title style</a:t>
            </a:r>
          </a:p>
        </p:txBody>
      </p:sp>
      <p:sp>
        <p:nvSpPr>
          <p:cNvPr id="3" name="Footer Placeholder 2">
            <a:extLst>
              <a:ext uri="{FF2B5EF4-FFF2-40B4-BE49-F238E27FC236}">
                <a16:creationId xmlns:a16="http://schemas.microsoft.com/office/drawing/2014/main" id="{1E5B728A-32ED-3289-C0AB-B608DE89881E}"/>
              </a:ext>
            </a:extLst>
          </p:cNvPr>
          <p:cNvSpPr>
            <a:spLocks noGrp="1"/>
          </p:cNvSpPr>
          <p:nvPr>
            <p:ph type="ftr" sz="quarter" idx="10"/>
          </p:nvPr>
        </p:nvSpPr>
        <p:spPr>
          <a:xfrm>
            <a:off x="873760" y="6316664"/>
            <a:ext cx="5383112" cy="316546"/>
          </a:xfrm>
        </p:spPr>
        <p:txBody>
          <a:bodyPr/>
          <a:lstStyle>
            <a:lvl1pPr>
              <a:defRPr>
                <a:latin typeface="VIC" panose="00000500000000000000" pitchFamily="2" charset="0"/>
              </a:defRPr>
            </a:lvl1pPr>
          </a:lstStyle>
          <a:p>
            <a:endParaRPr lang="en-US"/>
          </a:p>
        </p:txBody>
      </p:sp>
      <p:sp>
        <p:nvSpPr>
          <p:cNvPr id="4" name="Slide Number Placeholder 3">
            <a:extLst>
              <a:ext uri="{FF2B5EF4-FFF2-40B4-BE49-F238E27FC236}">
                <a16:creationId xmlns:a16="http://schemas.microsoft.com/office/drawing/2014/main" id="{6D6519DA-3DEE-80CE-F800-58EC7407DE5E}"/>
              </a:ext>
            </a:extLst>
          </p:cNvPr>
          <p:cNvSpPr>
            <a:spLocks noGrp="1"/>
          </p:cNvSpPr>
          <p:nvPr>
            <p:ph type="sldNum" sz="quarter" idx="11"/>
          </p:nvPr>
        </p:nvSpPr>
        <p:spPr/>
        <p:txBody>
          <a:bodyPr/>
          <a:lstStyle>
            <a:lvl1pPr>
              <a:defRPr>
                <a:latin typeface="VIC" panose="00000500000000000000" pitchFamily="2" charset="0"/>
              </a:defRPr>
            </a:lvl1pPr>
          </a:lstStyle>
          <a:p>
            <a:fld id="{AE6C97B7-05AD-4402-A8A1-A463185BD3F3}" type="slidenum">
              <a:rPr lang="en-US" smtClean="0"/>
              <a:pPr/>
              <a:t>‹#›</a:t>
            </a:fld>
            <a:endParaRPr lang="en-US"/>
          </a:p>
        </p:txBody>
      </p:sp>
      <p:sp>
        <p:nvSpPr>
          <p:cNvPr id="8" name="Text Placeholder 2">
            <a:extLst>
              <a:ext uri="{FF2B5EF4-FFF2-40B4-BE49-F238E27FC236}">
                <a16:creationId xmlns:a16="http://schemas.microsoft.com/office/drawing/2014/main" id="{361413FE-F955-76E9-AFB0-5400693EAE6B}"/>
              </a:ext>
            </a:extLst>
          </p:cNvPr>
          <p:cNvSpPr>
            <a:spLocks noGrp="1"/>
          </p:cNvSpPr>
          <p:nvPr>
            <p:ph type="body" idx="12"/>
          </p:nvPr>
        </p:nvSpPr>
        <p:spPr>
          <a:xfrm>
            <a:off x="539749" y="1743571"/>
            <a:ext cx="5718633" cy="425374"/>
          </a:xfrm>
          <a:prstGeom prst="rect">
            <a:avLst/>
          </a:prstGeom>
        </p:spPr>
        <p:txBody>
          <a:bodyPr wrap="square" lIns="0" tIns="46800" rIns="0" bIns="46800" anchor="t" anchorCtr="0">
            <a:sp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63656454-98FF-FEEA-0C42-CC73A17D729F}"/>
              </a:ext>
            </a:extLst>
          </p:cNvPr>
          <p:cNvSpPr>
            <a:spLocks noGrp="1"/>
          </p:cNvSpPr>
          <p:nvPr>
            <p:ph type="body" idx="14"/>
          </p:nvPr>
        </p:nvSpPr>
        <p:spPr>
          <a:xfrm>
            <a:off x="539749" y="4141045"/>
            <a:ext cx="2623380" cy="402291"/>
          </a:xfrm>
          <a:prstGeom prst="rect">
            <a:avLst/>
          </a:prstGeom>
        </p:spPr>
        <p:txBody>
          <a:bodyPr wrap="square" lIns="0" tIns="46800" rIns="0" bIns="46800" anchor="b" anchorCtr="0">
            <a:sp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Text Placeholder 2">
            <a:extLst>
              <a:ext uri="{FF2B5EF4-FFF2-40B4-BE49-F238E27FC236}">
                <a16:creationId xmlns:a16="http://schemas.microsoft.com/office/drawing/2014/main" id="{F1B2464D-0214-062E-910C-6A0DF1F9D4D3}"/>
              </a:ext>
            </a:extLst>
          </p:cNvPr>
          <p:cNvSpPr>
            <a:spLocks noGrp="1"/>
          </p:cNvSpPr>
          <p:nvPr>
            <p:ph type="body" idx="15"/>
          </p:nvPr>
        </p:nvSpPr>
        <p:spPr>
          <a:xfrm>
            <a:off x="539749" y="4571548"/>
            <a:ext cx="2623380" cy="1305377"/>
          </a:xfrm>
          <a:prstGeom prst="rect">
            <a:avLst/>
          </a:prstGeom>
        </p:spPr>
        <p:txBody>
          <a:bodyPr wrap="square" lIns="0" tIns="46800" rIns="0" bIns="46800" anchor="t"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2">
            <a:extLst>
              <a:ext uri="{FF2B5EF4-FFF2-40B4-BE49-F238E27FC236}">
                <a16:creationId xmlns:a16="http://schemas.microsoft.com/office/drawing/2014/main" id="{298039E9-7D2B-0110-6E83-15DC4F5D4FAC}"/>
              </a:ext>
            </a:extLst>
          </p:cNvPr>
          <p:cNvSpPr>
            <a:spLocks noGrp="1"/>
          </p:cNvSpPr>
          <p:nvPr>
            <p:ph type="body" idx="16"/>
          </p:nvPr>
        </p:nvSpPr>
        <p:spPr>
          <a:xfrm>
            <a:off x="3635002" y="4141045"/>
            <a:ext cx="2623380" cy="402291"/>
          </a:xfrm>
          <a:prstGeom prst="rect">
            <a:avLst/>
          </a:prstGeom>
        </p:spPr>
        <p:txBody>
          <a:bodyPr wrap="square" lIns="0" tIns="46800" rIns="0" bIns="46800" anchor="b" anchorCtr="0">
            <a:spAutoFit/>
          </a:bodyPr>
          <a:lstStyle>
            <a:lvl1pPr marL="0" indent="0" algn="l">
              <a:lnSpc>
                <a:spcPct val="100000"/>
              </a:lnSpc>
              <a:buNone/>
              <a:defRPr sz="2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0" name="Text Placeholder 2">
            <a:extLst>
              <a:ext uri="{FF2B5EF4-FFF2-40B4-BE49-F238E27FC236}">
                <a16:creationId xmlns:a16="http://schemas.microsoft.com/office/drawing/2014/main" id="{E45EEB86-26AB-4555-8A2F-CA9B876DA658}"/>
              </a:ext>
            </a:extLst>
          </p:cNvPr>
          <p:cNvSpPr>
            <a:spLocks noGrp="1"/>
          </p:cNvSpPr>
          <p:nvPr>
            <p:ph type="body" idx="17"/>
          </p:nvPr>
        </p:nvSpPr>
        <p:spPr>
          <a:xfrm>
            <a:off x="3635002" y="4571548"/>
            <a:ext cx="2623380" cy="1305377"/>
          </a:xfrm>
          <a:prstGeom prst="rect">
            <a:avLst/>
          </a:prstGeom>
        </p:spPr>
        <p:txBody>
          <a:bodyPr wrap="square" lIns="0" tIns="46800" rIns="0" bIns="46800" anchor="t"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5" name="Picture Placeholder 114">
            <a:extLst>
              <a:ext uri="{FF2B5EF4-FFF2-40B4-BE49-F238E27FC236}">
                <a16:creationId xmlns:a16="http://schemas.microsoft.com/office/drawing/2014/main" id="{9C580435-EF13-A843-068C-2230285FD989}"/>
              </a:ext>
            </a:extLst>
          </p:cNvPr>
          <p:cNvSpPr>
            <a:spLocks noGrp="1"/>
          </p:cNvSpPr>
          <p:nvPr>
            <p:ph type="pic" sz="quarter" idx="18"/>
          </p:nvPr>
        </p:nvSpPr>
        <p:spPr>
          <a:xfrm>
            <a:off x="6503491" y="0"/>
            <a:ext cx="5688509" cy="6858000"/>
          </a:xfrm>
          <a:custGeom>
            <a:avLst/>
            <a:gdLst>
              <a:gd name="connsiteX0" fmla="*/ 4766302 w 5688509"/>
              <a:gd name="connsiteY0" fmla="*/ 6575436 h 6858000"/>
              <a:gd name="connsiteX1" fmla="*/ 4788894 w 5688509"/>
              <a:gd name="connsiteY1" fmla="*/ 6598502 h 6858000"/>
              <a:gd name="connsiteX2" fmla="*/ 4766302 w 5688509"/>
              <a:gd name="connsiteY2" fmla="*/ 6621803 h 6858000"/>
              <a:gd name="connsiteX3" fmla="*/ 4743473 w 5688509"/>
              <a:gd name="connsiteY3" fmla="*/ 6598502 h 6858000"/>
              <a:gd name="connsiteX4" fmla="*/ 4766302 w 5688509"/>
              <a:gd name="connsiteY4" fmla="*/ 6575436 h 6858000"/>
              <a:gd name="connsiteX5" fmla="*/ 4914627 w 5688509"/>
              <a:gd name="connsiteY5" fmla="*/ 6575318 h 6858000"/>
              <a:gd name="connsiteX6" fmla="*/ 4936982 w 5688509"/>
              <a:gd name="connsiteY6" fmla="*/ 6596846 h 6858000"/>
              <a:gd name="connsiteX7" fmla="*/ 4936982 w 5688509"/>
              <a:gd name="connsiteY7" fmla="*/ 6600394 h 6858000"/>
              <a:gd name="connsiteX8" fmla="*/ 4914627 w 5688509"/>
              <a:gd name="connsiteY8" fmla="*/ 6621803 h 6858000"/>
              <a:gd name="connsiteX9" fmla="*/ 4892272 w 5688509"/>
              <a:gd name="connsiteY9" fmla="*/ 6598620 h 6858000"/>
              <a:gd name="connsiteX10" fmla="*/ 4914627 w 5688509"/>
              <a:gd name="connsiteY10" fmla="*/ 6575318 h 6858000"/>
              <a:gd name="connsiteX11" fmla="*/ 4859981 w 5688509"/>
              <a:gd name="connsiteY11" fmla="*/ 6568577 h 6858000"/>
              <a:gd name="connsiteX12" fmla="*/ 4859981 w 5688509"/>
              <a:gd name="connsiteY12" fmla="*/ 6628546 h 6858000"/>
              <a:gd name="connsiteX13" fmla="*/ 4869325 w 5688509"/>
              <a:gd name="connsiteY13" fmla="*/ 6628546 h 6858000"/>
              <a:gd name="connsiteX14" fmla="*/ 4869325 w 5688509"/>
              <a:gd name="connsiteY14" fmla="*/ 6568577 h 6858000"/>
              <a:gd name="connsiteX15" fmla="*/ 4600588 w 5688509"/>
              <a:gd name="connsiteY15" fmla="*/ 6568577 h 6858000"/>
              <a:gd name="connsiteX16" fmla="*/ 4600588 w 5688509"/>
              <a:gd name="connsiteY16" fmla="*/ 6628546 h 6858000"/>
              <a:gd name="connsiteX17" fmla="*/ 4609932 w 5688509"/>
              <a:gd name="connsiteY17" fmla="*/ 6628546 h 6858000"/>
              <a:gd name="connsiteX18" fmla="*/ 4609932 w 5688509"/>
              <a:gd name="connsiteY18" fmla="*/ 6568577 h 6858000"/>
              <a:gd name="connsiteX19" fmla="*/ 4844723 w 5688509"/>
              <a:gd name="connsiteY19" fmla="*/ 6567985 h 6858000"/>
              <a:gd name="connsiteX20" fmla="*/ 4820593 w 5688509"/>
              <a:gd name="connsiteY20" fmla="*/ 6583362 h 6858000"/>
              <a:gd name="connsiteX21" fmla="*/ 4820593 w 5688509"/>
              <a:gd name="connsiteY21" fmla="*/ 6568576 h 6858000"/>
              <a:gd name="connsiteX22" fmla="*/ 4811249 w 5688509"/>
              <a:gd name="connsiteY22" fmla="*/ 6568576 h 6858000"/>
              <a:gd name="connsiteX23" fmla="*/ 4811249 w 5688509"/>
              <a:gd name="connsiteY23" fmla="*/ 6628546 h 6858000"/>
              <a:gd name="connsiteX24" fmla="*/ 4820593 w 5688509"/>
              <a:gd name="connsiteY24" fmla="*/ 6628546 h 6858000"/>
              <a:gd name="connsiteX25" fmla="*/ 4820593 w 5688509"/>
              <a:gd name="connsiteY25" fmla="*/ 6605480 h 6858000"/>
              <a:gd name="connsiteX26" fmla="*/ 4844723 w 5688509"/>
              <a:gd name="connsiteY26" fmla="*/ 6577329 h 6858000"/>
              <a:gd name="connsiteX27" fmla="*/ 4848271 w 5688509"/>
              <a:gd name="connsiteY27" fmla="*/ 6577329 h 6858000"/>
              <a:gd name="connsiteX28" fmla="*/ 4848981 w 5688509"/>
              <a:gd name="connsiteY28" fmla="*/ 6568458 h 6858000"/>
              <a:gd name="connsiteX29" fmla="*/ 4844723 w 5688509"/>
              <a:gd name="connsiteY29" fmla="*/ 6567985 h 6858000"/>
              <a:gd name="connsiteX30" fmla="*/ 4913089 w 5688509"/>
              <a:gd name="connsiteY30" fmla="*/ 6567275 h 6858000"/>
              <a:gd name="connsiteX31" fmla="*/ 4883164 w 5688509"/>
              <a:gd name="connsiteY31" fmla="*/ 6598738 h 6858000"/>
              <a:gd name="connsiteX32" fmla="*/ 4913089 w 5688509"/>
              <a:gd name="connsiteY32" fmla="*/ 6630201 h 6858000"/>
              <a:gd name="connsiteX33" fmla="*/ 4936982 w 5688509"/>
              <a:gd name="connsiteY33" fmla="*/ 6619201 h 6858000"/>
              <a:gd name="connsiteX34" fmla="*/ 4936982 w 5688509"/>
              <a:gd name="connsiteY34" fmla="*/ 6628545 h 6858000"/>
              <a:gd name="connsiteX35" fmla="*/ 4946208 w 5688509"/>
              <a:gd name="connsiteY35" fmla="*/ 6628545 h 6858000"/>
              <a:gd name="connsiteX36" fmla="*/ 4946208 w 5688509"/>
              <a:gd name="connsiteY36" fmla="*/ 6568694 h 6858000"/>
              <a:gd name="connsiteX37" fmla="*/ 4936982 w 5688509"/>
              <a:gd name="connsiteY37" fmla="*/ 6568694 h 6858000"/>
              <a:gd name="connsiteX38" fmla="*/ 4936982 w 5688509"/>
              <a:gd name="connsiteY38" fmla="*/ 6578157 h 6858000"/>
              <a:gd name="connsiteX39" fmla="*/ 4913089 w 5688509"/>
              <a:gd name="connsiteY39" fmla="*/ 6567275 h 6858000"/>
              <a:gd name="connsiteX40" fmla="*/ 4766302 w 5688509"/>
              <a:gd name="connsiteY40" fmla="*/ 6567275 h 6858000"/>
              <a:gd name="connsiteX41" fmla="*/ 4734484 w 5688509"/>
              <a:gd name="connsiteY41" fmla="*/ 6598502 h 6858000"/>
              <a:gd name="connsiteX42" fmla="*/ 4766302 w 5688509"/>
              <a:gd name="connsiteY42" fmla="*/ 6629965 h 6858000"/>
              <a:gd name="connsiteX43" fmla="*/ 4798002 w 5688509"/>
              <a:gd name="connsiteY43" fmla="*/ 6598502 h 6858000"/>
              <a:gd name="connsiteX44" fmla="*/ 4766302 w 5688509"/>
              <a:gd name="connsiteY44" fmla="*/ 6567275 h 6858000"/>
              <a:gd name="connsiteX45" fmla="*/ 4655708 w 5688509"/>
              <a:gd name="connsiteY45" fmla="*/ 6567275 h 6858000"/>
              <a:gd name="connsiteX46" fmla="*/ 4624481 w 5688509"/>
              <a:gd name="connsiteY46" fmla="*/ 6598738 h 6858000"/>
              <a:gd name="connsiteX47" fmla="*/ 4655708 w 5688509"/>
              <a:gd name="connsiteY47" fmla="*/ 6630201 h 6858000"/>
              <a:gd name="connsiteX48" fmla="*/ 4671912 w 5688509"/>
              <a:gd name="connsiteY48" fmla="*/ 6625707 h 6858000"/>
              <a:gd name="connsiteX49" fmla="*/ 4682716 w 5688509"/>
              <a:gd name="connsiteY49" fmla="*/ 6613494 h 6858000"/>
              <a:gd name="connsiteX50" fmla="*/ 4682794 w 5688509"/>
              <a:gd name="connsiteY50" fmla="*/ 6613523 h 6858000"/>
              <a:gd name="connsiteX51" fmla="*/ 4682794 w 5688509"/>
              <a:gd name="connsiteY51" fmla="*/ 6613405 h 6858000"/>
              <a:gd name="connsiteX52" fmla="*/ 4682716 w 5688509"/>
              <a:gd name="connsiteY52" fmla="*/ 6613494 h 6858000"/>
              <a:gd name="connsiteX53" fmla="*/ 4674278 w 5688509"/>
              <a:gd name="connsiteY53" fmla="*/ 6610330 h 6858000"/>
              <a:gd name="connsiteX54" fmla="*/ 4655708 w 5688509"/>
              <a:gd name="connsiteY54" fmla="*/ 6621685 h 6858000"/>
              <a:gd name="connsiteX55" fmla="*/ 4633470 w 5688509"/>
              <a:gd name="connsiteY55" fmla="*/ 6598856 h 6858000"/>
              <a:gd name="connsiteX56" fmla="*/ 4655708 w 5688509"/>
              <a:gd name="connsiteY56" fmla="*/ 6575910 h 6858000"/>
              <a:gd name="connsiteX57" fmla="*/ 4673805 w 5688509"/>
              <a:gd name="connsiteY57" fmla="*/ 6586555 h 6858000"/>
              <a:gd name="connsiteX58" fmla="*/ 4682439 w 5688509"/>
              <a:gd name="connsiteY58" fmla="*/ 6583125 h 6858000"/>
              <a:gd name="connsiteX59" fmla="*/ 4655708 w 5688509"/>
              <a:gd name="connsiteY59" fmla="*/ 6567275 h 6858000"/>
              <a:gd name="connsiteX60" fmla="*/ 4698526 w 5688509"/>
              <a:gd name="connsiteY60" fmla="*/ 6549415 h 6858000"/>
              <a:gd name="connsiteX61" fmla="*/ 4698526 w 5688509"/>
              <a:gd name="connsiteY61" fmla="*/ 6568458 h 6858000"/>
              <a:gd name="connsiteX62" fmla="*/ 4685515 w 5688509"/>
              <a:gd name="connsiteY62" fmla="*/ 6568458 h 6858000"/>
              <a:gd name="connsiteX63" fmla="*/ 4685515 w 5688509"/>
              <a:gd name="connsiteY63" fmla="*/ 6576265 h 6858000"/>
              <a:gd name="connsiteX64" fmla="*/ 4698526 w 5688509"/>
              <a:gd name="connsiteY64" fmla="*/ 6576265 h 6858000"/>
              <a:gd name="connsiteX65" fmla="*/ 4698526 w 5688509"/>
              <a:gd name="connsiteY65" fmla="*/ 6609739 h 6858000"/>
              <a:gd name="connsiteX66" fmla="*/ 4718397 w 5688509"/>
              <a:gd name="connsiteY66" fmla="*/ 6630084 h 6858000"/>
              <a:gd name="connsiteX67" fmla="*/ 4732236 w 5688509"/>
              <a:gd name="connsiteY67" fmla="*/ 6625352 h 6858000"/>
              <a:gd name="connsiteX68" fmla="*/ 4729161 w 5688509"/>
              <a:gd name="connsiteY68" fmla="*/ 6617664 h 6858000"/>
              <a:gd name="connsiteX69" fmla="*/ 4718989 w 5688509"/>
              <a:gd name="connsiteY69" fmla="*/ 6621331 h 6858000"/>
              <a:gd name="connsiteX70" fmla="*/ 4707870 w 5688509"/>
              <a:gd name="connsiteY70" fmla="*/ 6609148 h 6858000"/>
              <a:gd name="connsiteX71" fmla="*/ 4707870 w 5688509"/>
              <a:gd name="connsiteY71" fmla="*/ 6576265 h 6858000"/>
              <a:gd name="connsiteX72" fmla="*/ 4729279 w 5688509"/>
              <a:gd name="connsiteY72" fmla="*/ 6576265 h 6858000"/>
              <a:gd name="connsiteX73" fmla="*/ 4729279 w 5688509"/>
              <a:gd name="connsiteY73" fmla="*/ 6568458 h 6858000"/>
              <a:gd name="connsiteX74" fmla="*/ 4707870 w 5688509"/>
              <a:gd name="connsiteY74" fmla="*/ 6568458 h 6858000"/>
              <a:gd name="connsiteX75" fmla="*/ 4707870 w 5688509"/>
              <a:gd name="connsiteY75" fmla="*/ 6549415 h 6858000"/>
              <a:gd name="connsiteX76" fmla="*/ 4508919 w 5688509"/>
              <a:gd name="connsiteY76" fmla="*/ 6547049 h 6858000"/>
              <a:gd name="connsiteX77" fmla="*/ 4544404 w 5688509"/>
              <a:gd name="connsiteY77" fmla="*/ 6628546 h 6858000"/>
              <a:gd name="connsiteX78" fmla="*/ 4553630 w 5688509"/>
              <a:gd name="connsiteY78" fmla="*/ 6628546 h 6858000"/>
              <a:gd name="connsiteX79" fmla="*/ 4589233 w 5688509"/>
              <a:gd name="connsiteY79" fmla="*/ 6547049 h 6858000"/>
              <a:gd name="connsiteX80" fmla="*/ 4578706 w 5688509"/>
              <a:gd name="connsiteY80" fmla="*/ 6547049 h 6858000"/>
              <a:gd name="connsiteX81" fmla="*/ 4549017 w 5688509"/>
              <a:gd name="connsiteY81" fmla="*/ 6615416 h 6858000"/>
              <a:gd name="connsiteX82" fmla="*/ 4519328 w 5688509"/>
              <a:gd name="connsiteY82" fmla="*/ 6547049 h 6858000"/>
              <a:gd name="connsiteX83" fmla="*/ 4864712 w 5688509"/>
              <a:gd name="connsiteY83" fmla="*/ 6544329 h 6858000"/>
              <a:gd name="connsiteX84" fmla="*/ 4858325 w 5688509"/>
              <a:gd name="connsiteY84" fmla="*/ 6550480 h 6858000"/>
              <a:gd name="connsiteX85" fmla="*/ 4864712 w 5688509"/>
              <a:gd name="connsiteY85" fmla="*/ 6556630 h 6858000"/>
              <a:gd name="connsiteX86" fmla="*/ 4871100 w 5688509"/>
              <a:gd name="connsiteY86" fmla="*/ 6550480 h 6858000"/>
              <a:gd name="connsiteX87" fmla="*/ 4864712 w 5688509"/>
              <a:gd name="connsiteY87" fmla="*/ 6544329 h 6858000"/>
              <a:gd name="connsiteX88" fmla="*/ 4605319 w 5688509"/>
              <a:gd name="connsiteY88" fmla="*/ 6544329 h 6858000"/>
              <a:gd name="connsiteX89" fmla="*/ 4598932 w 5688509"/>
              <a:gd name="connsiteY89" fmla="*/ 6550480 h 6858000"/>
              <a:gd name="connsiteX90" fmla="*/ 4605319 w 5688509"/>
              <a:gd name="connsiteY90" fmla="*/ 6556630 h 6858000"/>
              <a:gd name="connsiteX91" fmla="*/ 4611707 w 5688509"/>
              <a:gd name="connsiteY91" fmla="*/ 6550480 h 6858000"/>
              <a:gd name="connsiteX92" fmla="*/ 4605319 w 5688509"/>
              <a:gd name="connsiteY92" fmla="*/ 6544329 h 6858000"/>
              <a:gd name="connsiteX93" fmla="*/ 4986780 w 5688509"/>
              <a:gd name="connsiteY93" fmla="*/ 6469101 h 6858000"/>
              <a:gd name="connsiteX94" fmla="*/ 5001683 w 5688509"/>
              <a:gd name="connsiteY94" fmla="*/ 6484951 h 6858000"/>
              <a:gd name="connsiteX95" fmla="*/ 4986780 w 5688509"/>
              <a:gd name="connsiteY95" fmla="*/ 6500801 h 6858000"/>
              <a:gd name="connsiteX96" fmla="*/ 4972113 w 5688509"/>
              <a:gd name="connsiteY96" fmla="*/ 6484951 h 6858000"/>
              <a:gd name="connsiteX97" fmla="*/ 4986780 w 5688509"/>
              <a:gd name="connsiteY97" fmla="*/ 6469101 h 6858000"/>
              <a:gd name="connsiteX98" fmla="*/ 4622234 w 5688509"/>
              <a:gd name="connsiteY98" fmla="*/ 6469101 h 6858000"/>
              <a:gd name="connsiteX99" fmla="*/ 4637137 w 5688509"/>
              <a:gd name="connsiteY99" fmla="*/ 6484951 h 6858000"/>
              <a:gd name="connsiteX100" fmla="*/ 4622234 w 5688509"/>
              <a:gd name="connsiteY100" fmla="*/ 6500801 h 6858000"/>
              <a:gd name="connsiteX101" fmla="*/ 4607567 w 5688509"/>
              <a:gd name="connsiteY101" fmla="*/ 6484951 h 6858000"/>
              <a:gd name="connsiteX102" fmla="*/ 4622234 w 5688509"/>
              <a:gd name="connsiteY102" fmla="*/ 6469101 h 6858000"/>
              <a:gd name="connsiteX103" fmla="*/ 5116298 w 5688509"/>
              <a:gd name="connsiteY103" fmla="*/ 6468391 h 6858000"/>
              <a:gd name="connsiteX104" fmla="*/ 5128600 w 5688509"/>
              <a:gd name="connsiteY104" fmla="*/ 6477972 h 6858000"/>
              <a:gd name="connsiteX105" fmla="*/ 5103406 w 5688509"/>
              <a:gd name="connsiteY105" fmla="*/ 6477972 h 6858000"/>
              <a:gd name="connsiteX106" fmla="*/ 5116298 w 5688509"/>
              <a:gd name="connsiteY106" fmla="*/ 6468391 h 6858000"/>
              <a:gd name="connsiteX107" fmla="*/ 4744419 w 5688509"/>
              <a:gd name="connsiteY107" fmla="*/ 6468391 h 6858000"/>
              <a:gd name="connsiteX108" fmla="*/ 4756720 w 5688509"/>
              <a:gd name="connsiteY108" fmla="*/ 6477972 h 6858000"/>
              <a:gd name="connsiteX109" fmla="*/ 4731526 w 5688509"/>
              <a:gd name="connsiteY109" fmla="*/ 6477972 h 6858000"/>
              <a:gd name="connsiteX110" fmla="*/ 4744419 w 5688509"/>
              <a:gd name="connsiteY110" fmla="*/ 6468391 h 6858000"/>
              <a:gd name="connsiteX111" fmla="*/ 4693558 w 5688509"/>
              <a:gd name="connsiteY111" fmla="*/ 6454434 h 6858000"/>
              <a:gd name="connsiteX112" fmla="*/ 4693676 w 5688509"/>
              <a:gd name="connsiteY112" fmla="*/ 6454434 h 6858000"/>
              <a:gd name="connsiteX113" fmla="*/ 4693676 w 5688509"/>
              <a:gd name="connsiteY113" fmla="*/ 6454552 h 6858000"/>
              <a:gd name="connsiteX114" fmla="*/ 5075728 w 5688509"/>
              <a:gd name="connsiteY114" fmla="*/ 6453606 h 6858000"/>
              <a:gd name="connsiteX115" fmla="*/ 5054674 w 5688509"/>
              <a:gd name="connsiteY115" fmla="*/ 6466144 h 6858000"/>
              <a:gd name="connsiteX116" fmla="*/ 5054674 w 5688509"/>
              <a:gd name="connsiteY116" fmla="*/ 6454434 h 6858000"/>
              <a:gd name="connsiteX117" fmla="*/ 5035157 w 5688509"/>
              <a:gd name="connsiteY117" fmla="*/ 6454434 h 6858000"/>
              <a:gd name="connsiteX118" fmla="*/ 5035157 w 5688509"/>
              <a:gd name="connsiteY118" fmla="*/ 6515468 h 6858000"/>
              <a:gd name="connsiteX119" fmla="*/ 5054674 w 5688509"/>
              <a:gd name="connsiteY119" fmla="*/ 6515468 h 6858000"/>
              <a:gd name="connsiteX120" fmla="*/ 5054674 w 5688509"/>
              <a:gd name="connsiteY120" fmla="*/ 6496424 h 6858000"/>
              <a:gd name="connsiteX121" fmla="*/ 5075728 w 5688509"/>
              <a:gd name="connsiteY121" fmla="*/ 6473596 h 6858000"/>
              <a:gd name="connsiteX122" fmla="*/ 5079276 w 5688509"/>
              <a:gd name="connsiteY122" fmla="*/ 6473596 h 6858000"/>
              <a:gd name="connsiteX123" fmla="*/ 5080104 w 5688509"/>
              <a:gd name="connsiteY123" fmla="*/ 6454079 h 6858000"/>
              <a:gd name="connsiteX124" fmla="*/ 5075728 w 5688509"/>
              <a:gd name="connsiteY124" fmla="*/ 6453606 h 6858000"/>
              <a:gd name="connsiteX125" fmla="*/ 4826507 w 5688509"/>
              <a:gd name="connsiteY125" fmla="*/ 6453606 h 6858000"/>
              <a:gd name="connsiteX126" fmla="*/ 4805453 w 5688509"/>
              <a:gd name="connsiteY126" fmla="*/ 6466144 h 6858000"/>
              <a:gd name="connsiteX127" fmla="*/ 4805453 w 5688509"/>
              <a:gd name="connsiteY127" fmla="*/ 6454434 h 6858000"/>
              <a:gd name="connsiteX128" fmla="*/ 4785936 w 5688509"/>
              <a:gd name="connsiteY128" fmla="*/ 6454434 h 6858000"/>
              <a:gd name="connsiteX129" fmla="*/ 4785936 w 5688509"/>
              <a:gd name="connsiteY129" fmla="*/ 6515468 h 6858000"/>
              <a:gd name="connsiteX130" fmla="*/ 4805453 w 5688509"/>
              <a:gd name="connsiteY130" fmla="*/ 6515468 h 6858000"/>
              <a:gd name="connsiteX131" fmla="*/ 4805453 w 5688509"/>
              <a:gd name="connsiteY131" fmla="*/ 6496424 h 6858000"/>
              <a:gd name="connsiteX132" fmla="*/ 4826507 w 5688509"/>
              <a:gd name="connsiteY132" fmla="*/ 6473596 h 6858000"/>
              <a:gd name="connsiteX133" fmla="*/ 4830055 w 5688509"/>
              <a:gd name="connsiteY133" fmla="*/ 6473596 h 6858000"/>
              <a:gd name="connsiteX134" fmla="*/ 4830883 w 5688509"/>
              <a:gd name="connsiteY134" fmla="*/ 6454079 h 6858000"/>
              <a:gd name="connsiteX135" fmla="*/ 4826507 w 5688509"/>
              <a:gd name="connsiteY135" fmla="*/ 6453606 h 6858000"/>
              <a:gd name="connsiteX136" fmla="*/ 5116180 w 5688509"/>
              <a:gd name="connsiteY136" fmla="*/ 6452778 h 6858000"/>
              <a:gd name="connsiteX137" fmla="*/ 5083889 w 5688509"/>
              <a:gd name="connsiteY137" fmla="*/ 6485069 h 6858000"/>
              <a:gd name="connsiteX138" fmla="*/ 5117008 w 5688509"/>
              <a:gd name="connsiteY138" fmla="*/ 6517360 h 6858000"/>
              <a:gd name="connsiteX139" fmla="*/ 5144804 w 5688509"/>
              <a:gd name="connsiteY139" fmla="*/ 6503758 h 6858000"/>
              <a:gd name="connsiteX140" fmla="*/ 5129428 w 5688509"/>
              <a:gd name="connsiteY140" fmla="*/ 6496424 h 6858000"/>
              <a:gd name="connsiteX141" fmla="*/ 5117008 w 5688509"/>
              <a:gd name="connsiteY141" fmla="*/ 6501747 h 6858000"/>
              <a:gd name="connsiteX142" fmla="*/ 5103051 w 5688509"/>
              <a:gd name="connsiteY142" fmla="*/ 6489919 h 6858000"/>
              <a:gd name="connsiteX143" fmla="*/ 5147643 w 5688509"/>
              <a:gd name="connsiteY143" fmla="*/ 6489919 h 6858000"/>
              <a:gd name="connsiteX144" fmla="*/ 5147643 w 5688509"/>
              <a:gd name="connsiteY144" fmla="*/ 6490037 h 6858000"/>
              <a:gd name="connsiteX145" fmla="*/ 5147761 w 5688509"/>
              <a:gd name="connsiteY145" fmla="*/ 6489919 h 6858000"/>
              <a:gd name="connsiteX146" fmla="*/ 5147643 w 5688509"/>
              <a:gd name="connsiteY146" fmla="*/ 6489919 h 6858000"/>
              <a:gd name="connsiteX147" fmla="*/ 5147643 w 5688509"/>
              <a:gd name="connsiteY147" fmla="*/ 6485069 h 6858000"/>
              <a:gd name="connsiteX148" fmla="*/ 5116180 w 5688509"/>
              <a:gd name="connsiteY148" fmla="*/ 6452778 h 6858000"/>
              <a:gd name="connsiteX149" fmla="*/ 4744419 w 5688509"/>
              <a:gd name="connsiteY149" fmla="*/ 6452778 h 6858000"/>
              <a:gd name="connsiteX150" fmla="*/ 4712128 w 5688509"/>
              <a:gd name="connsiteY150" fmla="*/ 6485069 h 6858000"/>
              <a:gd name="connsiteX151" fmla="*/ 4745247 w 5688509"/>
              <a:gd name="connsiteY151" fmla="*/ 6517360 h 6858000"/>
              <a:gd name="connsiteX152" fmla="*/ 4773043 w 5688509"/>
              <a:gd name="connsiteY152" fmla="*/ 6503758 h 6858000"/>
              <a:gd name="connsiteX153" fmla="*/ 4757667 w 5688509"/>
              <a:gd name="connsiteY153" fmla="*/ 6496424 h 6858000"/>
              <a:gd name="connsiteX154" fmla="*/ 4745247 w 5688509"/>
              <a:gd name="connsiteY154" fmla="*/ 6501747 h 6858000"/>
              <a:gd name="connsiteX155" fmla="*/ 4731290 w 5688509"/>
              <a:gd name="connsiteY155" fmla="*/ 6489919 h 6858000"/>
              <a:gd name="connsiteX156" fmla="*/ 4775882 w 5688509"/>
              <a:gd name="connsiteY156" fmla="*/ 6489919 h 6858000"/>
              <a:gd name="connsiteX157" fmla="*/ 4775882 w 5688509"/>
              <a:gd name="connsiteY157" fmla="*/ 6490037 h 6858000"/>
              <a:gd name="connsiteX158" fmla="*/ 4776000 w 5688509"/>
              <a:gd name="connsiteY158" fmla="*/ 6489919 h 6858000"/>
              <a:gd name="connsiteX159" fmla="*/ 4775882 w 5688509"/>
              <a:gd name="connsiteY159" fmla="*/ 6489919 h 6858000"/>
              <a:gd name="connsiteX160" fmla="*/ 4775882 w 5688509"/>
              <a:gd name="connsiteY160" fmla="*/ 6485069 h 6858000"/>
              <a:gd name="connsiteX161" fmla="*/ 4744419 w 5688509"/>
              <a:gd name="connsiteY161" fmla="*/ 6452778 h 6858000"/>
              <a:gd name="connsiteX162" fmla="*/ 4982758 w 5688509"/>
              <a:gd name="connsiteY162" fmla="*/ 6452660 h 6858000"/>
              <a:gd name="connsiteX163" fmla="*/ 4952951 w 5688509"/>
              <a:gd name="connsiteY163" fmla="*/ 6484951 h 6858000"/>
              <a:gd name="connsiteX164" fmla="*/ 4982758 w 5688509"/>
              <a:gd name="connsiteY164" fmla="*/ 6517360 h 6858000"/>
              <a:gd name="connsiteX165" fmla="*/ 5001683 w 5688509"/>
              <a:gd name="connsiteY165" fmla="*/ 6510618 h 6858000"/>
              <a:gd name="connsiteX166" fmla="*/ 5001683 w 5688509"/>
              <a:gd name="connsiteY166" fmla="*/ 6515468 h 6858000"/>
              <a:gd name="connsiteX167" fmla="*/ 5021082 w 5688509"/>
              <a:gd name="connsiteY167" fmla="*/ 6515468 h 6858000"/>
              <a:gd name="connsiteX168" fmla="*/ 5021082 w 5688509"/>
              <a:gd name="connsiteY168" fmla="*/ 6454553 h 6858000"/>
              <a:gd name="connsiteX169" fmla="*/ 5001683 w 5688509"/>
              <a:gd name="connsiteY169" fmla="*/ 6454553 h 6858000"/>
              <a:gd name="connsiteX170" fmla="*/ 5001683 w 5688509"/>
              <a:gd name="connsiteY170" fmla="*/ 6459402 h 6858000"/>
              <a:gd name="connsiteX171" fmla="*/ 4982758 w 5688509"/>
              <a:gd name="connsiteY171" fmla="*/ 6452660 h 6858000"/>
              <a:gd name="connsiteX172" fmla="*/ 4618212 w 5688509"/>
              <a:gd name="connsiteY172" fmla="*/ 6452660 h 6858000"/>
              <a:gd name="connsiteX173" fmla="*/ 4588405 w 5688509"/>
              <a:gd name="connsiteY173" fmla="*/ 6484951 h 6858000"/>
              <a:gd name="connsiteX174" fmla="*/ 4618212 w 5688509"/>
              <a:gd name="connsiteY174" fmla="*/ 6517360 h 6858000"/>
              <a:gd name="connsiteX175" fmla="*/ 4637137 w 5688509"/>
              <a:gd name="connsiteY175" fmla="*/ 6510618 h 6858000"/>
              <a:gd name="connsiteX176" fmla="*/ 4637137 w 5688509"/>
              <a:gd name="connsiteY176" fmla="*/ 6515468 h 6858000"/>
              <a:gd name="connsiteX177" fmla="*/ 4656536 w 5688509"/>
              <a:gd name="connsiteY177" fmla="*/ 6515468 h 6858000"/>
              <a:gd name="connsiteX178" fmla="*/ 4656536 w 5688509"/>
              <a:gd name="connsiteY178" fmla="*/ 6454553 h 6858000"/>
              <a:gd name="connsiteX179" fmla="*/ 4637137 w 5688509"/>
              <a:gd name="connsiteY179" fmla="*/ 6454553 h 6858000"/>
              <a:gd name="connsiteX180" fmla="*/ 4637137 w 5688509"/>
              <a:gd name="connsiteY180" fmla="*/ 6459402 h 6858000"/>
              <a:gd name="connsiteX181" fmla="*/ 4618212 w 5688509"/>
              <a:gd name="connsiteY181" fmla="*/ 6452660 h 6858000"/>
              <a:gd name="connsiteX182" fmla="*/ 4907885 w 5688509"/>
              <a:gd name="connsiteY182" fmla="*/ 6432079 h 6858000"/>
              <a:gd name="connsiteX183" fmla="*/ 4864594 w 5688509"/>
              <a:gd name="connsiteY183" fmla="*/ 6474661 h 6858000"/>
              <a:gd name="connsiteX184" fmla="*/ 4907885 w 5688509"/>
              <a:gd name="connsiteY184" fmla="*/ 6517242 h 6858000"/>
              <a:gd name="connsiteX185" fmla="*/ 4945854 w 5688509"/>
              <a:gd name="connsiteY185" fmla="*/ 6494650 h 6858000"/>
              <a:gd name="connsiteX186" fmla="*/ 4927047 w 5688509"/>
              <a:gd name="connsiteY186" fmla="*/ 6487317 h 6858000"/>
              <a:gd name="connsiteX187" fmla="*/ 4907885 w 5688509"/>
              <a:gd name="connsiteY187" fmla="*/ 6499027 h 6858000"/>
              <a:gd name="connsiteX188" fmla="*/ 4884702 w 5688509"/>
              <a:gd name="connsiteY188" fmla="*/ 6474661 h 6858000"/>
              <a:gd name="connsiteX189" fmla="*/ 4907885 w 5688509"/>
              <a:gd name="connsiteY189" fmla="*/ 6450413 h 6858000"/>
              <a:gd name="connsiteX190" fmla="*/ 4926101 w 5688509"/>
              <a:gd name="connsiteY190" fmla="*/ 6459994 h 6858000"/>
              <a:gd name="connsiteX191" fmla="*/ 4944080 w 5688509"/>
              <a:gd name="connsiteY191" fmla="*/ 6451122 h 6858000"/>
              <a:gd name="connsiteX192" fmla="*/ 4907885 w 5688509"/>
              <a:gd name="connsiteY192" fmla="*/ 6432079 h 6858000"/>
              <a:gd name="connsiteX193" fmla="*/ 4546651 w 5688509"/>
              <a:gd name="connsiteY193" fmla="*/ 6432079 h 6858000"/>
              <a:gd name="connsiteX194" fmla="*/ 4514360 w 5688509"/>
              <a:gd name="connsiteY194" fmla="*/ 6457746 h 6858000"/>
              <a:gd name="connsiteX195" fmla="*/ 4536242 w 5688509"/>
              <a:gd name="connsiteY195" fmla="*/ 6481284 h 6858000"/>
              <a:gd name="connsiteX196" fmla="*/ 4552565 w 5688509"/>
              <a:gd name="connsiteY196" fmla="*/ 6484951 h 6858000"/>
              <a:gd name="connsiteX197" fmla="*/ 4560135 w 5688509"/>
              <a:gd name="connsiteY197" fmla="*/ 6492166 h 6858000"/>
              <a:gd name="connsiteX198" fmla="*/ 4548071 w 5688509"/>
              <a:gd name="connsiteY198" fmla="*/ 6500564 h 6858000"/>
              <a:gd name="connsiteX199" fmla="*/ 4532457 w 5688509"/>
              <a:gd name="connsiteY199" fmla="*/ 6490156 h 6858000"/>
              <a:gd name="connsiteX200" fmla="*/ 4512414 w 5688509"/>
              <a:gd name="connsiteY200" fmla="*/ 6497348 h 6858000"/>
              <a:gd name="connsiteX201" fmla="*/ 4512231 w 5688509"/>
              <a:gd name="connsiteY201" fmla="*/ 6497134 h 6858000"/>
              <a:gd name="connsiteX202" fmla="*/ 4512349 w 5688509"/>
              <a:gd name="connsiteY202" fmla="*/ 6497371 h 6858000"/>
              <a:gd name="connsiteX203" fmla="*/ 4512414 w 5688509"/>
              <a:gd name="connsiteY203" fmla="*/ 6497348 h 6858000"/>
              <a:gd name="connsiteX204" fmla="*/ 4524931 w 5688509"/>
              <a:gd name="connsiteY204" fmla="*/ 6511964 h 6858000"/>
              <a:gd name="connsiteX205" fmla="*/ 4546769 w 5688509"/>
              <a:gd name="connsiteY205" fmla="*/ 6517124 h 6858000"/>
              <a:gd name="connsiteX206" fmla="*/ 4580362 w 5688509"/>
              <a:gd name="connsiteY206" fmla="*/ 6490747 h 6858000"/>
              <a:gd name="connsiteX207" fmla="*/ 4558006 w 5688509"/>
              <a:gd name="connsiteY207" fmla="*/ 6467091 h 6858000"/>
              <a:gd name="connsiteX208" fmla="*/ 4541802 w 5688509"/>
              <a:gd name="connsiteY208" fmla="*/ 6463306 h 6858000"/>
              <a:gd name="connsiteX209" fmla="*/ 4535414 w 5688509"/>
              <a:gd name="connsiteY209" fmla="*/ 6456445 h 6858000"/>
              <a:gd name="connsiteX210" fmla="*/ 4546415 w 5688509"/>
              <a:gd name="connsiteY210" fmla="*/ 6448165 h 6858000"/>
              <a:gd name="connsiteX211" fmla="*/ 4559544 w 5688509"/>
              <a:gd name="connsiteY211" fmla="*/ 6456090 h 6858000"/>
              <a:gd name="connsiteX212" fmla="*/ 4578469 w 5688509"/>
              <a:gd name="connsiteY212" fmla="*/ 6449940 h 6858000"/>
              <a:gd name="connsiteX213" fmla="*/ 4546651 w 5688509"/>
              <a:gd name="connsiteY213" fmla="*/ 6432079 h 6858000"/>
              <a:gd name="connsiteX214" fmla="*/ 4698880 w 5688509"/>
              <a:gd name="connsiteY214" fmla="*/ 6426283 h 6858000"/>
              <a:gd name="connsiteX215" fmla="*/ 4674278 w 5688509"/>
              <a:gd name="connsiteY215" fmla="*/ 6449703 h 6858000"/>
              <a:gd name="connsiteX216" fmla="*/ 4674278 w 5688509"/>
              <a:gd name="connsiteY216" fmla="*/ 6454434 h 6858000"/>
              <a:gd name="connsiteX217" fmla="*/ 4663987 w 5688509"/>
              <a:gd name="connsiteY217" fmla="*/ 6454434 h 6858000"/>
              <a:gd name="connsiteX218" fmla="*/ 4663987 w 5688509"/>
              <a:gd name="connsiteY218" fmla="*/ 6469929 h 6858000"/>
              <a:gd name="connsiteX219" fmla="*/ 4674278 w 5688509"/>
              <a:gd name="connsiteY219" fmla="*/ 6469929 h 6858000"/>
              <a:gd name="connsiteX220" fmla="*/ 4674278 w 5688509"/>
              <a:gd name="connsiteY220" fmla="*/ 6515468 h 6858000"/>
              <a:gd name="connsiteX221" fmla="*/ 4693558 w 5688509"/>
              <a:gd name="connsiteY221" fmla="*/ 6515468 h 6858000"/>
              <a:gd name="connsiteX222" fmla="*/ 4693558 w 5688509"/>
              <a:gd name="connsiteY222" fmla="*/ 6469929 h 6858000"/>
              <a:gd name="connsiteX223" fmla="*/ 4708225 w 5688509"/>
              <a:gd name="connsiteY223" fmla="*/ 6469929 h 6858000"/>
              <a:gd name="connsiteX224" fmla="*/ 4708225 w 5688509"/>
              <a:gd name="connsiteY224" fmla="*/ 6454434 h 6858000"/>
              <a:gd name="connsiteX225" fmla="*/ 4693676 w 5688509"/>
              <a:gd name="connsiteY225" fmla="*/ 6454434 h 6858000"/>
              <a:gd name="connsiteX226" fmla="*/ 4693676 w 5688509"/>
              <a:gd name="connsiteY226" fmla="*/ 6450649 h 6858000"/>
              <a:gd name="connsiteX227" fmla="*/ 4701601 w 5688509"/>
              <a:gd name="connsiteY227" fmla="*/ 6442961 h 6858000"/>
              <a:gd name="connsiteX228" fmla="*/ 4706805 w 5688509"/>
              <a:gd name="connsiteY228" fmla="*/ 6443907 h 6858000"/>
              <a:gd name="connsiteX229" fmla="*/ 4710945 w 5688509"/>
              <a:gd name="connsiteY229" fmla="*/ 6428885 h 6858000"/>
              <a:gd name="connsiteX230" fmla="*/ 4698880 w 5688509"/>
              <a:gd name="connsiteY230" fmla="*/ 6426283 h 6858000"/>
              <a:gd name="connsiteX231" fmla="*/ 4029403 w 5688509"/>
              <a:gd name="connsiteY231" fmla="*/ 6318528 h 6858000"/>
              <a:gd name="connsiteX232" fmla="*/ 3918809 w 5688509"/>
              <a:gd name="connsiteY232" fmla="*/ 6364185 h 6858000"/>
              <a:gd name="connsiteX233" fmla="*/ 3873152 w 5688509"/>
              <a:gd name="connsiteY233" fmla="*/ 6474779 h 6858000"/>
              <a:gd name="connsiteX234" fmla="*/ 3918809 w 5688509"/>
              <a:gd name="connsiteY234" fmla="*/ 6585018 h 6858000"/>
              <a:gd name="connsiteX235" fmla="*/ 4029285 w 5688509"/>
              <a:gd name="connsiteY235" fmla="*/ 6630202 h 6858000"/>
              <a:gd name="connsiteX236" fmla="*/ 4134911 w 5688509"/>
              <a:gd name="connsiteY236" fmla="*/ 6587857 h 6858000"/>
              <a:gd name="connsiteX237" fmla="*/ 4142008 w 5688509"/>
              <a:gd name="connsiteY237" fmla="*/ 6569878 h 6858000"/>
              <a:gd name="connsiteX238" fmla="*/ 4135147 w 5688509"/>
              <a:gd name="connsiteY238" fmla="*/ 6554501 h 6858000"/>
              <a:gd name="connsiteX239" fmla="*/ 4135266 w 5688509"/>
              <a:gd name="connsiteY239" fmla="*/ 6554383 h 6858000"/>
              <a:gd name="connsiteX240" fmla="*/ 4111373 w 5688509"/>
              <a:gd name="connsiteY240" fmla="*/ 6529662 h 6858000"/>
              <a:gd name="connsiteX241" fmla="*/ 4080028 w 5688509"/>
              <a:gd name="connsiteY241" fmla="*/ 6528597 h 6858000"/>
              <a:gd name="connsiteX242" fmla="*/ 4030941 w 5688509"/>
              <a:gd name="connsiteY242" fmla="*/ 6547049 h 6858000"/>
              <a:gd name="connsiteX243" fmla="*/ 3980552 w 5688509"/>
              <a:gd name="connsiteY243" fmla="*/ 6525404 h 6858000"/>
              <a:gd name="connsiteX244" fmla="*/ 3960089 w 5688509"/>
              <a:gd name="connsiteY244" fmla="*/ 6473478 h 6858000"/>
              <a:gd name="connsiteX245" fmla="*/ 4030586 w 5688509"/>
              <a:gd name="connsiteY245" fmla="*/ 6399197 h 6858000"/>
              <a:gd name="connsiteX246" fmla="*/ 4079436 w 5688509"/>
              <a:gd name="connsiteY246" fmla="*/ 6417885 h 6858000"/>
              <a:gd name="connsiteX247" fmla="*/ 4096114 w 5688509"/>
              <a:gd name="connsiteY247" fmla="*/ 6424509 h 6858000"/>
              <a:gd name="connsiteX248" fmla="*/ 4111846 w 5688509"/>
              <a:gd name="connsiteY248" fmla="*/ 6417057 h 6858000"/>
              <a:gd name="connsiteX249" fmla="*/ 4135147 w 5688509"/>
              <a:gd name="connsiteY249" fmla="*/ 6393046 h 6858000"/>
              <a:gd name="connsiteX250" fmla="*/ 4142126 w 5688509"/>
              <a:gd name="connsiteY250" fmla="*/ 6375777 h 6858000"/>
              <a:gd name="connsiteX251" fmla="*/ 4134201 w 5688509"/>
              <a:gd name="connsiteY251" fmla="*/ 6358862 h 6858000"/>
              <a:gd name="connsiteX252" fmla="*/ 4029403 w 5688509"/>
              <a:gd name="connsiteY252" fmla="*/ 6318528 h 6858000"/>
              <a:gd name="connsiteX253" fmla="*/ 3749074 w 5688509"/>
              <a:gd name="connsiteY253" fmla="*/ 6318528 h 6858000"/>
              <a:gd name="connsiteX254" fmla="*/ 3645696 w 5688509"/>
              <a:gd name="connsiteY254" fmla="*/ 6409132 h 6858000"/>
              <a:gd name="connsiteX255" fmla="*/ 3675030 w 5688509"/>
              <a:gd name="connsiteY255" fmla="*/ 6475962 h 6858000"/>
              <a:gd name="connsiteX256" fmla="*/ 3728611 w 5688509"/>
              <a:gd name="connsiteY256" fmla="*/ 6507898 h 6858000"/>
              <a:gd name="connsiteX257" fmla="*/ 3767881 w 5688509"/>
              <a:gd name="connsiteY257" fmla="*/ 6539598 h 6858000"/>
              <a:gd name="connsiteX258" fmla="*/ 3748601 w 5688509"/>
              <a:gd name="connsiteY258" fmla="*/ 6553437 h 6858000"/>
              <a:gd name="connsiteX259" fmla="*/ 3700105 w 5688509"/>
              <a:gd name="connsiteY259" fmla="*/ 6532856 h 6858000"/>
              <a:gd name="connsiteX260" fmla="*/ 3699159 w 5688509"/>
              <a:gd name="connsiteY260" fmla="*/ 6532146 h 6858000"/>
              <a:gd name="connsiteX261" fmla="*/ 3679524 w 5688509"/>
              <a:gd name="connsiteY261" fmla="*/ 6528006 h 6858000"/>
              <a:gd name="connsiteX262" fmla="*/ 3662846 w 5688509"/>
              <a:gd name="connsiteY262" fmla="*/ 6540071 h 6858000"/>
              <a:gd name="connsiteX263" fmla="*/ 3648889 w 5688509"/>
              <a:gd name="connsiteY263" fmla="*/ 6564082 h 6858000"/>
              <a:gd name="connsiteX264" fmla="*/ 3648653 w 5688509"/>
              <a:gd name="connsiteY264" fmla="*/ 6564555 h 6858000"/>
              <a:gd name="connsiteX265" fmla="*/ 3653502 w 5688509"/>
              <a:gd name="connsiteY265" fmla="*/ 6595309 h 6858000"/>
              <a:gd name="connsiteX266" fmla="*/ 3653739 w 5688509"/>
              <a:gd name="connsiteY266" fmla="*/ 6595545 h 6858000"/>
              <a:gd name="connsiteX267" fmla="*/ 3750139 w 5688509"/>
              <a:gd name="connsiteY267" fmla="*/ 6630202 h 6858000"/>
              <a:gd name="connsiteX268" fmla="*/ 3826194 w 5688509"/>
              <a:gd name="connsiteY268" fmla="*/ 6602524 h 6858000"/>
              <a:gd name="connsiteX269" fmla="*/ 3855528 w 5688509"/>
              <a:gd name="connsiteY269" fmla="*/ 6537232 h 6858000"/>
              <a:gd name="connsiteX270" fmla="*/ 3764333 w 5688509"/>
              <a:gd name="connsiteY270" fmla="*/ 6434563 h 6858000"/>
              <a:gd name="connsiteX271" fmla="*/ 3764451 w 5688509"/>
              <a:gd name="connsiteY271" fmla="*/ 6434563 h 6858000"/>
              <a:gd name="connsiteX272" fmla="*/ 3728730 w 5688509"/>
              <a:gd name="connsiteY272" fmla="*/ 6406057 h 6858000"/>
              <a:gd name="connsiteX273" fmla="*/ 3746827 w 5688509"/>
              <a:gd name="connsiteY273" fmla="*/ 6394938 h 6858000"/>
              <a:gd name="connsiteX274" fmla="*/ 3791656 w 5688509"/>
              <a:gd name="connsiteY274" fmla="*/ 6413509 h 6858000"/>
              <a:gd name="connsiteX275" fmla="*/ 3792011 w 5688509"/>
              <a:gd name="connsiteY275" fmla="*/ 6413745 h 6858000"/>
              <a:gd name="connsiteX276" fmla="*/ 3814129 w 5688509"/>
              <a:gd name="connsiteY276" fmla="*/ 6415756 h 6858000"/>
              <a:gd name="connsiteX277" fmla="*/ 3827732 w 5688509"/>
              <a:gd name="connsiteY277" fmla="*/ 6404519 h 6858000"/>
              <a:gd name="connsiteX278" fmla="*/ 3842281 w 5688509"/>
              <a:gd name="connsiteY278" fmla="*/ 6382637 h 6858000"/>
              <a:gd name="connsiteX279" fmla="*/ 3846066 w 5688509"/>
              <a:gd name="connsiteY279" fmla="*/ 6362766 h 6858000"/>
              <a:gd name="connsiteX280" fmla="*/ 3835893 w 5688509"/>
              <a:gd name="connsiteY280" fmla="*/ 6347389 h 6858000"/>
              <a:gd name="connsiteX281" fmla="*/ 3749074 w 5688509"/>
              <a:gd name="connsiteY281" fmla="*/ 6318528 h 6858000"/>
              <a:gd name="connsiteX282" fmla="*/ 4393002 w 5688509"/>
              <a:gd name="connsiteY282" fmla="*/ 6318055 h 6858000"/>
              <a:gd name="connsiteX283" fmla="*/ 4332560 w 5688509"/>
              <a:gd name="connsiteY283" fmla="*/ 6378497 h 6858000"/>
              <a:gd name="connsiteX284" fmla="*/ 4393002 w 5688509"/>
              <a:gd name="connsiteY284" fmla="*/ 6439058 h 6858000"/>
              <a:gd name="connsiteX285" fmla="*/ 4453444 w 5688509"/>
              <a:gd name="connsiteY285" fmla="*/ 6378497 h 6858000"/>
              <a:gd name="connsiteX286" fmla="*/ 4393002 w 5688509"/>
              <a:gd name="connsiteY286" fmla="*/ 6318055 h 6858000"/>
              <a:gd name="connsiteX287" fmla="*/ 4224332 w 5688509"/>
              <a:gd name="connsiteY287" fmla="*/ 6318055 h 6858000"/>
              <a:gd name="connsiteX288" fmla="*/ 4166610 w 5688509"/>
              <a:gd name="connsiteY288" fmla="*/ 6370099 h 6858000"/>
              <a:gd name="connsiteX289" fmla="*/ 4171815 w 5688509"/>
              <a:gd name="connsiteY289" fmla="*/ 6396476 h 6858000"/>
              <a:gd name="connsiteX290" fmla="*/ 4253193 w 5688509"/>
              <a:gd name="connsiteY290" fmla="*/ 6592825 h 6858000"/>
              <a:gd name="connsiteX291" fmla="*/ 4256261 w 5688509"/>
              <a:gd name="connsiteY291" fmla="*/ 6597096 h 6858000"/>
              <a:gd name="connsiteX292" fmla="*/ 4256269 w 5688509"/>
              <a:gd name="connsiteY292" fmla="*/ 6600276 h 6858000"/>
              <a:gd name="connsiteX293" fmla="*/ 4267592 w 5688509"/>
              <a:gd name="connsiteY293" fmla="*/ 6612865 h 6858000"/>
              <a:gd name="connsiteX294" fmla="*/ 4271763 w 5688509"/>
              <a:gd name="connsiteY294" fmla="*/ 6618670 h 6858000"/>
              <a:gd name="connsiteX295" fmla="*/ 4273335 w 5688509"/>
              <a:gd name="connsiteY295" fmla="*/ 6619249 h 6858000"/>
              <a:gd name="connsiteX296" fmla="*/ 4274927 w 5688509"/>
              <a:gd name="connsiteY296" fmla="*/ 6621020 h 6858000"/>
              <a:gd name="connsiteX297" fmla="*/ 4302280 w 5688509"/>
              <a:gd name="connsiteY297" fmla="*/ 6629965 h 6858000"/>
              <a:gd name="connsiteX298" fmla="*/ 4302365 w 5688509"/>
              <a:gd name="connsiteY298" fmla="*/ 6629953 h 6858000"/>
              <a:gd name="connsiteX299" fmla="*/ 4302399 w 5688509"/>
              <a:gd name="connsiteY299" fmla="*/ 6629965 h 6858000"/>
              <a:gd name="connsiteX300" fmla="*/ 4360120 w 5688509"/>
              <a:gd name="connsiteY300" fmla="*/ 6577921 h 6858000"/>
              <a:gd name="connsiteX301" fmla="*/ 4353378 w 5688509"/>
              <a:gd name="connsiteY301" fmla="*/ 6548587 h 6858000"/>
              <a:gd name="connsiteX302" fmla="*/ 4353260 w 5688509"/>
              <a:gd name="connsiteY302" fmla="*/ 6548587 h 6858000"/>
              <a:gd name="connsiteX303" fmla="*/ 4272710 w 5688509"/>
              <a:gd name="connsiteY303" fmla="*/ 6353185 h 6858000"/>
              <a:gd name="connsiteX304" fmla="*/ 4271763 w 5688509"/>
              <a:gd name="connsiteY304" fmla="*/ 6350937 h 6858000"/>
              <a:gd name="connsiteX305" fmla="*/ 4271527 w 5688509"/>
              <a:gd name="connsiteY305" fmla="*/ 6350228 h 6858000"/>
              <a:gd name="connsiteX306" fmla="*/ 4224332 w 5688509"/>
              <a:gd name="connsiteY306" fmla="*/ 6318055 h 6858000"/>
              <a:gd name="connsiteX307" fmla="*/ 51932 w 5688509"/>
              <a:gd name="connsiteY307" fmla="*/ 0 h 6858000"/>
              <a:gd name="connsiteX308" fmla="*/ 3765761 w 5688509"/>
              <a:gd name="connsiteY308" fmla="*/ 0 h 6858000"/>
              <a:gd name="connsiteX309" fmla="*/ 5688509 w 5688509"/>
              <a:gd name="connsiteY309" fmla="*/ 4663315 h 6858000"/>
              <a:gd name="connsiteX310" fmla="*/ 5688509 w 5688509"/>
              <a:gd name="connsiteY310" fmla="*/ 6858000 h 6858000"/>
              <a:gd name="connsiteX311" fmla="*/ 2506950 w 5688509"/>
              <a:gd name="connsiteY311" fmla="*/ 6858000 h 6858000"/>
              <a:gd name="connsiteX312" fmla="*/ 182817 w 5688509"/>
              <a:gd name="connsiteY312" fmla="*/ 1247610 h 6858000"/>
              <a:gd name="connsiteX313" fmla="*/ 2614 w 5688509"/>
              <a:gd name="connsiteY313" fmla="*/ 337127 h 6858000"/>
              <a:gd name="connsiteX314" fmla="*/ 22312 w 5688509"/>
              <a:gd name="connsiteY314"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688509" h="6858000">
                <a:moveTo>
                  <a:pt x="4766302" y="6575436"/>
                </a:moveTo>
                <a:cubicBezTo>
                  <a:pt x="4778603" y="6575436"/>
                  <a:pt x="4788894" y="6584781"/>
                  <a:pt x="4788894" y="6598502"/>
                </a:cubicBezTo>
                <a:cubicBezTo>
                  <a:pt x="4788894" y="6612341"/>
                  <a:pt x="4778722" y="6621803"/>
                  <a:pt x="4766302" y="6621803"/>
                </a:cubicBezTo>
                <a:cubicBezTo>
                  <a:pt x="4753882" y="6621803"/>
                  <a:pt x="4743473" y="6612222"/>
                  <a:pt x="4743473" y="6598502"/>
                </a:cubicBezTo>
                <a:cubicBezTo>
                  <a:pt x="4743473" y="6584781"/>
                  <a:pt x="4754001" y="6575436"/>
                  <a:pt x="4766302" y="6575436"/>
                </a:cubicBezTo>
                <a:close/>
                <a:moveTo>
                  <a:pt x="4914627" y="6575318"/>
                </a:moveTo>
                <a:cubicBezTo>
                  <a:pt x="4925391" y="6575318"/>
                  <a:pt x="4936036" y="6583598"/>
                  <a:pt x="4936982" y="6596846"/>
                </a:cubicBezTo>
                <a:lnTo>
                  <a:pt x="4936982" y="6600394"/>
                </a:lnTo>
                <a:cubicBezTo>
                  <a:pt x="4936036" y="6613523"/>
                  <a:pt x="4925509" y="6621803"/>
                  <a:pt x="4914627" y="6621803"/>
                </a:cubicBezTo>
                <a:cubicBezTo>
                  <a:pt x="4902207" y="6621803"/>
                  <a:pt x="4892272" y="6612932"/>
                  <a:pt x="4892272" y="6598620"/>
                </a:cubicBezTo>
                <a:cubicBezTo>
                  <a:pt x="4892272" y="6584308"/>
                  <a:pt x="4902207" y="6575318"/>
                  <a:pt x="4914627" y="6575318"/>
                </a:cubicBezTo>
                <a:close/>
                <a:moveTo>
                  <a:pt x="4859981" y="6568577"/>
                </a:moveTo>
                <a:lnTo>
                  <a:pt x="4859981" y="6628546"/>
                </a:lnTo>
                <a:lnTo>
                  <a:pt x="4869325" y="6628546"/>
                </a:lnTo>
                <a:lnTo>
                  <a:pt x="4869325" y="6568577"/>
                </a:lnTo>
                <a:close/>
                <a:moveTo>
                  <a:pt x="4600588" y="6568577"/>
                </a:moveTo>
                <a:lnTo>
                  <a:pt x="4600588" y="6628546"/>
                </a:lnTo>
                <a:lnTo>
                  <a:pt x="4609932" y="6628546"/>
                </a:lnTo>
                <a:lnTo>
                  <a:pt x="4609932" y="6568577"/>
                </a:lnTo>
                <a:close/>
                <a:moveTo>
                  <a:pt x="4844723" y="6567985"/>
                </a:moveTo>
                <a:cubicBezTo>
                  <a:pt x="4833486" y="6567985"/>
                  <a:pt x="4825443" y="6574491"/>
                  <a:pt x="4820593" y="6583362"/>
                </a:cubicBezTo>
                <a:lnTo>
                  <a:pt x="4820593" y="6568576"/>
                </a:lnTo>
                <a:lnTo>
                  <a:pt x="4811249" y="6568576"/>
                </a:lnTo>
                <a:lnTo>
                  <a:pt x="4811249" y="6628546"/>
                </a:lnTo>
                <a:lnTo>
                  <a:pt x="4820593" y="6628546"/>
                </a:lnTo>
                <a:lnTo>
                  <a:pt x="4820593" y="6605480"/>
                </a:lnTo>
                <a:cubicBezTo>
                  <a:pt x="4820593" y="6589394"/>
                  <a:pt x="4828755" y="6577329"/>
                  <a:pt x="4844723" y="6577329"/>
                </a:cubicBezTo>
                <a:cubicBezTo>
                  <a:pt x="4845787" y="6577329"/>
                  <a:pt x="4847207" y="6577329"/>
                  <a:pt x="4848271" y="6577329"/>
                </a:cubicBezTo>
                <a:lnTo>
                  <a:pt x="4848981" y="6568458"/>
                </a:lnTo>
                <a:cubicBezTo>
                  <a:pt x="4847325" y="6567985"/>
                  <a:pt x="4846142" y="6567985"/>
                  <a:pt x="4844723" y="6567985"/>
                </a:cubicBezTo>
                <a:close/>
                <a:moveTo>
                  <a:pt x="4913089" y="6567275"/>
                </a:moveTo>
                <a:cubicBezTo>
                  <a:pt x="4897121" y="6567275"/>
                  <a:pt x="4883164" y="6579813"/>
                  <a:pt x="4883164" y="6598738"/>
                </a:cubicBezTo>
                <a:cubicBezTo>
                  <a:pt x="4883164" y="6617663"/>
                  <a:pt x="4897121" y="6630201"/>
                  <a:pt x="4913089" y="6630201"/>
                </a:cubicBezTo>
                <a:cubicBezTo>
                  <a:pt x="4923143" y="6630201"/>
                  <a:pt x="4931541" y="6626180"/>
                  <a:pt x="4936982" y="6619201"/>
                </a:cubicBezTo>
                <a:lnTo>
                  <a:pt x="4936982" y="6628545"/>
                </a:lnTo>
                <a:lnTo>
                  <a:pt x="4946208" y="6628545"/>
                </a:lnTo>
                <a:lnTo>
                  <a:pt x="4946208" y="6568694"/>
                </a:lnTo>
                <a:lnTo>
                  <a:pt x="4936982" y="6568694"/>
                </a:lnTo>
                <a:lnTo>
                  <a:pt x="4936982" y="6578157"/>
                </a:lnTo>
                <a:cubicBezTo>
                  <a:pt x="4931423" y="6571297"/>
                  <a:pt x="4923025" y="6567275"/>
                  <a:pt x="4913089" y="6567275"/>
                </a:cubicBezTo>
                <a:close/>
                <a:moveTo>
                  <a:pt x="4766302" y="6567275"/>
                </a:moveTo>
                <a:cubicBezTo>
                  <a:pt x="4748441" y="6567275"/>
                  <a:pt x="4734484" y="6580168"/>
                  <a:pt x="4734484" y="6598502"/>
                </a:cubicBezTo>
                <a:cubicBezTo>
                  <a:pt x="4734484" y="6616835"/>
                  <a:pt x="4748678" y="6629965"/>
                  <a:pt x="4766302" y="6629965"/>
                </a:cubicBezTo>
                <a:cubicBezTo>
                  <a:pt x="4783926" y="6629965"/>
                  <a:pt x="4798002" y="6616835"/>
                  <a:pt x="4798002" y="6598502"/>
                </a:cubicBezTo>
                <a:cubicBezTo>
                  <a:pt x="4798002" y="6580168"/>
                  <a:pt x="4784163" y="6567275"/>
                  <a:pt x="4766302" y="6567275"/>
                </a:cubicBezTo>
                <a:close/>
                <a:moveTo>
                  <a:pt x="4655708" y="6567275"/>
                </a:moveTo>
                <a:cubicBezTo>
                  <a:pt x="4638793" y="6567275"/>
                  <a:pt x="4624481" y="6579695"/>
                  <a:pt x="4624481" y="6598738"/>
                </a:cubicBezTo>
                <a:cubicBezTo>
                  <a:pt x="4624481" y="6617782"/>
                  <a:pt x="4638793" y="6630201"/>
                  <a:pt x="4655708" y="6630201"/>
                </a:cubicBezTo>
                <a:cubicBezTo>
                  <a:pt x="4661622" y="6630201"/>
                  <a:pt x="4667211" y="6628605"/>
                  <a:pt x="4671912" y="6625707"/>
                </a:cubicBezTo>
                <a:lnTo>
                  <a:pt x="4682716" y="6613494"/>
                </a:lnTo>
                <a:lnTo>
                  <a:pt x="4682794" y="6613523"/>
                </a:lnTo>
                <a:lnTo>
                  <a:pt x="4682794" y="6613405"/>
                </a:lnTo>
                <a:lnTo>
                  <a:pt x="4682716" y="6613494"/>
                </a:lnTo>
                <a:lnTo>
                  <a:pt x="4674278" y="6610330"/>
                </a:lnTo>
                <a:cubicBezTo>
                  <a:pt x="4670611" y="6617900"/>
                  <a:pt x="4663751" y="6621685"/>
                  <a:pt x="4655708" y="6621685"/>
                </a:cubicBezTo>
                <a:cubicBezTo>
                  <a:pt x="4643406" y="6621685"/>
                  <a:pt x="4633470" y="6612577"/>
                  <a:pt x="4633470" y="6598856"/>
                </a:cubicBezTo>
                <a:cubicBezTo>
                  <a:pt x="4633470" y="6585136"/>
                  <a:pt x="4643406" y="6575910"/>
                  <a:pt x="4655708" y="6575910"/>
                </a:cubicBezTo>
                <a:cubicBezTo>
                  <a:pt x="4663396" y="6575910"/>
                  <a:pt x="4670138" y="6579458"/>
                  <a:pt x="4673805" y="6586555"/>
                </a:cubicBezTo>
                <a:lnTo>
                  <a:pt x="4682439" y="6583125"/>
                </a:lnTo>
                <a:cubicBezTo>
                  <a:pt x="4677353" y="6573071"/>
                  <a:pt x="4667181" y="6567275"/>
                  <a:pt x="4655708" y="6567275"/>
                </a:cubicBezTo>
                <a:close/>
                <a:moveTo>
                  <a:pt x="4698526" y="6549415"/>
                </a:moveTo>
                <a:lnTo>
                  <a:pt x="4698526" y="6568458"/>
                </a:lnTo>
                <a:lnTo>
                  <a:pt x="4685515" y="6568458"/>
                </a:lnTo>
                <a:lnTo>
                  <a:pt x="4685515" y="6576265"/>
                </a:lnTo>
                <a:lnTo>
                  <a:pt x="4698526" y="6576265"/>
                </a:lnTo>
                <a:lnTo>
                  <a:pt x="4698526" y="6609739"/>
                </a:lnTo>
                <a:cubicBezTo>
                  <a:pt x="4698526" y="6622987"/>
                  <a:pt x="4706451" y="6630084"/>
                  <a:pt x="4718397" y="6630084"/>
                </a:cubicBezTo>
                <a:cubicBezTo>
                  <a:pt x="4723247" y="6630084"/>
                  <a:pt x="4727387" y="6628782"/>
                  <a:pt x="4732236" y="6625352"/>
                </a:cubicBezTo>
                <a:lnTo>
                  <a:pt x="4729161" y="6617664"/>
                </a:lnTo>
                <a:cubicBezTo>
                  <a:pt x="4726204" y="6619911"/>
                  <a:pt x="4722419" y="6621331"/>
                  <a:pt x="4718989" y="6621331"/>
                </a:cubicBezTo>
                <a:cubicBezTo>
                  <a:pt x="4712247" y="6621331"/>
                  <a:pt x="4707870" y="6616954"/>
                  <a:pt x="4707870" y="6609148"/>
                </a:cubicBezTo>
                <a:lnTo>
                  <a:pt x="4707870" y="6576265"/>
                </a:lnTo>
                <a:lnTo>
                  <a:pt x="4729279" y="6576265"/>
                </a:lnTo>
                <a:lnTo>
                  <a:pt x="4729279" y="6568458"/>
                </a:lnTo>
                <a:lnTo>
                  <a:pt x="4707870" y="6568458"/>
                </a:lnTo>
                <a:lnTo>
                  <a:pt x="4707870" y="6549415"/>
                </a:lnTo>
                <a:close/>
                <a:moveTo>
                  <a:pt x="4508919" y="6547049"/>
                </a:moveTo>
                <a:lnTo>
                  <a:pt x="4544404" y="6628546"/>
                </a:lnTo>
                <a:lnTo>
                  <a:pt x="4553630" y="6628546"/>
                </a:lnTo>
                <a:lnTo>
                  <a:pt x="4589233" y="6547049"/>
                </a:lnTo>
                <a:lnTo>
                  <a:pt x="4578706" y="6547049"/>
                </a:lnTo>
                <a:lnTo>
                  <a:pt x="4549017" y="6615416"/>
                </a:lnTo>
                <a:lnTo>
                  <a:pt x="4519328" y="6547049"/>
                </a:lnTo>
                <a:close/>
                <a:moveTo>
                  <a:pt x="4864712" y="6544329"/>
                </a:moveTo>
                <a:cubicBezTo>
                  <a:pt x="4861045" y="6544329"/>
                  <a:pt x="4858325" y="6547168"/>
                  <a:pt x="4858325" y="6550480"/>
                </a:cubicBezTo>
                <a:cubicBezTo>
                  <a:pt x="4858325" y="6553910"/>
                  <a:pt x="4861164" y="6556630"/>
                  <a:pt x="4864712" y="6556630"/>
                </a:cubicBezTo>
                <a:cubicBezTo>
                  <a:pt x="4868261" y="6556630"/>
                  <a:pt x="4871100" y="6554028"/>
                  <a:pt x="4871100" y="6550480"/>
                </a:cubicBezTo>
                <a:cubicBezTo>
                  <a:pt x="4871100" y="6547286"/>
                  <a:pt x="4868379" y="6544329"/>
                  <a:pt x="4864712" y="6544329"/>
                </a:cubicBezTo>
                <a:close/>
                <a:moveTo>
                  <a:pt x="4605319" y="6544329"/>
                </a:moveTo>
                <a:cubicBezTo>
                  <a:pt x="4601652" y="6544329"/>
                  <a:pt x="4598932" y="6547168"/>
                  <a:pt x="4598932" y="6550480"/>
                </a:cubicBezTo>
                <a:cubicBezTo>
                  <a:pt x="4598932" y="6553910"/>
                  <a:pt x="4601771" y="6556630"/>
                  <a:pt x="4605319" y="6556630"/>
                </a:cubicBezTo>
                <a:cubicBezTo>
                  <a:pt x="4608868" y="6556630"/>
                  <a:pt x="4611707" y="6554028"/>
                  <a:pt x="4611707" y="6550480"/>
                </a:cubicBezTo>
                <a:cubicBezTo>
                  <a:pt x="4611707" y="6547286"/>
                  <a:pt x="4608986" y="6544329"/>
                  <a:pt x="4605319" y="6544329"/>
                </a:cubicBezTo>
                <a:close/>
                <a:moveTo>
                  <a:pt x="4986780" y="6469101"/>
                </a:moveTo>
                <a:cubicBezTo>
                  <a:pt x="4994586" y="6469101"/>
                  <a:pt x="5001683" y="6475607"/>
                  <a:pt x="5001683" y="6484951"/>
                </a:cubicBezTo>
                <a:cubicBezTo>
                  <a:pt x="5001683" y="6494532"/>
                  <a:pt x="4994705" y="6500801"/>
                  <a:pt x="4986780" y="6500801"/>
                </a:cubicBezTo>
                <a:cubicBezTo>
                  <a:pt x="4978263" y="6500801"/>
                  <a:pt x="4972113" y="6494414"/>
                  <a:pt x="4972113" y="6484951"/>
                </a:cubicBezTo>
                <a:cubicBezTo>
                  <a:pt x="4972113" y="6475488"/>
                  <a:pt x="4978263" y="6469101"/>
                  <a:pt x="4986780" y="6469101"/>
                </a:cubicBezTo>
                <a:close/>
                <a:moveTo>
                  <a:pt x="4622234" y="6469101"/>
                </a:moveTo>
                <a:cubicBezTo>
                  <a:pt x="4630040" y="6469101"/>
                  <a:pt x="4637137" y="6475607"/>
                  <a:pt x="4637137" y="6484951"/>
                </a:cubicBezTo>
                <a:cubicBezTo>
                  <a:pt x="4637137" y="6494532"/>
                  <a:pt x="4630159" y="6500801"/>
                  <a:pt x="4622234" y="6500801"/>
                </a:cubicBezTo>
                <a:cubicBezTo>
                  <a:pt x="4613717" y="6500801"/>
                  <a:pt x="4607567" y="6494414"/>
                  <a:pt x="4607567" y="6484951"/>
                </a:cubicBezTo>
                <a:cubicBezTo>
                  <a:pt x="4607567" y="6475488"/>
                  <a:pt x="4613717" y="6469101"/>
                  <a:pt x="4622234" y="6469101"/>
                </a:cubicBezTo>
                <a:close/>
                <a:moveTo>
                  <a:pt x="5116298" y="6468391"/>
                </a:moveTo>
                <a:cubicBezTo>
                  <a:pt x="5121858" y="6468391"/>
                  <a:pt x="5126707" y="6471467"/>
                  <a:pt x="5128600" y="6477972"/>
                </a:cubicBezTo>
                <a:lnTo>
                  <a:pt x="5103406" y="6477972"/>
                </a:lnTo>
                <a:cubicBezTo>
                  <a:pt x="5105298" y="6471821"/>
                  <a:pt x="5110739" y="6468391"/>
                  <a:pt x="5116298" y="6468391"/>
                </a:cubicBezTo>
                <a:close/>
                <a:moveTo>
                  <a:pt x="4744419" y="6468391"/>
                </a:moveTo>
                <a:cubicBezTo>
                  <a:pt x="4749860" y="6468391"/>
                  <a:pt x="4754828" y="6471467"/>
                  <a:pt x="4756720" y="6477972"/>
                </a:cubicBezTo>
                <a:lnTo>
                  <a:pt x="4731526" y="6477972"/>
                </a:lnTo>
                <a:cubicBezTo>
                  <a:pt x="4733419" y="6471821"/>
                  <a:pt x="4738978" y="6468391"/>
                  <a:pt x="4744419" y="6468391"/>
                </a:cubicBezTo>
                <a:close/>
                <a:moveTo>
                  <a:pt x="4693558" y="6454434"/>
                </a:moveTo>
                <a:lnTo>
                  <a:pt x="4693676" y="6454434"/>
                </a:lnTo>
                <a:lnTo>
                  <a:pt x="4693676" y="6454552"/>
                </a:lnTo>
                <a:close/>
                <a:moveTo>
                  <a:pt x="5075728" y="6453606"/>
                </a:moveTo>
                <a:cubicBezTo>
                  <a:pt x="5065674" y="6453606"/>
                  <a:pt x="5059050" y="6458810"/>
                  <a:pt x="5054674" y="6466144"/>
                </a:cubicBezTo>
                <a:lnTo>
                  <a:pt x="5054674" y="6454434"/>
                </a:lnTo>
                <a:lnTo>
                  <a:pt x="5035157" y="6454434"/>
                </a:lnTo>
                <a:lnTo>
                  <a:pt x="5035157" y="6515468"/>
                </a:lnTo>
                <a:lnTo>
                  <a:pt x="5054674" y="6515468"/>
                </a:lnTo>
                <a:lnTo>
                  <a:pt x="5054674" y="6496424"/>
                </a:lnTo>
                <a:cubicBezTo>
                  <a:pt x="5054674" y="6480693"/>
                  <a:pt x="5062125" y="6473596"/>
                  <a:pt x="5075728" y="6473596"/>
                </a:cubicBezTo>
                <a:lnTo>
                  <a:pt x="5079276" y="6473596"/>
                </a:lnTo>
                <a:lnTo>
                  <a:pt x="5080104" y="6454079"/>
                </a:lnTo>
                <a:cubicBezTo>
                  <a:pt x="5078685" y="6453724"/>
                  <a:pt x="5077384" y="6453606"/>
                  <a:pt x="5075728" y="6453606"/>
                </a:cubicBezTo>
                <a:close/>
                <a:moveTo>
                  <a:pt x="4826507" y="6453606"/>
                </a:moveTo>
                <a:cubicBezTo>
                  <a:pt x="4816453" y="6453606"/>
                  <a:pt x="4809829" y="6458810"/>
                  <a:pt x="4805453" y="6466144"/>
                </a:cubicBezTo>
                <a:lnTo>
                  <a:pt x="4805453" y="6454434"/>
                </a:lnTo>
                <a:lnTo>
                  <a:pt x="4785936" y="6454434"/>
                </a:lnTo>
                <a:lnTo>
                  <a:pt x="4785936" y="6515468"/>
                </a:lnTo>
                <a:lnTo>
                  <a:pt x="4805453" y="6515468"/>
                </a:lnTo>
                <a:lnTo>
                  <a:pt x="4805453" y="6496424"/>
                </a:lnTo>
                <a:cubicBezTo>
                  <a:pt x="4805453" y="6480693"/>
                  <a:pt x="4812904" y="6473596"/>
                  <a:pt x="4826507" y="6473596"/>
                </a:cubicBezTo>
                <a:lnTo>
                  <a:pt x="4830055" y="6473596"/>
                </a:lnTo>
                <a:lnTo>
                  <a:pt x="4830883" y="6454079"/>
                </a:lnTo>
                <a:cubicBezTo>
                  <a:pt x="4829464" y="6453724"/>
                  <a:pt x="4828163" y="6453606"/>
                  <a:pt x="4826507" y="6453606"/>
                </a:cubicBezTo>
                <a:close/>
                <a:moveTo>
                  <a:pt x="5116180" y="6452778"/>
                </a:moveTo>
                <a:cubicBezTo>
                  <a:pt x="5098438" y="6452778"/>
                  <a:pt x="5083889" y="6465789"/>
                  <a:pt x="5083889" y="6485069"/>
                </a:cubicBezTo>
                <a:cubicBezTo>
                  <a:pt x="5083889" y="6504349"/>
                  <a:pt x="5098911" y="6517360"/>
                  <a:pt x="5117008" y="6517360"/>
                </a:cubicBezTo>
                <a:cubicBezTo>
                  <a:pt x="5129073" y="6517360"/>
                  <a:pt x="5139008" y="6512865"/>
                  <a:pt x="5144804" y="6503758"/>
                </a:cubicBezTo>
                <a:lnTo>
                  <a:pt x="5129428" y="6496424"/>
                </a:lnTo>
                <a:cubicBezTo>
                  <a:pt x="5125997" y="6500682"/>
                  <a:pt x="5121384" y="6501747"/>
                  <a:pt x="5117008" y="6501747"/>
                </a:cubicBezTo>
                <a:cubicBezTo>
                  <a:pt x="5110148" y="6501747"/>
                  <a:pt x="5104707" y="6497252"/>
                  <a:pt x="5103051" y="6489919"/>
                </a:cubicBezTo>
                <a:lnTo>
                  <a:pt x="5147643" y="6489919"/>
                </a:lnTo>
                <a:lnTo>
                  <a:pt x="5147643" y="6490037"/>
                </a:lnTo>
                <a:lnTo>
                  <a:pt x="5147761" y="6489919"/>
                </a:lnTo>
                <a:lnTo>
                  <a:pt x="5147643" y="6489919"/>
                </a:lnTo>
                <a:lnTo>
                  <a:pt x="5147643" y="6485069"/>
                </a:lnTo>
                <a:cubicBezTo>
                  <a:pt x="5147288" y="6465198"/>
                  <a:pt x="5133922" y="6452778"/>
                  <a:pt x="5116180" y="6452778"/>
                </a:cubicBezTo>
                <a:close/>
                <a:moveTo>
                  <a:pt x="4744419" y="6452778"/>
                </a:moveTo>
                <a:cubicBezTo>
                  <a:pt x="4726677" y="6452778"/>
                  <a:pt x="4712128" y="6465789"/>
                  <a:pt x="4712128" y="6485069"/>
                </a:cubicBezTo>
                <a:cubicBezTo>
                  <a:pt x="4712128" y="6504349"/>
                  <a:pt x="4727150" y="6517360"/>
                  <a:pt x="4745247" y="6517360"/>
                </a:cubicBezTo>
                <a:cubicBezTo>
                  <a:pt x="4757312" y="6517360"/>
                  <a:pt x="4767247" y="6512865"/>
                  <a:pt x="4773043" y="6503758"/>
                </a:cubicBezTo>
                <a:lnTo>
                  <a:pt x="4757667" y="6496424"/>
                </a:lnTo>
                <a:cubicBezTo>
                  <a:pt x="4754236" y="6500682"/>
                  <a:pt x="4749623" y="6501747"/>
                  <a:pt x="4745247" y="6501747"/>
                </a:cubicBezTo>
                <a:cubicBezTo>
                  <a:pt x="4738387" y="6501747"/>
                  <a:pt x="4732946" y="6497252"/>
                  <a:pt x="4731290" y="6489919"/>
                </a:cubicBezTo>
                <a:lnTo>
                  <a:pt x="4775882" y="6489919"/>
                </a:lnTo>
                <a:lnTo>
                  <a:pt x="4775882" y="6490037"/>
                </a:lnTo>
                <a:lnTo>
                  <a:pt x="4776000" y="6489919"/>
                </a:lnTo>
                <a:lnTo>
                  <a:pt x="4775882" y="6489919"/>
                </a:lnTo>
                <a:lnTo>
                  <a:pt x="4775882" y="6485069"/>
                </a:lnTo>
                <a:cubicBezTo>
                  <a:pt x="4775527" y="6465198"/>
                  <a:pt x="4762161" y="6452778"/>
                  <a:pt x="4744419" y="6452778"/>
                </a:cubicBezTo>
                <a:close/>
                <a:moveTo>
                  <a:pt x="4982758" y="6452660"/>
                </a:moveTo>
                <a:cubicBezTo>
                  <a:pt x="4966553" y="6452660"/>
                  <a:pt x="4952951" y="6465553"/>
                  <a:pt x="4952951" y="6484951"/>
                </a:cubicBezTo>
                <a:cubicBezTo>
                  <a:pt x="4952951" y="6504349"/>
                  <a:pt x="4966553" y="6517360"/>
                  <a:pt x="4982758" y="6517360"/>
                </a:cubicBezTo>
                <a:cubicBezTo>
                  <a:pt x="4990565" y="6517360"/>
                  <a:pt x="4996952" y="6514876"/>
                  <a:pt x="5001683" y="6510618"/>
                </a:cubicBezTo>
                <a:lnTo>
                  <a:pt x="5001683" y="6515468"/>
                </a:lnTo>
                <a:lnTo>
                  <a:pt x="5021082" y="6515468"/>
                </a:lnTo>
                <a:lnTo>
                  <a:pt x="5021082" y="6454553"/>
                </a:lnTo>
                <a:lnTo>
                  <a:pt x="5001683" y="6454553"/>
                </a:lnTo>
                <a:lnTo>
                  <a:pt x="5001683" y="6459402"/>
                </a:lnTo>
                <a:cubicBezTo>
                  <a:pt x="4996952" y="6455144"/>
                  <a:pt x="4990683" y="6452660"/>
                  <a:pt x="4982758" y="6452660"/>
                </a:cubicBezTo>
                <a:close/>
                <a:moveTo>
                  <a:pt x="4618212" y="6452660"/>
                </a:moveTo>
                <a:cubicBezTo>
                  <a:pt x="4602007" y="6452660"/>
                  <a:pt x="4588405" y="6465553"/>
                  <a:pt x="4588405" y="6484951"/>
                </a:cubicBezTo>
                <a:cubicBezTo>
                  <a:pt x="4588405" y="6504349"/>
                  <a:pt x="4602007" y="6517360"/>
                  <a:pt x="4618212" y="6517360"/>
                </a:cubicBezTo>
                <a:cubicBezTo>
                  <a:pt x="4626019" y="6517360"/>
                  <a:pt x="4632406" y="6514876"/>
                  <a:pt x="4637137" y="6510618"/>
                </a:cubicBezTo>
                <a:lnTo>
                  <a:pt x="4637137" y="6515468"/>
                </a:lnTo>
                <a:lnTo>
                  <a:pt x="4656536" y="6515468"/>
                </a:lnTo>
                <a:lnTo>
                  <a:pt x="4656536" y="6454553"/>
                </a:lnTo>
                <a:lnTo>
                  <a:pt x="4637137" y="6454553"/>
                </a:lnTo>
                <a:lnTo>
                  <a:pt x="4637137" y="6459402"/>
                </a:lnTo>
                <a:cubicBezTo>
                  <a:pt x="4632406" y="6455144"/>
                  <a:pt x="4626137" y="6452660"/>
                  <a:pt x="4618212" y="6452660"/>
                </a:cubicBezTo>
                <a:close/>
                <a:moveTo>
                  <a:pt x="4907885" y="6432079"/>
                </a:moveTo>
                <a:cubicBezTo>
                  <a:pt x="4883637" y="6432079"/>
                  <a:pt x="4864594" y="6450649"/>
                  <a:pt x="4864594" y="6474661"/>
                </a:cubicBezTo>
                <a:cubicBezTo>
                  <a:pt x="4864594" y="6498672"/>
                  <a:pt x="4883756" y="6517242"/>
                  <a:pt x="4907885" y="6517242"/>
                </a:cubicBezTo>
                <a:cubicBezTo>
                  <a:pt x="4925391" y="6517242"/>
                  <a:pt x="4939467" y="6508962"/>
                  <a:pt x="4945854" y="6494650"/>
                </a:cubicBezTo>
                <a:lnTo>
                  <a:pt x="4927047" y="6487317"/>
                </a:lnTo>
                <a:cubicBezTo>
                  <a:pt x="4923262" y="6495242"/>
                  <a:pt x="4916283" y="6499027"/>
                  <a:pt x="4907885" y="6499027"/>
                </a:cubicBezTo>
                <a:cubicBezTo>
                  <a:pt x="4894993" y="6499027"/>
                  <a:pt x="4884702" y="6488618"/>
                  <a:pt x="4884702" y="6474661"/>
                </a:cubicBezTo>
                <a:cubicBezTo>
                  <a:pt x="4884702" y="6460703"/>
                  <a:pt x="4894993" y="6450413"/>
                  <a:pt x="4907885" y="6450413"/>
                </a:cubicBezTo>
                <a:cubicBezTo>
                  <a:pt x="4915692" y="6450413"/>
                  <a:pt x="4922079" y="6453488"/>
                  <a:pt x="4926101" y="6459994"/>
                </a:cubicBezTo>
                <a:lnTo>
                  <a:pt x="4944080" y="6451122"/>
                </a:lnTo>
                <a:cubicBezTo>
                  <a:pt x="4936983" y="6439176"/>
                  <a:pt x="4923262" y="6432079"/>
                  <a:pt x="4907885" y="6432079"/>
                </a:cubicBezTo>
                <a:close/>
                <a:moveTo>
                  <a:pt x="4546651" y="6432079"/>
                </a:moveTo>
                <a:cubicBezTo>
                  <a:pt x="4527608" y="6432079"/>
                  <a:pt x="4514360" y="6441896"/>
                  <a:pt x="4514360" y="6457746"/>
                </a:cubicBezTo>
                <a:cubicBezTo>
                  <a:pt x="4514360" y="6472532"/>
                  <a:pt x="4524532" y="6478682"/>
                  <a:pt x="4536242" y="6481284"/>
                </a:cubicBezTo>
                <a:lnTo>
                  <a:pt x="4552565" y="6484951"/>
                </a:lnTo>
                <a:cubicBezTo>
                  <a:pt x="4558479" y="6486252"/>
                  <a:pt x="4560135" y="6488500"/>
                  <a:pt x="4560135" y="6492166"/>
                </a:cubicBezTo>
                <a:cubicBezTo>
                  <a:pt x="4560135" y="6497134"/>
                  <a:pt x="4555641" y="6500564"/>
                  <a:pt x="4548071" y="6500564"/>
                </a:cubicBezTo>
                <a:cubicBezTo>
                  <a:pt x="4540500" y="6500564"/>
                  <a:pt x="4534941" y="6497489"/>
                  <a:pt x="4532457" y="6490156"/>
                </a:cubicBezTo>
                <a:lnTo>
                  <a:pt x="4512414" y="6497348"/>
                </a:lnTo>
                <a:lnTo>
                  <a:pt x="4512231" y="6497134"/>
                </a:lnTo>
                <a:lnTo>
                  <a:pt x="4512349" y="6497371"/>
                </a:lnTo>
                <a:lnTo>
                  <a:pt x="4512414" y="6497348"/>
                </a:lnTo>
                <a:lnTo>
                  <a:pt x="4524931" y="6511964"/>
                </a:lnTo>
                <a:cubicBezTo>
                  <a:pt x="4530978" y="6515350"/>
                  <a:pt x="4538548" y="6517124"/>
                  <a:pt x="4546769" y="6517124"/>
                </a:cubicBezTo>
                <a:cubicBezTo>
                  <a:pt x="4564867" y="6517124"/>
                  <a:pt x="4580362" y="6508135"/>
                  <a:pt x="4580362" y="6490747"/>
                </a:cubicBezTo>
                <a:cubicBezTo>
                  <a:pt x="4580362" y="6477854"/>
                  <a:pt x="4572082" y="6470402"/>
                  <a:pt x="4558006" y="6467091"/>
                </a:cubicBezTo>
                <a:lnTo>
                  <a:pt x="4541802" y="6463306"/>
                </a:lnTo>
                <a:cubicBezTo>
                  <a:pt x="4536715" y="6462123"/>
                  <a:pt x="4535414" y="6459757"/>
                  <a:pt x="4535414" y="6456445"/>
                </a:cubicBezTo>
                <a:cubicBezTo>
                  <a:pt x="4535414" y="6451832"/>
                  <a:pt x="4539672" y="6448165"/>
                  <a:pt x="4546415" y="6448165"/>
                </a:cubicBezTo>
                <a:cubicBezTo>
                  <a:pt x="4551619" y="6448165"/>
                  <a:pt x="4556942" y="6450649"/>
                  <a:pt x="4559544" y="6456090"/>
                </a:cubicBezTo>
                <a:lnTo>
                  <a:pt x="4578469" y="6449940"/>
                </a:lnTo>
                <a:cubicBezTo>
                  <a:pt x="4573620" y="6438466"/>
                  <a:pt x="4561910" y="6432079"/>
                  <a:pt x="4546651" y="6432079"/>
                </a:cubicBezTo>
                <a:close/>
                <a:moveTo>
                  <a:pt x="4698880" y="6426283"/>
                </a:moveTo>
                <a:cubicBezTo>
                  <a:pt x="4684095" y="6426283"/>
                  <a:pt x="4674278" y="6435391"/>
                  <a:pt x="4674278" y="6449703"/>
                </a:cubicBezTo>
                <a:lnTo>
                  <a:pt x="4674278" y="6454434"/>
                </a:lnTo>
                <a:lnTo>
                  <a:pt x="4663987" y="6454434"/>
                </a:lnTo>
                <a:lnTo>
                  <a:pt x="4663987" y="6469929"/>
                </a:lnTo>
                <a:lnTo>
                  <a:pt x="4674278" y="6469929"/>
                </a:lnTo>
                <a:lnTo>
                  <a:pt x="4674278" y="6515468"/>
                </a:lnTo>
                <a:lnTo>
                  <a:pt x="4693558" y="6515468"/>
                </a:lnTo>
                <a:lnTo>
                  <a:pt x="4693558" y="6469929"/>
                </a:lnTo>
                <a:lnTo>
                  <a:pt x="4708225" y="6469929"/>
                </a:lnTo>
                <a:lnTo>
                  <a:pt x="4708225" y="6454434"/>
                </a:lnTo>
                <a:lnTo>
                  <a:pt x="4693676" y="6454434"/>
                </a:lnTo>
                <a:lnTo>
                  <a:pt x="4693676" y="6450649"/>
                </a:lnTo>
                <a:cubicBezTo>
                  <a:pt x="4693676" y="6445800"/>
                  <a:pt x="4696988" y="6442961"/>
                  <a:pt x="4701601" y="6442961"/>
                </a:cubicBezTo>
                <a:cubicBezTo>
                  <a:pt x="4703020" y="6442961"/>
                  <a:pt x="4705031" y="6443316"/>
                  <a:pt x="4706805" y="6443907"/>
                </a:cubicBezTo>
                <a:lnTo>
                  <a:pt x="4710945" y="6428885"/>
                </a:lnTo>
                <a:cubicBezTo>
                  <a:pt x="4707042" y="6427111"/>
                  <a:pt x="4703020" y="6426283"/>
                  <a:pt x="4698880" y="6426283"/>
                </a:cubicBezTo>
                <a:close/>
                <a:moveTo>
                  <a:pt x="4029403" y="6318528"/>
                </a:moveTo>
                <a:cubicBezTo>
                  <a:pt x="3988122" y="6318528"/>
                  <a:pt x="3948261" y="6334733"/>
                  <a:pt x="3918809" y="6364185"/>
                </a:cubicBezTo>
                <a:cubicBezTo>
                  <a:pt x="3889357" y="6393637"/>
                  <a:pt x="3873152" y="6432907"/>
                  <a:pt x="3873152" y="6474779"/>
                </a:cubicBezTo>
                <a:cubicBezTo>
                  <a:pt x="3873152" y="6516651"/>
                  <a:pt x="3889357" y="6555684"/>
                  <a:pt x="3918809" y="6585018"/>
                </a:cubicBezTo>
                <a:cubicBezTo>
                  <a:pt x="3948143" y="6614234"/>
                  <a:pt x="3987413" y="6630202"/>
                  <a:pt x="4029285" y="6630202"/>
                </a:cubicBezTo>
                <a:cubicBezTo>
                  <a:pt x="4071157" y="6630202"/>
                  <a:pt x="4106405" y="6615653"/>
                  <a:pt x="4134911" y="6587857"/>
                </a:cubicBezTo>
                <a:cubicBezTo>
                  <a:pt x="4139642" y="6583126"/>
                  <a:pt x="4142244" y="6576620"/>
                  <a:pt x="4142008" y="6569878"/>
                </a:cubicBezTo>
                <a:cubicBezTo>
                  <a:pt x="4141771" y="6563964"/>
                  <a:pt x="4139405" y="6558523"/>
                  <a:pt x="4135147" y="6554501"/>
                </a:cubicBezTo>
                <a:lnTo>
                  <a:pt x="4135266" y="6554383"/>
                </a:lnTo>
                <a:lnTo>
                  <a:pt x="4111373" y="6529662"/>
                </a:lnTo>
                <a:cubicBezTo>
                  <a:pt x="4102974" y="6521264"/>
                  <a:pt x="4089254" y="6520791"/>
                  <a:pt x="4080028" y="6528597"/>
                </a:cubicBezTo>
                <a:cubicBezTo>
                  <a:pt x="4064888" y="6540780"/>
                  <a:pt x="4048328" y="6547049"/>
                  <a:pt x="4030941" y="6547049"/>
                </a:cubicBezTo>
                <a:cubicBezTo>
                  <a:pt x="4011661" y="6547049"/>
                  <a:pt x="3993800" y="6539361"/>
                  <a:pt x="3980552" y="6525404"/>
                </a:cubicBezTo>
                <a:cubicBezTo>
                  <a:pt x="3967423" y="6511565"/>
                  <a:pt x="3960089" y="6493113"/>
                  <a:pt x="3960089" y="6473478"/>
                </a:cubicBezTo>
                <a:cubicBezTo>
                  <a:pt x="3960089" y="6431842"/>
                  <a:pt x="3991079" y="6399197"/>
                  <a:pt x="4030586" y="6399197"/>
                </a:cubicBezTo>
                <a:cubicBezTo>
                  <a:pt x="4048092" y="6399197"/>
                  <a:pt x="4065834" y="6405939"/>
                  <a:pt x="4079436" y="6417885"/>
                </a:cubicBezTo>
                <a:cubicBezTo>
                  <a:pt x="4084049" y="6422262"/>
                  <a:pt x="4089845" y="6424509"/>
                  <a:pt x="4096114" y="6424509"/>
                </a:cubicBezTo>
                <a:cubicBezTo>
                  <a:pt x="4102147" y="6424272"/>
                  <a:pt x="4107706" y="6421670"/>
                  <a:pt x="4111846" y="6417057"/>
                </a:cubicBezTo>
                <a:lnTo>
                  <a:pt x="4135147" y="6393046"/>
                </a:lnTo>
                <a:cubicBezTo>
                  <a:pt x="4139879" y="6388315"/>
                  <a:pt x="4142362" y="6382164"/>
                  <a:pt x="4142126" y="6375777"/>
                </a:cubicBezTo>
                <a:cubicBezTo>
                  <a:pt x="4142008" y="6369271"/>
                  <a:pt x="4139051" y="6363239"/>
                  <a:pt x="4134201" y="6358862"/>
                </a:cubicBezTo>
                <a:cubicBezTo>
                  <a:pt x="4102974" y="6330948"/>
                  <a:pt x="4070683" y="6318528"/>
                  <a:pt x="4029403" y="6318528"/>
                </a:cubicBezTo>
                <a:close/>
                <a:moveTo>
                  <a:pt x="3749074" y="6318528"/>
                </a:moveTo>
                <a:cubicBezTo>
                  <a:pt x="3677987" y="6318528"/>
                  <a:pt x="3645696" y="6365486"/>
                  <a:pt x="3645696" y="6409132"/>
                </a:cubicBezTo>
                <a:cubicBezTo>
                  <a:pt x="3645696" y="6435273"/>
                  <a:pt x="3655631" y="6457746"/>
                  <a:pt x="3675030" y="6475962"/>
                </a:cubicBezTo>
                <a:cubicBezTo>
                  <a:pt x="3692299" y="6492048"/>
                  <a:pt x="3713944" y="6501866"/>
                  <a:pt x="3728611" y="6507898"/>
                </a:cubicBezTo>
                <a:cubicBezTo>
                  <a:pt x="3763386" y="6521974"/>
                  <a:pt x="3767881" y="6532146"/>
                  <a:pt x="3767881" y="6539598"/>
                </a:cubicBezTo>
                <a:cubicBezTo>
                  <a:pt x="3767881" y="6547523"/>
                  <a:pt x="3759601" y="6553437"/>
                  <a:pt x="3748601" y="6553437"/>
                </a:cubicBezTo>
                <a:cubicBezTo>
                  <a:pt x="3737601" y="6553437"/>
                  <a:pt x="3719385" y="6545985"/>
                  <a:pt x="3700105" y="6532856"/>
                </a:cubicBezTo>
                <a:cubicBezTo>
                  <a:pt x="3699751" y="6532619"/>
                  <a:pt x="3699396" y="6532382"/>
                  <a:pt x="3699159" y="6532146"/>
                </a:cubicBezTo>
                <a:cubicBezTo>
                  <a:pt x="3693600" y="6528124"/>
                  <a:pt x="3686503" y="6526587"/>
                  <a:pt x="3679524" y="6528006"/>
                </a:cubicBezTo>
                <a:cubicBezTo>
                  <a:pt x="3672427" y="6529425"/>
                  <a:pt x="3666395" y="6533802"/>
                  <a:pt x="3662846" y="6540071"/>
                </a:cubicBezTo>
                <a:lnTo>
                  <a:pt x="3648889" y="6564082"/>
                </a:lnTo>
                <a:lnTo>
                  <a:pt x="3648653" y="6564555"/>
                </a:lnTo>
                <a:cubicBezTo>
                  <a:pt x="3639427" y="6581233"/>
                  <a:pt x="3649599" y="6591405"/>
                  <a:pt x="3653502" y="6595309"/>
                </a:cubicBezTo>
                <a:lnTo>
                  <a:pt x="3653739" y="6595545"/>
                </a:lnTo>
                <a:cubicBezTo>
                  <a:pt x="3662255" y="6603707"/>
                  <a:pt x="3694546" y="6630202"/>
                  <a:pt x="3750139" y="6630202"/>
                </a:cubicBezTo>
                <a:cubicBezTo>
                  <a:pt x="3779709" y="6630202"/>
                  <a:pt x="3806796" y="6620384"/>
                  <a:pt x="3826194" y="6602524"/>
                </a:cubicBezTo>
                <a:cubicBezTo>
                  <a:pt x="3845119" y="6585136"/>
                  <a:pt x="3855528" y="6561953"/>
                  <a:pt x="3855528" y="6537232"/>
                </a:cubicBezTo>
                <a:cubicBezTo>
                  <a:pt x="3855528" y="6478801"/>
                  <a:pt x="3806796" y="6451714"/>
                  <a:pt x="3764333" y="6434563"/>
                </a:cubicBezTo>
                <a:lnTo>
                  <a:pt x="3764451" y="6434563"/>
                </a:lnTo>
                <a:cubicBezTo>
                  <a:pt x="3732988" y="6421788"/>
                  <a:pt x="3728730" y="6412917"/>
                  <a:pt x="3728730" y="6406057"/>
                </a:cubicBezTo>
                <a:cubicBezTo>
                  <a:pt x="3728730" y="6398842"/>
                  <a:pt x="3740440" y="6394938"/>
                  <a:pt x="3746827" y="6394938"/>
                </a:cubicBezTo>
                <a:cubicBezTo>
                  <a:pt x="3754397" y="6394938"/>
                  <a:pt x="3770128" y="6399788"/>
                  <a:pt x="3791656" y="6413509"/>
                </a:cubicBezTo>
                <a:lnTo>
                  <a:pt x="3792011" y="6413745"/>
                </a:lnTo>
                <a:cubicBezTo>
                  <a:pt x="3798516" y="6418003"/>
                  <a:pt x="3806559" y="6418831"/>
                  <a:pt x="3814129" y="6415756"/>
                </a:cubicBezTo>
                <a:cubicBezTo>
                  <a:pt x="3819452" y="6413627"/>
                  <a:pt x="3824302" y="6409605"/>
                  <a:pt x="3827732" y="6404519"/>
                </a:cubicBezTo>
                <a:lnTo>
                  <a:pt x="3842281" y="6382637"/>
                </a:lnTo>
                <a:cubicBezTo>
                  <a:pt x="3846184" y="6377078"/>
                  <a:pt x="3847603" y="6369863"/>
                  <a:pt x="3846066" y="6362766"/>
                </a:cubicBezTo>
                <a:cubicBezTo>
                  <a:pt x="3844646" y="6356378"/>
                  <a:pt x="3840980" y="6350819"/>
                  <a:pt x="3835893" y="6347389"/>
                </a:cubicBezTo>
                <a:cubicBezTo>
                  <a:pt x="3828678" y="6342066"/>
                  <a:pt x="3794140" y="6318528"/>
                  <a:pt x="3749074" y="6318528"/>
                </a:cubicBezTo>
                <a:close/>
                <a:moveTo>
                  <a:pt x="4393002" y="6318055"/>
                </a:moveTo>
                <a:cubicBezTo>
                  <a:pt x="4359647" y="6318055"/>
                  <a:pt x="4332560" y="6345142"/>
                  <a:pt x="4332560" y="6378497"/>
                </a:cubicBezTo>
                <a:cubicBezTo>
                  <a:pt x="4332560" y="6411971"/>
                  <a:pt x="4359647" y="6439058"/>
                  <a:pt x="4393002" y="6439058"/>
                </a:cubicBezTo>
                <a:cubicBezTo>
                  <a:pt x="4426358" y="6439058"/>
                  <a:pt x="4453444" y="6411853"/>
                  <a:pt x="4453444" y="6378497"/>
                </a:cubicBezTo>
                <a:cubicBezTo>
                  <a:pt x="4453444" y="6345142"/>
                  <a:pt x="4426358" y="6318055"/>
                  <a:pt x="4393002" y="6318055"/>
                </a:cubicBezTo>
                <a:close/>
                <a:moveTo>
                  <a:pt x="4224332" y="6318055"/>
                </a:moveTo>
                <a:cubicBezTo>
                  <a:pt x="4194052" y="6316517"/>
                  <a:pt x="4168148" y="6339819"/>
                  <a:pt x="4166610" y="6370099"/>
                </a:cubicBezTo>
                <a:cubicBezTo>
                  <a:pt x="4166137" y="6379562"/>
                  <a:pt x="4168030" y="6388551"/>
                  <a:pt x="4171815" y="6396476"/>
                </a:cubicBezTo>
                <a:lnTo>
                  <a:pt x="4253193" y="6592825"/>
                </a:lnTo>
                <a:lnTo>
                  <a:pt x="4256261" y="6597096"/>
                </a:lnTo>
                <a:lnTo>
                  <a:pt x="4256269" y="6600276"/>
                </a:lnTo>
                <a:lnTo>
                  <a:pt x="4267592" y="6612865"/>
                </a:lnTo>
                <a:lnTo>
                  <a:pt x="4271763" y="6618670"/>
                </a:lnTo>
                <a:lnTo>
                  <a:pt x="4273335" y="6619249"/>
                </a:lnTo>
                <a:lnTo>
                  <a:pt x="4274927" y="6621020"/>
                </a:lnTo>
                <a:cubicBezTo>
                  <a:pt x="4282823" y="6626210"/>
                  <a:pt x="4292167" y="6629433"/>
                  <a:pt x="4302280" y="6629965"/>
                </a:cubicBezTo>
                <a:lnTo>
                  <a:pt x="4302365" y="6629953"/>
                </a:lnTo>
                <a:lnTo>
                  <a:pt x="4302399" y="6629965"/>
                </a:lnTo>
                <a:cubicBezTo>
                  <a:pt x="4332679" y="6631503"/>
                  <a:pt x="4358583" y="6608201"/>
                  <a:pt x="4360120" y="6577921"/>
                </a:cubicBezTo>
                <a:cubicBezTo>
                  <a:pt x="4360712" y="6567276"/>
                  <a:pt x="4358109" y="6557222"/>
                  <a:pt x="4353378" y="6548587"/>
                </a:cubicBezTo>
                <a:lnTo>
                  <a:pt x="4353260" y="6548587"/>
                </a:lnTo>
                <a:lnTo>
                  <a:pt x="4272710" y="6353185"/>
                </a:lnTo>
                <a:cubicBezTo>
                  <a:pt x="4272355" y="6352357"/>
                  <a:pt x="4272118" y="6351647"/>
                  <a:pt x="4271763" y="6350937"/>
                </a:cubicBezTo>
                <a:lnTo>
                  <a:pt x="4271527" y="6350228"/>
                </a:lnTo>
                <a:cubicBezTo>
                  <a:pt x="4263247" y="6332131"/>
                  <a:pt x="4245505" y="6319119"/>
                  <a:pt x="4224332" y="6318055"/>
                </a:cubicBezTo>
                <a:close/>
                <a:moveTo>
                  <a:pt x="51932" y="0"/>
                </a:moveTo>
                <a:lnTo>
                  <a:pt x="3765761" y="0"/>
                </a:lnTo>
                <a:lnTo>
                  <a:pt x="5688509" y="4663315"/>
                </a:lnTo>
                <a:lnTo>
                  <a:pt x="5688509" y="6858000"/>
                </a:lnTo>
                <a:lnTo>
                  <a:pt x="2506950" y="6858000"/>
                </a:lnTo>
                <a:lnTo>
                  <a:pt x="182817" y="1247610"/>
                </a:lnTo>
                <a:cubicBezTo>
                  <a:pt x="52106" y="973010"/>
                  <a:pt x="-14371" y="662390"/>
                  <a:pt x="2614" y="337127"/>
                </a:cubicBezTo>
                <a:cubicBezTo>
                  <a:pt x="5964" y="271790"/>
                  <a:pt x="12586" y="207396"/>
                  <a:pt x="22312" y="144096"/>
                </a:cubicBezTo>
                <a:close/>
              </a:path>
            </a:pathLst>
          </a:custGeom>
          <a:solidFill>
            <a:schemeClr val="bg2"/>
          </a:solidFill>
        </p:spPr>
        <p:txBody>
          <a:bodyPr wrap="square">
            <a:noAutofit/>
          </a:bodyPr>
          <a:lstStyle>
            <a:lvl1pPr marL="0" indent="0">
              <a:buNone/>
              <a:defRPr/>
            </a:lvl1pPr>
          </a:lstStyle>
          <a:p>
            <a:endParaRPr lang="en-US"/>
          </a:p>
        </p:txBody>
      </p:sp>
      <p:sp>
        <p:nvSpPr>
          <p:cNvPr id="6" name="Content Placeholder 2">
            <a:extLst>
              <a:ext uri="{FF2B5EF4-FFF2-40B4-BE49-F238E27FC236}">
                <a16:creationId xmlns:a16="http://schemas.microsoft.com/office/drawing/2014/main" id="{1DF52A53-3C57-BEBB-CC06-9C4F9839CC71}"/>
              </a:ext>
            </a:extLst>
          </p:cNvPr>
          <p:cNvSpPr>
            <a:spLocks noGrp="1"/>
          </p:cNvSpPr>
          <p:nvPr>
            <p:ph idx="19"/>
          </p:nvPr>
        </p:nvSpPr>
        <p:spPr>
          <a:xfrm>
            <a:off x="539748" y="2168945"/>
            <a:ext cx="5688509" cy="1593917"/>
          </a:xfrm>
          <a:prstGeom prst="rect">
            <a:avLst/>
          </a:prstGeom>
        </p:spPr>
        <p:txBody>
          <a:bodyPr/>
          <a:lstStyle>
            <a:lvl1pPr>
              <a:lnSpc>
                <a:spcPct val="110000"/>
              </a:lnSpc>
              <a:spcBef>
                <a:spcPts val="600"/>
              </a:spcBef>
              <a:buClr>
                <a:schemeClr val="accent2"/>
              </a:buClr>
              <a:defRPr sz="1800"/>
            </a:lvl1pPr>
            <a:lvl2pPr marL="468000" indent="-216000">
              <a:lnSpc>
                <a:spcPct val="110000"/>
              </a:lnSpc>
              <a:spcBef>
                <a:spcPts val="600"/>
              </a:spcBef>
              <a:buClr>
                <a:schemeClr val="accent2"/>
              </a:buClr>
              <a:buFont typeface="VIC" panose="00000500000000000000" pitchFamily="2" charset="0"/>
              <a:buChar char="–"/>
              <a:defRPr sz="1800"/>
            </a:lvl2pPr>
            <a:lvl3pPr marL="756000" indent="-216000">
              <a:lnSpc>
                <a:spcPct val="110000"/>
              </a:lnSpc>
              <a:spcBef>
                <a:spcPts val="600"/>
              </a:spcBef>
              <a:buClr>
                <a:schemeClr val="accent2"/>
              </a:buClr>
              <a:buFont typeface="Wingdings" panose="05000000000000000000" pitchFamily="2" charset="2"/>
              <a:buChar char="§"/>
              <a:defRPr sz="1800"/>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9411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03">
    <p:spTree>
      <p:nvGrpSpPr>
        <p:cNvPr id="1" name=""/>
        <p:cNvGrpSpPr/>
        <p:nvPr/>
      </p:nvGrpSpPr>
      <p:grpSpPr>
        <a:xfrm>
          <a:off x="0" y="0"/>
          <a:ext cx="0" cy="0"/>
          <a:chOff x="0" y="0"/>
          <a:chExt cx="0" cy="0"/>
        </a:xfrm>
      </p:grpSpPr>
      <p:sp>
        <p:nvSpPr>
          <p:cNvPr id="34" name="Rectangle: Top Corners Rounded 33">
            <a:extLst>
              <a:ext uri="{FF2B5EF4-FFF2-40B4-BE49-F238E27FC236}">
                <a16:creationId xmlns:a16="http://schemas.microsoft.com/office/drawing/2014/main" id="{7399717C-B57C-0864-2DA3-D3F4D2CCB091}"/>
              </a:ext>
            </a:extLst>
          </p:cNvPr>
          <p:cNvSpPr/>
          <p:nvPr userDrawn="1"/>
        </p:nvSpPr>
        <p:spPr>
          <a:xfrm flipV="1">
            <a:off x="9033406" y="0"/>
            <a:ext cx="2369945" cy="5950847"/>
          </a:xfrm>
          <a:prstGeom prst="round2SameRect">
            <a:avLst>
              <a:gd name="adj1" fmla="val 461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Top Corners Rounded 31">
            <a:extLst>
              <a:ext uri="{FF2B5EF4-FFF2-40B4-BE49-F238E27FC236}">
                <a16:creationId xmlns:a16="http://schemas.microsoft.com/office/drawing/2014/main" id="{AFA6301A-F0C1-8B2B-7BF9-879D505BD59C}"/>
              </a:ext>
            </a:extLst>
          </p:cNvPr>
          <p:cNvSpPr/>
          <p:nvPr userDrawn="1"/>
        </p:nvSpPr>
        <p:spPr>
          <a:xfrm flipV="1">
            <a:off x="6534574" y="0"/>
            <a:ext cx="2369945" cy="5950847"/>
          </a:xfrm>
          <a:prstGeom prst="round2SameRect">
            <a:avLst>
              <a:gd name="adj1" fmla="val 461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92BA55C-A0DD-FA43-AE8F-DDD0914B5DA9}"/>
              </a:ext>
            </a:extLst>
          </p:cNvPr>
          <p:cNvSpPr>
            <a:spLocks noGrp="1"/>
          </p:cNvSpPr>
          <p:nvPr>
            <p:ph type="title"/>
          </p:nvPr>
        </p:nvSpPr>
        <p:spPr>
          <a:xfrm>
            <a:off x="539750" y="543171"/>
            <a:ext cx="2899850" cy="1421928"/>
          </a:xfrm>
        </p:spPr>
        <p:txBody>
          <a:bodyPr/>
          <a:lstStyle>
            <a:lvl1pPr>
              <a:defRPr/>
            </a:lvl1pPr>
          </a:lstStyle>
          <a:p>
            <a:r>
              <a:rPr lang="en-US"/>
              <a:t>Click to edit Master title style</a:t>
            </a:r>
          </a:p>
        </p:txBody>
      </p:sp>
      <p:sp>
        <p:nvSpPr>
          <p:cNvPr id="3" name="Footer Placeholder 2">
            <a:extLst>
              <a:ext uri="{FF2B5EF4-FFF2-40B4-BE49-F238E27FC236}">
                <a16:creationId xmlns:a16="http://schemas.microsoft.com/office/drawing/2014/main" id="{D0961350-F0B2-18DD-931B-94487CC57525}"/>
              </a:ext>
            </a:extLst>
          </p:cNvPr>
          <p:cNvSpPr>
            <a:spLocks noGrp="1"/>
          </p:cNvSpPr>
          <p:nvPr>
            <p:ph type="ftr" sz="quarter" idx="10"/>
          </p:nvPr>
        </p:nvSpPr>
        <p:spPr/>
        <p:txBody>
          <a:bodyPr/>
          <a:lstStyle>
            <a:lvl1pPr>
              <a:defRPr>
                <a:latin typeface="VIC" panose="00000500000000000000" pitchFamily="2" charset="0"/>
              </a:defRPr>
            </a:lvl1pPr>
          </a:lstStyle>
          <a:p>
            <a:endParaRPr lang="en-US"/>
          </a:p>
        </p:txBody>
      </p:sp>
      <p:sp>
        <p:nvSpPr>
          <p:cNvPr id="4" name="Slide Number Placeholder 3">
            <a:extLst>
              <a:ext uri="{FF2B5EF4-FFF2-40B4-BE49-F238E27FC236}">
                <a16:creationId xmlns:a16="http://schemas.microsoft.com/office/drawing/2014/main" id="{19092409-94BA-837C-BE39-B36D48855D4A}"/>
              </a:ext>
            </a:extLst>
          </p:cNvPr>
          <p:cNvSpPr>
            <a:spLocks noGrp="1"/>
          </p:cNvSpPr>
          <p:nvPr>
            <p:ph type="sldNum" sz="quarter" idx="11"/>
          </p:nvPr>
        </p:nvSpPr>
        <p:spPr/>
        <p:txBody>
          <a:bodyPr/>
          <a:lstStyle>
            <a:lvl1pPr>
              <a:defRPr>
                <a:latin typeface="VIC" panose="00000500000000000000" pitchFamily="2" charset="0"/>
              </a:defRPr>
            </a:lvl1pPr>
          </a:lstStyle>
          <a:p>
            <a:fld id="{AE6C97B7-05AD-4402-A8A1-A463185BD3F3}" type="slidenum">
              <a:rPr lang="en-US" smtClean="0"/>
              <a:pPr/>
              <a:t>‹#›</a:t>
            </a:fld>
            <a:endParaRPr lang="en-US"/>
          </a:p>
        </p:txBody>
      </p:sp>
      <p:sp>
        <p:nvSpPr>
          <p:cNvPr id="5" name="Rectangle: Top Corners Rounded 4">
            <a:extLst>
              <a:ext uri="{FF2B5EF4-FFF2-40B4-BE49-F238E27FC236}">
                <a16:creationId xmlns:a16="http://schemas.microsoft.com/office/drawing/2014/main" id="{C559932C-8592-3622-8C98-88D7222B67FC}"/>
              </a:ext>
            </a:extLst>
          </p:cNvPr>
          <p:cNvSpPr/>
          <p:nvPr userDrawn="1"/>
        </p:nvSpPr>
        <p:spPr>
          <a:xfrm flipV="1">
            <a:off x="4035743" y="0"/>
            <a:ext cx="2369945" cy="5950847"/>
          </a:xfrm>
          <a:prstGeom prst="round2SameRect">
            <a:avLst>
              <a:gd name="adj1" fmla="val 461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icture Placeholder 7">
            <a:extLst>
              <a:ext uri="{FF2B5EF4-FFF2-40B4-BE49-F238E27FC236}">
                <a16:creationId xmlns:a16="http://schemas.microsoft.com/office/drawing/2014/main" id="{49C5026E-FACA-05F7-B1BB-F0F861B5EB11}"/>
              </a:ext>
            </a:extLst>
          </p:cNvPr>
          <p:cNvSpPr>
            <a:spLocks noGrp="1"/>
          </p:cNvSpPr>
          <p:nvPr>
            <p:ph type="pic" sz="quarter" idx="13"/>
          </p:nvPr>
        </p:nvSpPr>
        <p:spPr>
          <a:xfrm>
            <a:off x="4203190" y="1824037"/>
            <a:ext cx="2035050" cy="1867445"/>
          </a:xfrm>
          <a:prstGeom prst="roundRect">
            <a:avLst>
              <a:gd name="adj" fmla="val 5202"/>
            </a:avLst>
          </a:prstGeom>
          <a:solidFill>
            <a:schemeClr val="bg1">
              <a:lumMod val="85000"/>
            </a:schemeClr>
          </a:solidFill>
        </p:spPr>
        <p:txBody>
          <a:bodyPr/>
          <a:lstStyle>
            <a:lvl1pPr marL="0" indent="0">
              <a:buNone/>
              <a:defRPr>
                <a:latin typeface="+mj-lt"/>
              </a:defRPr>
            </a:lvl1pPr>
          </a:lstStyle>
          <a:p>
            <a:endParaRPr lang="en-AU"/>
          </a:p>
        </p:txBody>
      </p:sp>
      <p:sp>
        <p:nvSpPr>
          <p:cNvPr id="9" name="Text Placeholder 2">
            <a:extLst>
              <a:ext uri="{FF2B5EF4-FFF2-40B4-BE49-F238E27FC236}">
                <a16:creationId xmlns:a16="http://schemas.microsoft.com/office/drawing/2014/main" id="{B0620D0B-AF25-A16B-6382-B158072BBB75}"/>
              </a:ext>
            </a:extLst>
          </p:cNvPr>
          <p:cNvSpPr>
            <a:spLocks noGrp="1"/>
          </p:cNvSpPr>
          <p:nvPr>
            <p:ph type="body" idx="1"/>
          </p:nvPr>
        </p:nvSpPr>
        <p:spPr>
          <a:xfrm>
            <a:off x="4203190" y="1312436"/>
            <a:ext cx="2035050" cy="359202"/>
          </a:xfrm>
        </p:spPr>
        <p:txBody>
          <a:bodyPr wrap="square" lIns="0" tIns="46800" rIns="0" bIns="46800" anchor="b" anchorCtr="0">
            <a:spAutoFit/>
          </a:bodyPr>
          <a:lstStyle>
            <a:lvl1pPr marL="0" indent="0" algn="l">
              <a:buNone/>
              <a:defRPr sz="1600" b="1" cap="none" baseline="0">
                <a:solidFill>
                  <a:schemeClr val="accent1"/>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0" name="Text Placeholder 2">
            <a:extLst>
              <a:ext uri="{FF2B5EF4-FFF2-40B4-BE49-F238E27FC236}">
                <a16:creationId xmlns:a16="http://schemas.microsoft.com/office/drawing/2014/main" id="{30E00F04-5631-7FBA-1BF3-26F5F4A2E7D6}"/>
              </a:ext>
            </a:extLst>
          </p:cNvPr>
          <p:cNvSpPr>
            <a:spLocks noGrp="1"/>
          </p:cNvSpPr>
          <p:nvPr>
            <p:ph type="body" idx="25"/>
          </p:nvPr>
        </p:nvSpPr>
        <p:spPr>
          <a:xfrm>
            <a:off x="4203190" y="3820182"/>
            <a:ext cx="2035050" cy="1920218"/>
          </a:xfrm>
        </p:spPr>
        <p:txBody>
          <a:bodyPr wrap="square" lIns="0" tIns="46800" rIns="0" bIns="46800" anchor="t" anchorCtr="0">
            <a:noAutofit/>
          </a:bodyPr>
          <a:lstStyle>
            <a:lvl1pPr marL="0" indent="0" algn="l">
              <a:buNone/>
              <a:defRPr sz="1400" b="0">
                <a:solidFill>
                  <a:schemeClr val="tx1">
                    <a:lumMod val="85000"/>
                    <a:lumOff val="15000"/>
                  </a:schemeClr>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1" name="Picture Placeholder 7">
            <a:extLst>
              <a:ext uri="{FF2B5EF4-FFF2-40B4-BE49-F238E27FC236}">
                <a16:creationId xmlns:a16="http://schemas.microsoft.com/office/drawing/2014/main" id="{D8B21115-0CA1-9ACE-9071-426B57248C2F}"/>
              </a:ext>
            </a:extLst>
          </p:cNvPr>
          <p:cNvSpPr>
            <a:spLocks noGrp="1"/>
          </p:cNvSpPr>
          <p:nvPr>
            <p:ph type="pic" sz="quarter" idx="26"/>
          </p:nvPr>
        </p:nvSpPr>
        <p:spPr>
          <a:xfrm>
            <a:off x="6702021" y="1824037"/>
            <a:ext cx="2035050" cy="1867445"/>
          </a:xfrm>
          <a:prstGeom prst="roundRect">
            <a:avLst>
              <a:gd name="adj" fmla="val 4963"/>
            </a:avLst>
          </a:prstGeom>
          <a:solidFill>
            <a:schemeClr val="bg1">
              <a:lumMod val="85000"/>
            </a:schemeClr>
          </a:solidFill>
        </p:spPr>
        <p:txBody>
          <a:bodyPr/>
          <a:lstStyle>
            <a:lvl1pPr marL="0" indent="0">
              <a:buNone/>
              <a:defRPr>
                <a:latin typeface="+mj-lt"/>
              </a:defRPr>
            </a:lvl1pPr>
          </a:lstStyle>
          <a:p>
            <a:endParaRPr lang="en-AU"/>
          </a:p>
        </p:txBody>
      </p:sp>
      <p:sp>
        <p:nvSpPr>
          <p:cNvPr id="12" name="Text Placeholder 2">
            <a:extLst>
              <a:ext uri="{FF2B5EF4-FFF2-40B4-BE49-F238E27FC236}">
                <a16:creationId xmlns:a16="http://schemas.microsoft.com/office/drawing/2014/main" id="{492347D1-1693-D6FD-DEDA-639ACBB3FD95}"/>
              </a:ext>
            </a:extLst>
          </p:cNvPr>
          <p:cNvSpPr>
            <a:spLocks noGrp="1"/>
          </p:cNvSpPr>
          <p:nvPr>
            <p:ph type="body" idx="27"/>
          </p:nvPr>
        </p:nvSpPr>
        <p:spPr>
          <a:xfrm>
            <a:off x="6702021" y="1312436"/>
            <a:ext cx="2035050" cy="359202"/>
          </a:xfrm>
        </p:spPr>
        <p:txBody>
          <a:bodyPr wrap="square" lIns="0" tIns="46800" rIns="0" bIns="46800" anchor="b" anchorCtr="0">
            <a:spAutoFit/>
          </a:bodyPr>
          <a:lstStyle>
            <a:lvl1pPr marL="0" indent="0" algn="l">
              <a:buNone/>
              <a:defRPr sz="1600" b="1" cap="none" baseline="0">
                <a:solidFill>
                  <a:schemeClr val="accent2"/>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3" name="Text Placeholder 2">
            <a:extLst>
              <a:ext uri="{FF2B5EF4-FFF2-40B4-BE49-F238E27FC236}">
                <a16:creationId xmlns:a16="http://schemas.microsoft.com/office/drawing/2014/main" id="{EA557129-21A5-306D-3D1B-522528124A93}"/>
              </a:ext>
            </a:extLst>
          </p:cNvPr>
          <p:cNvSpPr>
            <a:spLocks noGrp="1"/>
          </p:cNvSpPr>
          <p:nvPr>
            <p:ph type="body" idx="28"/>
          </p:nvPr>
        </p:nvSpPr>
        <p:spPr>
          <a:xfrm>
            <a:off x="6702021" y="3820182"/>
            <a:ext cx="2035050" cy="1920218"/>
          </a:xfrm>
        </p:spPr>
        <p:txBody>
          <a:bodyPr wrap="square" lIns="0" tIns="46800" rIns="0" bIns="46800" anchor="t" anchorCtr="0">
            <a:noAutofit/>
          </a:bodyPr>
          <a:lstStyle>
            <a:lvl1pPr marL="0" indent="0" algn="l">
              <a:buNone/>
              <a:defRPr sz="1400" b="0">
                <a:solidFill>
                  <a:schemeClr val="tx1">
                    <a:lumMod val="85000"/>
                    <a:lumOff val="15000"/>
                  </a:schemeClr>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4" name="Picture Placeholder 7">
            <a:extLst>
              <a:ext uri="{FF2B5EF4-FFF2-40B4-BE49-F238E27FC236}">
                <a16:creationId xmlns:a16="http://schemas.microsoft.com/office/drawing/2014/main" id="{A116A726-1DAD-09AC-CDF7-DEC12651DF14}"/>
              </a:ext>
            </a:extLst>
          </p:cNvPr>
          <p:cNvSpPr>
            <a:spLocks noGrp="1"/>
          </p:cNvSpPr>
          <p:nvPr>
            <p:ph type="pic" sz="quarter" idx="29"/>
          </p:nvPr>
        </p:nvSpPr>
        <p:spPr>
          <a:xfrm>
            <a:off x="9200853" y="1824037"/>
            <a:ext cx="2035050" cy="1867445"/>
          </a:xfrm>
          <a:prstGeom prst="roundRect">
            <a:avLst>
              <a:gd name="adj" fmla="val 5202"/>
            </a:avLst>
          </a:prstGeom>
          <a:solidFill>
            <a:schemeClr val="bg1">
              <a:lumMod val="85000"/>
            </a:schemeClr>
          </a:solidFill>
        </p:spPr>
        <p:txBody>
          <a:bodyPr/>
          <a:lstStyle>
            <a:lvl1pPr marL="0" indent="0">
              <a:buNone/>
              <a:defRPr>
                <a:latin typeface="+mj-lt"/>
              </a:defRPr>
            </a:lvl1pPr>
          </a:lstStyle>
          <a:p>
            <a:endParaRPr lang="en-AU"/>
          </a:p>
        </p:txBody>
      </p:sp>
      <p:sp>
        <p:nvSpPr>
          <p:cNvPr id="15" name="Text Placeholder 2">
            <a:extLst>
              <a:ext uri="{FF2B5EF4-FFF2-40B4-BE49-F238E27FC236}">
                <a16:creationId xmlns:a16="http://schemas.microsoft.com/office/drawing/2014/main" id="{6F6738EA-1512-D0E9-3B52-75B9CBA2729E}"/>
              </a:ext>
            </a:extLst>
          </p:cNvPr>
          <p:cNvSpPr>
            <a:spLocks noGrp="1"/>
          </p:cNvSpPr>
          <p:nvPr>
            <p:ph type="body" idx="30"/>
          </p:nvPr>
        </p:nvSpPr>
        <p:spPr>
          <a:xfrm>
            <a:off x="9200853" y="1312436"/>
            <a:ext cx="2035050" cy="359202"/>
          </a:xfrm>
        </p:spPr>
        <p:txBody>
          <a:bodyPr wrap="square" lIns="0" tIns="46800" rIns="0" bIns="46800" anchor="b" anchorCtr="0">
            <a:spAutoFit/>
          </a:bodyPr>
          <a:lstStyle>
            <a:lvl1pPr marL="0" indent="0" algn="l">
              <a:buNone/>
              <a:defRPr sz="1600" b="1" cap="none" baseline="0">
                <a:solidFill>
                  <a:schemeClr val="accent5"/>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6" name="Text Placeholder 2">
            <a:extLst>
              <a:ext uri="{FF2B5EF4-FFF2-40B4-BE49-F238E27FC236}">
                <a16:creationId xmlns:a16="http://schemas.microsoft.com/office/drawing/2014/main" id="{EB963FE6-49F4-4684-A53F-1D7D68146B21}"/>
              </a:ext>
            </a:extLst>
          </p:cNvPr>
          <p:cNvSpPr>
            <a:spLocks noGrp="1"/>
          </p:cNvSpPr>
          <p:nvPr>
            <p:ph type="body" idx="31"/>
          </p:nvPr>
        </p:nvSpPr>
        <p:spPr>
          <a:xfrm>
            <a:off x="9200853" y="3820182"/>
            <a:ext cx="2035050" cy="1920218"/>
          </a:xfrm>
        </p:spPr>
        <p:txBody>
          <a:bodyPr wrap="square" lIns="0" tIns="46800" rIns="0" bIns="46800" anchor="t" anchorCtr="0">
            <a:noAutofit/>
          </a:bodyPr>
          <a:lstStyle>
            <a:lvl1pPr marL="0" indent="0" algn="l">
              <a:buNone/>
              <a:defRPr sz="1400" b="0">
                <a:solidFill>
                  <a:schemeClr val="tx1">
                    <a:lumMod val="85000"/>
                    <a:lumOff val="15000"/>
                  </a:schemeClr>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Text Placeholder 2">
            <a:extLst>
              <a:ext uri="{FF2B5EF4-FFF2-40B4-BE49-F238E27FC236}">
                <a16:creationId xmlns:a16="http://schemas.microsoft.com/office/drawing/2014/main" id="{43F05CC5-BECB-5BF8-A8F0-5F0AEBBC3896}"/>
              </a:ext>
            </a:extLst>
          </p:cNvPr>
          <p:cNvSpPr>
            <a:spLocks noGrp="1"/>
          </p:cNvSpPr>
          <p:nvPr>
            <p:ph type="body" idx="14" hasCustomPrompt="1"/>
          </p:nvPr>
        </p:nvSpPr>
        <p:spPr>
          <a:xfrm>
            <a:off x="539749" y="3095519"/>
            <a:ext cx="2899850" cy="710067"/>
          </a:xfrm>
          <a:prstGeom prst="rect">
            <a:avLst/>
          </a:prstGeom>
        </p:spPr>
        <p:txBody>
          <a:bodyPr wrap="square" lIns="0" tIns="46800" rIns="0" bIns="46800" anchor="b" anchorCtr="0">
            <a:spAutoFit/>
          </a:bodyPr>
          <a:lstStyle>
            <a:lvl1pPr marL="0" indent="0">
              <a:lnSpc>
                <a:spcPct val="100000"/>
              </a:lnSpc>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Master text styles</a:t>
            </a:r>
          </a:p>
        </p:txBody>
      </p:sp>
      <p:sp>
        <p:nvSpPr>
          <p:cNvPr id="23" name="Text Placeholder 2">
            <a:extLst>
              <a:ext uri="{FF2B5EF4-FFF2-40B4-BE49-F238E27FC236}">
                <a16:creationId xmlns:a16="http://schemas.microsoft.com/office/drawing/2014/main" id="{6C171DD1-2D69-0E72-ACDA-D6C61CEF254B}"/>
              </a:ext>
            </a:extLst>
          </p:cNvPr>
          <p:cNvSpPr>
            <a:spLocks noGrp="1"/>
          </p:cNvSpPr>
          <p:nvPr>
            <p:ph type="body" idx="15"/>
          </p:nvPr>
        </p:nvSpPr>
        <p:spPr>
          <a:xfrm>
            <a:off x="539749" y="3820181"/>
            <a:ext cx="2899850" cy="2056743"/>
          </a:xfrm>
          <a:prstGeom prst="rect">
            <a:avLst/>
          </a:prstGeom>
        </p:spPr>
        <p:txBody>
          <a:bodyPr wrap="square" lIns="0" tIns="46800" rIns="0" bIns="46800" anchor="t"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Freeform: Shape 29">
            <a:extLst>
              <a:ext uri="{FF2B5EF4-FFF2-40B4-BE49-F238E27FC236}">
                <a16:creationId xmlns:a16="http://schemas.microsoft.com/office/drawing/2014/main" id="{CD33FEF1-D8DB-985E-85BD-CE9FDE49955B}"/>
              </a:ext>
            </a:extLst>
          </p:cNvPr>
          <p:cNvSpPr/>
          <p:nvPr userDrawn="1"/>
        </p:nvSpPr>
        <p:spPr>
          <a:xfrm rot="16200000">
            <a:off x="5184715" y="4737397"/>
            <a:ext cx="72000" cy="2354903"/>
          </a:xfrm>
          <a:custGeom>
            <a:avLst/>
            <a:gdLst>
              <a:gd name="connsiteX0" fmla="*/ 72000 w 72000"/>
              <a:gd name="connsiteY0" fmla="*/ 0 h 2354903"/>
              <a:gd name="connsiteX1" fmla="*/ 72000 w 72000"/>
              <a:gd name="connsiteY1" fmla="*/ 2354903 h 2354903"/>
              <a:gd name="connsiteX2" fmla="*/ 66728 w 72000"/>
              <a:gd name="connsiteY2" fmla="*/ 2353838 h 2354903"/>
              <a:gd name="connsiteX3" fmla="*/ 0 w 72000"/>
              <a:gd name="connsiteY3" fmla="*/ 2253170 h 2354903"/>
              <a:gd name="connsiteX4" fmla="*/ 0 w 72000"/>
              <a:gd name="connsiteY4" fmla="*/ 101733 h 2354903"/>
              <a:gd name="connsiteX5" fmla="*/ 66728 w 72000"/>
              <a:gd name="connsiteY5" fmla="*/ 1065 h 235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0" h="2354903">
                <a:moveTo>
                  <a:pt x="72000" y="0"/>
                </a:moveTo>
                <a:lnTo>
                  <a:pt x="72000" y="2354903"/>
                </a:lnTo>
                <a:lnTo>
                  <a:pt x="66728" y="2353838"/>
                </a:lnTo>
                <a:cubicBezTo>
                  <a:pt x="27515" y="2337253"/>
                  <a:pt x="0" y="2298424"/>
                  <a:pt x="0" y="2253170"/>
                </a:cubicBezTo>
                <a:lnTo>
                  <a:pt x="0" y="101733"/>
                </a:lnTo>
                <a:cubicBezTo>
                  <a:pt x="0" y="56479"/>
                  <a:pt x="27515" y="17651"/>
                  <a:pt x="66728" y="1065"/>
                </a:cubicBezTo>
                <a:close/>
              </a:path>
            </a:pathLst>
          </a:custGeom>
          <a:gradFill>
            <a:gsLst>
              <a:gs pos="0">
                <a:schemeClr val="accent1"/>
              </a:gs>
              <a:gs pos="10000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A2669DBF-8EB7-C453-D1FC-839C94A860CE}"/>
              </a:ext>
            </a:extLst>
          </p:cNvPr>
          <p:cNvSpPr/>
          <p:nvPr userDrawn="1"/>
        </p:nvSpPr>
        <p:spPr>
          <a:xfrm rot="16200000">
            <a:off x="7683546" y="4737397"/>
            <a:ext cx="72000" cy="2354902"/>
          </a:xfrm>
          <a:custGeom>
            <a:avLst/>
            <a:gdLst>
              <a:gd name="connsiteX0" fmla="*/ 72000 w 72000"/>
              <a:gd name="connsiteY0" fmla="*/ 0 h 2354902"/>
              <a:gd name="connsiteX1" fmla="*/ 72000 w 72000"/>
              <a:gd name="connsiteY1" fmla="*/ 2354902 h 2354902"/>
              <a:gd name="connsiteX2" fmla="*/ 66727 w 72000"/>
              <a:gd name="connsiteY2" fmla="*/ 2353837 h 2354902"/>
              <a:gd name="connsiteX3" fmla="*/ 0 w 72000"/>
              <a:gd name="connsiteY3" fmla="*/ 2253169 h 2354902"/>
              <a:gd name="connsiteX4" fmla="*/ 0 w 72000"/>
              <a:gd name="connsiteY4" fmla="*/ 101732 h 2354902"/>
              <a:gd name="connsiteX5" fmla="*/ 66728 w 72000"/>
              <a:gd name="connsiteY5" fmla="*/ 1064 h 235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0" h="2354902">
                <a:moveTo>
                  <a:pt x="72000" y="0"/>
                </a:moveTo>
                <a:lnTo>
                  <a:pt x="72000" y="2354902"/>
                </a:lnTo>
                <a:lnTo>
                  <a:pt x="66727" y="2353837"/>
                </a:lnTo>
                <a:cubicBezTo>
                  <a:pt x="27514" y="2337251"/>
                  <a:pt x="0" y="2298423"/>
                  <a:pt x="0" y="2253169"/>
                </a:cubicBezTo>
                <a:lnTo>
                  <a:pt x="0" y="101732"/>
                </a:lnTo>
                <a:cubicBezTo>
                  <a:pt x="0" y="56478"/>
                  <a:pt x="27515" y="17650"/>
                  <a:pt x="66728" y="1064"/>
                </a:cubicBezTo>
                <a:close/>
              </a:path>
            </a:pathLst>
          </a:custGeom>
          <a:gradFill>
            <a:gsLst>
              <a:gs pos="0">
                <a:schemeClr val="accent2"/>
              </a:gs>
              <a:gs pos="100000">
                <a:schemeClr val="accent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28DF027A-2A28-2437-2423-4238814A02C6}"/>
              </a:ext>
            </a:extLst>
          </p:cNvPr>
          <p:cNvSpPr/>
          <p:nvPr userDrawn="1"/>
        </p:nvSpPr>
        <p:spPr>
          <a:xfrm rot="16200000">
            <a:off x="10182378" y="4737397"/>
            <a:ext cx="72000" cy="2354903"/>
          </a:xfrm>
          <a:custGeom>
            <a:avLst/>
            <a:gdLst>
              <a:gd name="connsiteX0" fmla="*/ 72000 w 72000"/>
              <a:gd name="connsiteY0" fmla="*/ 0 h 2354903"/>
              <a:gd name="connsiteX1" fmla="*/ 72000 w 72000"/>
              <a:gd name="connsiteY1" fmla="*/ 2354903 h 2354903"/>
              <a:gd name="connsiteX2" fmla="*/ 66728 w 72000"/>
              <a:gd name="connsiteY2" fmla="*/ 2353838 h 2354903"/>
              <a:gd name="connsiteX3" fmla="*/ 0 w 72000"/>
              <a:gd name="connsiteY3" fmla="*/ 2253170 h 2354903"/>
              <a:gd name="connsiteX4" fmla="*/ 0 w 72000"/>
              <a:gd name="connsiteY4" fmla="*/ 101733 h 2354903"/>
              <a:gd name="connsiteX5" fmla="*/ 66728 w 72000"/>
              <a:gd name="connsiteY5" fmla="*/ 1065 h 235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0" h="2354903">
                <a:moveTo>
                  <a:pt x="72000" y="0"/>
                </a:moveTo>
                <a:lnTo>
                  <a:pt x="72000" y="2354903"/>
                </a:lnTo>
                <a:lnTo>
                  <a:pt x="66728" y="2353838"/>
                </a:lnTo>
                <a:cubicBezTo>
                  <a:pt x="27515" y="2337252"/>
                  <a:pt x="0" y="2298424"/>
                  <a:pt x="0" y="2253170"/>
                </a:cubicBezTo>
                <a:lnTo>
                  <a:pt x="0" y="101733"/>
                </a:lnTo>
                <a:cubicBezTo>
                  <a:pt x="0" y="56479"/>
                  <a:pt x="27515" y="17651"/>
                  <a:pt x="66728" y="1065"/>
                </a:cubicBezTo>
                <a:close/>
              </a:path>
            </a:pathLst>
          </a:custGeom>
          <a:gradFill>
            <a:gsLst>
              <a:gs pos="0">
                <a:schemeClr val="accent5"/>
              </a:gs>
              <a:gs pos="100000">
                <a:schemeClr val="accent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1741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C7A9C0-D31F-748E-C74E-4BD820966571}"/>
              </a:ext>
            </a:extLst>
          </p:cNvPr>
          <p:cNvSpPr/>
          <p:nvPr userDrawn="1"/>
        </p:nvSpPr>
        <p:spPr>
          <a:xfrm>
            <a:off x="0" y="1"/>
            <a:ext cx="12192000" cy="2268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A05D215-95C6-A7D6-CA07-5BBC45F01512}"/>
              </a:ext>
            </a:extLst>
          </p:cNvPr>
          <p:cNvSpPr/>
          <p:nvPr userDrawn="1"/>
        </p:nvSpPr>
        <p:spPr>
          <a:xfrm>
            <a:off x="539749" y="1852957"/>
            <a:ext cx="2605787" cy="4106817"/>
          </a:xfrm>
          <a:prstGeom prst="roundRect">
            <a:avLst>
              <a:gd name="adj" fmla="val 435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70F677E-BAB5-2ED3-7B32-90480CDE1C17}"/>
              </a:ext>
            </a:extLst>
          </p:cNvPr>
          <p:cNvSpPr/>
          <p:nvPr userDrawn="1"/>
        </p:nvSpPr>
        <p:spPr>
          <a:xfrm>
            <a:off x="546747" y="5881034"/>
            <a:ext cx="2591791" cy="78740"/>
          </a:xfrm>
          <a:custGeom>
            <a:avLst/>
            <a:gdLst>
              <a:gd name="connsiteX0" fmla="*/ 0 w 2591791"/>
              <a:gd name="connsiteY0" fmla="*/ 0 h 78740"/>
              <a:gd name="connsiteX1" fmla="*/ 2591791 w 2591791"/>
              <a:gd name="connsiteY1" fmla="*/ 0 h 78740"/>
              <a:gd name="connsiteX2" fmla="*/ 2589877 w 2591791"/>
              <a:gd name="connsiteY2" fmla="*/ 9478 h 78740"/>
              <a:gd name="connsiteX3" fmla="*/ 2485385 w 2591791"/>
              <a:gd name="connsiteY3" fmla="*/ 78740 h 78740"/>
              <a:gd name="connsiteX4" fmla="*/ 106406 w 2591791"/>
              <a:gd name="connsiteY4" fmla="*/ 78740 h 78740"/>
              <a:gd name="connsiteX5" fmla="*/ 1914 w 2591791"/>
              <a:gd name="connsiteY5" fmla="*/ 9478 h 7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91" h="78740">
                <a:moveTo>
                  <a:pt x="0" y="0"/>
                </a:moveTo>
                <a:lnTo>
                  <a:pt x="2591791" y="0"/>
                </a:lnTo>
                <a:lnTo>
                  <a:pt x="2589877" y="9478"/>
                </a:lnTo>
                <a:cubicBezTo>
                  <a:pt x="2572662" y="50180"/>
                  <a:pt x="2532358" y="78740"/>
                  <a:pt x="2485385" y="78740"/>
                </a:cubicBezTo>
                <a:lnTo>
                  <a:pt x="106406" y="78740"/>
                </a:lnTo>
                <a:cubicBezTo>
                  <a:pt x="59433" y="78740"/>
                  <a:pt x="19130" y="50180"/>
                  <a:pt x="1914" y="9478"/>
                </a:cubicBezTo>
                <a:close/>
              </a:path>
            </a:pathLst>
          </a:custGeom>
          <a:gradFill>
            <a:gsLst>
              <a:gs pos="0">
                <a:schemeClr val="accent1"/>
              </a:gs>
              <a:gs pos="100000">
                <a:schemeClr val="accent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 name="Title 1">
            <a:extLst>
              <a:ext uri="{FF2B5EF4-FFF2-40B4-BE49-F238E27FC236}">
                <a16:creationId xmlns:a16="http://schemas.microsoft.com/office/drawing/2014/main" id="{B957AA59-A313-0581-D446-439971897C33}"/>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1E5B728A-32ED-3289-C0AB-B608DE89881E}"/>
              </a:ext>
            </a:extLst>
          </p:cNvPr>
          <p:cNvSpPr>
            <a:spLocks noGrp="1"/>
          </p:cNvSpPr>
          <p:nvPr userDrawn="1">
            <p:ph type="ftr" sz="quarter" idx="10"/>
          </p:nvPr>
        </p:nvSpPr>
        <p:spPr/>
        <p:txBody>
          <a:bodyPr/>
          <a:lstStyle>
            <a:lvl1pPr>
              <a:defRPr>
                <a:latin typeface="VIC" panose="00000500000000000000" pitchFamily="2" charset="0"/>
              </a:defRPr>
            </a:lvl1pPr>
          </a:lstStyle>
          <a:p>
            <a:endParaRPr lang="en-US"/>
          </a:p>
        </p:txBody>
      </p:sp>
      <p:sp>
        <p:nvSpPr>
          <p:cNvPr id="4" name="Slide Number Placeholder 3">
            <a:extLst>
              <a:ext uri="{FF2B5EF4-FFF2-40B4-BE49-F238E27FC236}">
                <a16:creationId xmlns:a16="http://schemas.microsoft.com/office/drawing/2014/main" id="{6D6519DA-3DEE-80CE-F800-58EC7407DE5E}"/>
              </a:ext>
            </a:extLst>
          </p:cNvPr>
          <p:cNvSpPr>
            <a:spLocks noGrp="1"/>
          </p:cNvSpPr>
          <p:nvPr userDrawn="1">
            <p:ph type="sldNum" sz="quarter" idx="11"/>
          </p:nvPr>
        </p:nvSpPr>
        <p:spPr/>
        <p:txBody>
          <a:bodyPr/>
          <a:lstStyle>
            <a:lvl1pPr>
              <a:defRPr>
                <a:latin typeface="VIC" panose="00000500000000000000" pitchFamily="2" charset="0"/>
              </a:defRPr>
            </a:lvl1pPr>
          </a:lstStyle>
          <a:p>
            <a:fld id="{AE6C97B7-05AD-4402-A8A1-A463185BD3F3}" type="slidenum">
              <a:rPr lang="en-US" smtClean="0"/>
              <a:pPr/>
              <a:t>‹#›</a:t>
            </a:fld>
            <a:endParaRPr lang="en-US"/>
          </a:p>
        </p:txBody>
      </p:sp>
      <p:sp>
        <p:nvSpPr>
          <p:cNvPr id="15" name="Text Placeholder 2">
            <a:extLst>
              <a:ext uri="{FF2B5EF4-FFF2-40B4-BE49-F238E27FC236}">
                <a16:creationId xmlns:a16="http://schemas.microsoft.com/office/drawing/2014/main" id="{9FF3423F-7A38-132C-57FA-FEB992BCB594}"/>
              </a:ext>
            </a:extLst>
          </p:cNvPr>
          <p:cNvSpPr>
            <a:spLocks noGrp="1"/>
          </p:cNvSpPr>
          <p:nvPr userDrawn="1">
            <p:ph type="body" idx="12" hasCustomPrompt="1"/>
          </p:nvPr>
        </p:nvSpPr>
        <p:spPr>
          <a:xfrm>
            <a:off x="709282" y="2625196"/>
            <a:ext cx="2266720" cy="586957"/>
          </a:xfrm>
          <a:prstGeom prst="rect">
            <a:avLst/>
          </a:prstGeom>
        </p:spPr>
        <p:txBody>
          <a:bodyPr wrap="square" lIns="0" tIns="46800" rIns="0" bIns="46800" anchor="b" anchorCtr="0">
            <a:spAutoFit/>
          </a:bodyPr>
          <a:lstStyle>
            <a:lvl1pPr marL="0" indent="0">
              <a:lnSpc>
                <a:spcPct val="100000"/>
              </a:lnSpc>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Master text styles</a:t>
            </a:r>
          </a:p>
        </p:txBody>
      </p:sp>
      <p:sp>
        <p:nvSpPr>
          <p:cNvPr id="21" name="Text Placeholder 2">
            <a:extLst>
              <a:ext uri="{FF2B5EF4-FFF2-40B4-BE49-F238E27FC236}">
                <a16:creationId xmlns:a16="http://schemas.microsoft.com/office/drawing/2014/main" id="{B510243E-AFB4-F4CB-5703-7F71BB124A3E}"/>
              </a:ext>
            </a:extLst>
          </p:cNvPr>
          <p:cNvSpPr>
            <a:spLocks noGrp="1"/>
          </p:cNvSpPr>
          <p:nvPr userDrawn="1">
            <p:ph type="body" idx="14"/>
          </p:nvPr>
        </p:nvSpPr>
        <p:spPr>
          <a:xfrm>
            <a:off x="709282" y="3240365"/>
            <a:ext cx="2266720" cy="2454379"/>
          </a:xfrm>
          <a:prstGeom prst="rect">
            <a:avLst/>
          </a:prstGeom>
        </p:spPr>
        <p:txBody>
          <a:bodyPr wrap="square" lIns="0" tIns="46800" rIns="0" bIns="46800" anchor="t" anchorCtr="0">
            <a:no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Rectangle: Rounded Corners 11">
            <a:extLst>
              <a:ext uri="{FF2B5EF4-FFF2-40B4-BE49-F238E27FC236}">
                <a16:creationId xmlns:a16="http://schemas.microsoft.com/office/drawing/2014/main" id="{96C703F9-3FFD-CC37-F049-3218EC36B622}"/>
              </a:ext>
            </a:extLst>
          </p:cNvPr>
          <p:cNvSpPr/>
          <p:nvPr userDrawn="1"/>
        </p:nvSpPr>
        <p:spPr>
          <a:xfrm>
            <a:off x="3375237" y="1852957"/>
            <a:ext cx="2605787" cy="4106817"/>
          </a:xfrm>
          <a:prstGeom prst="roundRect">
            <a:avLst>
              <a:gd name="adj" fmla="val 435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4B46623-CD25-6651-1C37-03C834304024}"/>
              </a:ext>
            </a:extLst>
          </p:cNvPr>
          <p:cNvSpPr/>
          <p:nvPr userDrawn="1"/>
        </p:nvSpPr>
        <p:spPr>
          <a:xfrm>
            <a:off x="3382235" y="5881034"/>
            <a:ext cx="2591791" cy="78740"/>
          </a:xfrm>
          <a:custGeom>
            <a:avLst/>
            <a:gdLst>
              <a:gd name="connsiteX0" fmla="*/ 0 w 2591791"/>
              <a:gd name="connsiteY0" fmla="*/ 0 h 78740"/>
              <a:gd name="connsiteX1" fmla="*/ 2591791 w 2591791"/>
              <a:gd name="connsiteY1" fmla="*/ 0 h 78740"/>
              <a:gd name="connsiteX2" fmla="*/ 2589877 w 2591791"/>
              <a:gd name="connsiteY2" fmla="*/ 9478 h 78740"/>
              <a:gd name="connsiteX3" fmla="*/ 2485385 w 2591791"/>
              <a:gd name="connsiteY3" fmla="*/ 78740 h 78740"/>
              <a:gd name="connsiteX4" fmla="*/ 106406 w 2591791"/>
              <a:gd name="connsiteY4" fmla="*/ 78740 h 78740"/>
              <a:gd name="connsiteX5" fmla="*/ 1914 w 2591791"/>
              <a:gd name="connsiteY5" fmla="*/ 9478 h 7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91" h="78740">
                <a:moveTo>
                  <a:pt x="0" y="0"/>
                </a:moveTo>
                <a:lnTo>
                  <a:pt x="2591791" y="0"/>
                </a:lnTo>
                <a:lnTo>
                  <a:pt x="2589877" y="9478"/>
                </a:lnTo>
                <a:cubicBezTo>
                  <a:pt x="2572662" y="50180"/>
                  <a:pt x="2532358" y="78740"/>
                  <a:pt x="2485385" y="78740"/>
                </a:cubicBezTo>
                <a:lnTo>
                  <a:pt x="106406" y="78740"/>
                </a:lnTo>
                <a:cubicBezTo>
                  <a:pt x="59433" y="78740"/>
                  <a:pt x="19130" y="50180"/>
                  <a:pt x="1914" y="9478"/>
                </a:cubicBezTo>
                <a:close/>
              </a:path>
            </a:pathLst>
          </a:custGeom>
          <a:gradFill>
            <a:gsLst>
              <a:gs pos="0">
                <a:schemeClr val="accent2"/>
              </a:gs>
              <a:gs pos="100000">
                <a:schemeClr val="accent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4" name="Text Placeholder 2">
            <a:extLst>
              <a:ext uri="{FF2B5EF4-FFF2-40B4-BE49-F238E27FC236}">
                <a16:creationId xmlns:a16="http://schemas.microsoft.com/office/drawing/2014/main" id="{D4D37689-DDC9-8FEC-6A41-44D4BE6CA34C}"/>
              </a:ext>
            </a:extLst>
          </p:cNvPr>
          <p:cNvSpPr>
            <a:spLocks noGrp="1"/>
          </p:cNvSpPr>
          <p:nvPr userDrawn="1">
            <p:ph type="body" idx="15" hasCustomPrompt="1"/>
          </p:nvPr>
        </p:nvSpPr>
        <p:spPr>
          <a:xfrm>
            <a:off x="3544770" y="2625196"/>
            <a:ext cx="2266720" cy="586957"/>
          </a:xfrm>
          <a:prstGeom prst="rect">
            <a:avLst/>
          </a:prstGeom>
        </p:spPr>
        <p:txBody>
          <a:bodyPr wrap="square" lIns="0" tIns="46800" rIns="0" bIns="46800" anchor="b" anchorCtr="0">
            <a:spAutoFit/>
          </a:bodyPr>
          <a:lstStyle>
            <a:lvl1pPr marL="0" indent="0">
              <a:lnSpc>
                <a:spcPct val="100000"/>
              </a:lnSpc>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Master text styles</a:t>
            </a:r>
          </a:p>
        </p:txBody>
      </p:sp>
      <p:sp>
        <p:nvSpPr>
          <p:cNvPr id="16" name="Text Placeholder 2">
            <a:extLst>
              <a:ext uri="{FF2B5EF4-FFF2-40B4-BE49-F238E27FC236}">
                <a16:creationId xmlns:a16="http://schemas.microsoft.com/office/drawing/2014/main" id="{6BE99BD1-EC8D-0ADE-5608-BE707F13C4DA}"/>
              </a:ext>
            </a:extLst>
          </p:cNvPr>
          <p:cNvSpPr>
            <a:spLocks noGrp="1"/>
          </p:cNvSpPr>
          <p:nvPr userDrawn="1">
            <p:ph type="body" idx="16"/>
          </p:nvPr>
        </p:nvSpPr>
        <p:spPr>
          <a:xfrm>
            <a:off x="3544770" y="3240365"/>
            <a:ext cx="2266720" cy="2454379"/>
          </a:xfrm>
          <a:prstGeom prst="rect">
            <a:avLst/>
          </a:prstGeom>
        </p:spPr>
        <p:txBody>
          <a:bodyPr wrap="square" lIns="0" tIns="46800" rIns="0" bIns="46800" anchor="t" anchorCtr="0">
            <a:no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Rectangle: Rounded Corners 17">
            <a:extLst>
              <a:ext uri="{FF2B5EF4-FFF2-40B4-BE49-F238E27FC236}">
                <a16:creationId xmlns:a16="http://schemas.microsoft.com/office/drawing/2014/main" id="{F54CF1F3-8DBC-646D-F534-7673CA836376}"/>
              </a:ext>
            </a:extLst>
          </p:cNvPr>
          <p:cNvSpPr/>
          <p:nvPr userDrawn="1"/>
        </p:nvSpPr>
        <p:spPr>
          <a:xfrm>
            <a:off x="6210725" y="1852957"/>
            <a:ext cx="2605787" cy="4106817"/>
          </a:xfrm>
          <a:prstGeom prst="roundRect">
            <a:avLst>
              <a:gd name="adj" fmla="val 435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4485D85-DD07-18DF-3529-48D3374D0EC8}"/>
              </a:ext>
            </a:extLst>
          </p:cNvPr>
          <p:cNvSpPr/>
          <p:nvPr userDrawn="1"/>
        </p:nvSpPr>
        <p:spPr>
          <a:xfrm>
            <a:off x="6217723" y="5881034"/>
            <a:ext cx="2591791" cy="78740"/>
          </a:xfrm>
          <a:custGeom>
            <a:avLst/>
            <a:gdLst>
              <a:gd name="connsiteX0" fmla="*/ 0 w 2591791"/>
              <a:gd name="connsiteY0" fmla="*/ 0 h 78740"/>
              <a:gd name="connsiteX1" fmla="*/ 2591791 w 2591791"/>
              <a:gd name="connsiteY1" fmla="*/ 0 h 78740"/>
              <a:gd name="connsiteX2" fmla="*/ 2589877 w 2591791"/>
              <a:gd name="connsiteY2" fmla="*/ 9478 h 78740"/>
              <a:gd name="connsiteX3" fmla="*/ 2485385 w 2591791"/>
              <a:gd name="connsiteY3" fmla="*/ 78740 h 78740"/>
              <a:gd name="connsiteX4" fmla="*/ 106406 w 2591791"/>
              <a:gd name="connsiteY4" fmla="*/ 78740 h 78740"/>
              <a:gd name="connsiteX5" fmla="*/ 1914 w 2591791"/>
              <a:gd name="connsiteY5" fmla="*/ 9478 h 7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91" h="78740">
                <a:moveTo>
                  <a:pt x="0" y="0"/>
                </a:moveTo>
                <a:lnTo>
                  <a:pt x="2591791" y="0"/>
                </a:lnTo>
                <a:lnTo>
                  <a:pt x="2589877" y="9478"/>
                </a:lnTo>
                <a:cubicBezTo>
                  <a:pt x="2572662" y="50180"/>
                  <a:pt x="2532358" y="78740"/>
                  <a:pt x="2485385" y="78740"/>
                </a:cubicBezTo>
                <a:lnTo>
                  <a:pt x="106406" y="78740"/>
                </a:lnTo>
                <a:cubicBezTo>
                  <a:pt x="59433" y="78740"/>
                  <a:pt x="19130" y="50180"/>
                  <a:pt x="1914" y="9478"/>
                </a:cubicBezTo>
                <a:close/>
              </a:path>
            </a:pathLst>
          </a:custGeom>
          <a:gradFill>
            <a:gsLst>
              <a:gs pos="0">
                <a:schemeClr val="accent6"/>
              </a:gs>
              <a:gs pos="100000">
                <a:schemeClr val="accent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0" name="Text Placeholder 2">
            <a:extLst>
              <a:ext uri="{FF2B5EF4-FFF2-40B4-BE49-F238E27FC236}">
                <a16:creationId xmlns:a16="http://schemas.microsoft.com/office/drawing/2014/main" id="{E20073AD-4844-0EDE-35FF-E8A299CE5603}"/>
              </a:ext>
            </a:extLst>
          </p:cNvPr>
          <p:cNvSpPr>
            <a:spLocks noGrp="1"/>
          </p:cNvSpPr>
          <p:nvPr userDrawn="1">
            <p:ph type="body" idx="17" hasCustomPrompt="1"/>
          </p:nvPr>
        </p:nvSpPr>
        <p:spPr>
          <a:xfrm>
            <a:off x="6380258" y="2625196"/>
            <a:ext cx="2266720" cy="586957"/>
          </a:xfrm>
          <a:prstGeom prst="rect">
            <a:avLst/>
          </a:prstGeom>
        </p:spPr>
        <p:txBody>
          <a:bodyPr wrap="square" lIns="0" tIns="46800" rIns="0" bIns="46800" anchor="b" anchorCtr="0">
            <a:spAutoFit/>
          </a:bodyPr>
          <a:lstStyle>
            <a:lvl1pPr marL="0" indent="0">
              <a:lnSpc>
                <a:spcPct val="100000"/>
              </a:lnSpc>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Master text styles</a:t>
            </a:r>
          </a:p>
        </p:txBody>
      </p:sp>
      <p:sp>
        <p:nvSpPr>
          <p:cNvPr id="28" name="Text Placeholder 2">
            <a:extLst>
              <a:ext uri="{FF2B5EF4-FFF2-40B4-BE49-F238E27FC236}">
                <a16:creationId xmlns:a16="http://schemas.microsoft.com/office/drawing/2014/main" id="{536A8D54-5A05-B937-63DA-E3157C43366F}"/>
              </a:ext>
            </a:extLst>
          </p:cNvPr>
          <p:cNvSpPr>
            <a:spLocks noGrp="1"/>
          </p:cNvSpPr>
          <p:nvPr userDrawn="1">
            <p:ph type="body" idx="18"/>
          </p:nvPr>
        </p:nvSpPr>
        <p:spPr>
          <a:xfrm>
            <a:off x="6380258" y="3240365"/>
            <a:ext cx="2266720" cy="2454379"/>
          </a:xfrm>
          <a:prstGeom prst="rect">
            <a:avLst/>
          </a:prstGeom>
        </p:spPr>
        <p:txBody>
          <a:bodyPr wrap="square" lIns="0" tIns="46800" rIns="0" bIns="46800" anchor="t" anchorCtr="0">
            <a:no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Rectangle: Rounded Corners 29">
            <a:extLst>
              <a:ext uri="{FF2B5EF4-FFF2-40B4-BE49-F238E27FC236}">
                <a16:creationId xmlns:a16="http://schemas.microsoft.com/office/drawing/2014/main" id="{51075223-780B-A5F8-C843-86E42ED29F6F}"/>
              </a:ext>
            </a:extLst>
          </p:cNvPr>
          <p:cNvSpPr/>
          <p:nvPr userDrawn="1"/>
        </p:nvSpPr>
        <p:spPr>
          <a:xfrm>
            <a:off x="9046213" y="1852957"/>
            <a:ext cx="2605787" cy="4106817"/>
          </a:xfrm>
          <a:prstGeom prst="roundRect">
            <a:avLst>
              <a:gd name="adj" fmla="val 435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AC3E5F4-12A3-CCF1-DC7C-7F9C77D012FA}"/>
              </a:ext>
            </a:extLst>
          </p:cNvPr>
          <p:cNvSpPr/>
          <p:nvPr userDrawn="1"/>
        </p:nvSpPr>
        <p:spPr>
          <a:xfrm>
            <a:off x="9053211" y="5881034"/>
            <a:ext cx="2591791" cy="78740"/>
          </a:xfrm>
          <a:custGeom>
            <a:avLst/>
            <a:gdLst>
              <a:gd name="connsiteX0" fmla="*/ 0 w 2591791"/>
              <a:gd name="connsiteY0" fmla="*/ 0 h 78740"/>
              <a:gd name="connsiteX1" fmla="*/ 2591791 w 2591791"/>
              <a:gd name="connsiteY1" fmla="*/ 0 h 78740"/>
              <a:gd name="connsiteX2" fmla="*/ 2589877 w 2591791"/>
              <a:gd name="connsiteY2" fmla="*/ 9478 h 78740"/>
              <a:gd name="connsiteX3" fmla="*/ 2485385 w 2591791"/>
              <a:gd name="connsiteY3" fmla="*/ 78740 h 78740"/>
              <a:gd name="connsiteX4" fmla="*/ 106406 w 2591791"/>
              <a:gd name="connsiteY4" fmla="*/ 78740 h 78740"/>
              <a:gd name="connsiteX5" fmla="*/ 1914 w 2591791"/>
              <a:gd name="connsiteY5" fmla="*/ 9478 h 7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91" h="78740">
                <a:moveTo>
                  <a:pt x="0" y="0"/>
                </a:moveTo>
                <a:lnTo>
                  <a:pt x="2591791" y="0"/>
                </a:lnTo>
                <a:lnTo>
                  <a:pt x="2589877" y="9478"/>
                </a:lnTo>
                <a:cubicBezTo>
                  <a:pt x="2572662" y="50180"/>
                  <a:pt x="2532358" y="78740"/>
                  <a:pt x="2485385" y="78740"/>
                </a:cubicBezTo>
                <a:lnTo>
                  <a:pt x="106406" y="78740"/>
                </a:lnTo>
                <a:cubicBezTo>
                  <a:pt x="59433" y="78740"/>
                  <a:pt x="19130" y="50180"/>
                  <a:pt x="1914" y="9478"/>
                </a:cubicBezTo>
                <a:close/>
              </a:path>
            </a:pathLst>
          </a:custGeom>
          <a:gradFill>
            <a:gsLst>
              <a:gs pos="0">
                <a:schemeClr val="accent3"/>
              </a:gs>
              <a:gs pos="100000">
                <a:schemeClr val="accent5"/>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32" name="Text Placeholder 2">
            <a:extLst>
              <a:ext uri="{FF2B5EF4-FFF2-40B4-BE49-F238E27FC236}">
                <a16:creationId xmlns:a16="http://schemas.microsoft.com/office/drawing/2014/main" id="{07F77B29-220C-98E6-BFD4-DBE1646FF06B}"/>
              </a:ext>
            </a:extLst>
          </p:cNvPr>
          <p:cNvSpPr>
            <a:spLocks noGrp="1"/>
          </p:cNvSpPr>
          <p:nvPr userDrawn="1">
            <p:ph type="body" idx="19" hasCustomPrompt="1"/>
          </p:nvPr>
        </p:nvSpPr>
        <p:spPr>
          <a:xfrm>
            <a:off x="9215746" y="2625196"/>
            <a:ext cx="2266720" cy="586957"/>
          </a:xfrm>
          <a:prstGeom prst="rect">
            <a:avLst/>
          </a:prstGeom>
        </p:spPr>
        <p:txBody>
          <a:bodyPr wrap="square" lIns="0" tIns="46800" rIns="0" bIns="46800" anchor="b" anchorCtr="0">
            <a:spAutoFit/>
          </a:bodyPr>
          <a:lstStyle>
            <a:lvl1pPr marL="0" indent="0">
              <a:lnSpc>
                <a:spcPct val="100000"/>
              </a:lnSpc>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Master text styles</a:t>
            </a:r>
          </a:p>
        </p:txBody>
      </p:sp>
      <p:sp>
        <p:nvSpPr>
          <p:cNvPr id="33" name="Text Placeholder 2">
            <a:extLst>
              <a:ext uri="{FF2B5EF4-FFF2-40B4-BE49-F238E27FC236}">
                <a16:creationId xmlns:a16="http://schemas.microsoft.com/office/drawing/2014/main" id="{308C7006-BB97-122B-1825-7107DA9AC8D4}"/>
              </a:ext>
            </a:extLst>
          </p:cNvPr>
          <p:cNvSpPr>
            <a:spLocks noGrp="1"/>
          </p:cNvSpPr>
          <p:nvPr userDrawn="1">
            <p:ph type="body" idx="20"/>
          </p:nvPr>
        </p:nvSpPr>
        <p:spPr>
          <a:xfrm>
            <a:off x="9215746" y="3240365"/>
            <a:ext cx="2266720" cy="2454379"/>
          </a:xfrm>
          <a:prstGeom prst="rect">
            <a:avLst/>
          </a:prstGeom>
        </p:spPr>
        <p:txBody>
          <a:bodyPr wrap="square" lIns="0" tIns="46800" rIns="0" bIns="46800" anchor="t" anchorCtr="0">
            <a:no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a:extLst>
              <a:ext uri="{FF2B5EF4-FFF2-40B4-BE49-F238E27FC236}">
                <a16:creationId xmlns:a16="http://schemas.microsoft.com/office/drawing/2014/main" id="{D99581A4-01A8-CE54-3DB2-65733A8B91B6}"/>
              </a:ext>
            </a:extLst>
          </p:cNvPr>
          <p:cNvSpPr>
            <a:spLocks noGrp="1"/>
          </p:cNvSpPr>
          <p:nvPr>
            <p:ph type="body" idx="21"/>
          </p:nvPr>
        </p:nvSpPr>
        <p:spPr>
          <a:xfrm>
            <a:off x="539750" y="1025901"/>
            <a:ext cx="11113200" cy="344326"/>
          </a:xfrm>
          <a:prstGeom prst="rect">
            <a:avLst/>
          </a:prstGeom>
        </p:spPr>
        <p:txBody>
          <a:bodyPr wrap="square" lIns="0" tIns="46800" rIns="0" bIns="46800" anchor="t" anchorCtr="0">
            <a:spAutoFit/>
          </a:bodyPr>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6921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0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B804-3FFA-FF61-7977-3F6A2AA5D39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995396F-9661-E339-3706-73DAB5793567}"/>
              </a:ext>
            </a:extLst>
          </p:cNvPr>
          <p:cNvSpPr>
            <a:spLocks noGrp="1"/>
          </p:cNvSpPr>
          <p:nvPr>
            <p:ph type="ftr" sz="quarter" idx="10"/>
          </p:nvPr>
        </p:nvSpPr>
        <p:spPr/>
        <p:txBody>
          <a:bodyPr/>
          <a:lstStyle>
            <a:lvl1pPr>
              <a:defRPr>
                <a:latin typeface="VIC" panose="00000500000000000000" pitchFamily="2" charset="0"/>
              </a:defRPr>
            </a:lvl1pPr>
          </a:lstStyle>
          <a:p>
            <a:endParaRPr lang="en-US"/>
          </a:p>
        </p:txBody>
      </p:sp>
      <p:sp>
        <p:nvSpPr>
          <p:cNvPr id="4" name="Slide Number Placeholder 3">
            <a:extLst>
              <a:ext uri="{FF2B5EF4-FFF2-40B4-BE49-F238E27FC236}">
                <a16:creationId xmlns:a16="http://schemas.microsoft.com/office/drawing/2014/main" id="{D75DBBEF-76B8-92E2-B815-493F50D78FFE}"/>
              </a:ext>
            </a:extLst>
          </p:cNvPr>
          <p:cNvSpPr>
            <a:spLocks noGrp="1"/>
          </p:cNvSpPr>
          <p:nvPr>
            <p:ph type="sldNum" sz="quarter" idx="11"/>
          </p:nvPr>
        </p:nvSpPr>
        <p:spPr/>
        <p:txBody>
          <a:bodyPr/>
          <a:lstStyle>
            <a:lvl1pPr>
              <a:defRPr>
                <a:latin typeface="VIC" panose="00000500000000000000" pitchFamily="2" charset="0"/>
              </a:defRPr>
            </a:lvl1pPr>
          </a:lstStyle>
          <a:p>
            <a:fld id="{AE6C97B7-05AD-4402-A8A1-A463185BD3F3}" type="slidenum">
              <a:rPr lang="en-US" smtClean="0"/>
              <a:pPr/>
              <a:t>‹#›</a:t>
            </a:fld>
            <a:endParaRPr lang="en-US"/>
          </a:p>
        </p:txBody>
      </p:sp>
      <p:sp>
        <p:nvSpPr>
          <p:cNvPr id="6" name="Text Placeholder 2">
            <a:extLst>
              <a:ext uri="{FF2B5EF4-FFF2-40B4-BE49-F238E27FC236}">
                <a16:creationId xmlns:a16="http://schemas.microsoft.com/office/drawing/2014/main" id="{86100E59-9417-731B-CE56-BE31C568D755}"/>
              </a:ext>
            </a:extLst>
          </p:cNvPr>
          <p:cNvSpPr>
            <a:spLocks noGrp="1"/>
          </p:cNvSpPr>
          <p:nvPr>
            <p:ph type="body" idx="15"/>
          </p:nvPr>
        </p:nvSpPr>
        <p:spPr>
          <a:xfrm>
            <a:off x="539750" y="1025901"/>
            <a:ext cx="11113200" cy="344326"/>
          </a:xfrm>
          <a:prstGeom prst="rect">
            <a:avLst/>
          </a:prstGeom>
        </p:spPr>
        <p:txBody>
          <a:bodyPr wrap="square" lIns="0" tIns="46800" rIns="0" bIns="46800" anchor="t" anchorCtr="0">
            <a:sp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Rectangle: Top Corners Rounded 10">
            <a:extLst>
              <a:ext uri="{FF2B5EF4-FFF2-40B4-BE49-F238E27FC236}">
                <a16:creationId xmlns:a16="http://schemas.microsoft.com/office/drawing/2014/main" id="{BD4D8E94-C63E-E4B9-5ABA-F1B5773590A0}"/>
              </a:ext>
            </a:extLst>
          </p:cNvPr>
          <p:cNvSpPr/>
          <p:nvPr userDrawn="1"/>
        </p:nvSpPr>
        <p:spPr>
          <a:xfrm rot="16200000">
            <a:off x="6130777" y="-184300"/>
            <a:ext cx="4319569" cy="7802880"/>
          </a:xfrm>
          <a:prstGeom prst="round2SameRect">
            <a:avLst>
              <a:gd name="adj1" fmla="val 20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2">
            <a:extLst>
              <a:ext uri="{FF2B5EF4-FFF2-40B4-BE49-F238E27FC236}">
                <a16:creationId xmlns:a16="http://schemas.microsoft.com/office/drawing/2014/main" id="{7DF6CB74-0434-2B53-DAAB-5494D83E726C}"/>
              </a:ext>
            </a:extLst>
          </p:cNvPr>
          <p:cNvSpPr>
            <a:spLocks noGrp="1"/>
          </p:cNvSpPr>
          <p:nvPr>
            <p:ph type="body" idx="18"/>
          </p:nvPr>
        </p:nvSpPr>
        <p:spPr>
          <a:xfrm>
            <a:off x="5313679" y="1765154"/>
            <a:ext cx="6336983" cy="359202"/>
          </a:xfrm>
        </p:spPr>
        <p:txBody>
          <a:bodyPr wrap="square" lIns="0" tIns="46800" rIns="0" bIns="46800" anchor="t" anchorCtr="0">
            <a:spAutoFit/>
          </a:bodyPr>
          <a:lstStyle>
            <a:lvl1pPr marL="0" indent="0">
              <a:buNone/>
              <a:defRPr sz="1600" b="1">
                <a:solidFill>
                  <a:schemeClr val="accent1"/>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B7833E30-A094-C544-53FC-CC39F81099BD}"/>
              </a:ext>
            </a:extLst>
          </p:cNvPr>
          <p:cNvSpPr>
            <a:spLocks noGrp="1"/>
          </p:cNvSpPr>
          <p:nvPr>
            <p:ph type="body" idx="19"/>
          </p:nvPr>
        </p:nvSpPr>
        <p:spPr>
          <a:xfrm>
            <a:off x="5313679" y="2148268"/>
            <a:ext cx="6336983" cy="326116"/>
          </a:xfrm>
        </p:spPr>
        <p:txBody>
          <a:bodyPr wrap="square" lIns="0" tIns="46800" rIns="0" bIns="46800" anchor="t" anchorCtr="0">
            <a:spAutoFit/>
          </a:bodyPr>
          <a:lstStyle>
            <a:lvl1pPr marL="0" indent="0">
              <a:buNone/>
              <a:defRPr sz="1400" b="0">
                <a:solidFill>
                  <a:schemeClr val="tx1">
                    <a:lumMod val="85000"/>
                    <a:lumOff val="15000"/>
                  </a:schemeClr>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14" name="Text Placeholder 2">
            <a:extLst>
              <a:ext uri="{FF2B5EF4-FFF2-40B4-BE49-F238E27FC236}">
                <a16:creationId xmlns:a16="http://schemas.microsoft.com/office/drawing/2014/main" id="{F614E871-8CBC-1371-03CF-3C50098E3C8A}"/>
              </a:ext>
            </a:extLst>
          </p:cNvPr>
          <p:cNvSpPr>
            <a:spLocks noGrp="1"/>
          </p:cNvSpPr>
          <p:nvPr>
            <p:ph type="body" idx="20"/>
          </p:nvPr>
        </p:nvSpPr>
        <p:spPr>
          <a:xfrm>
            <a:off x="5313679" y="2833652"/>
            <a:ext cx="6336983" cy="359202"/>
          </a:xfrm>
        </p:spPr>
        <p:txBody>
          <a:bodyPr wrap="square" lIns="0" tIns="46800" rIns="0" bIns="46800" anchor="t" anchorCtr="0">
            <a:spAutoFit/>
          </a:bodyPr>
          <a:lstStyle>
            <a:lvl1pPr marL="0" indent="0">
              <a:buNone/>
              <a:defRPr sz="1600" b="1">
                <a:solidFill>
                  <a:schemeClr val="accent1"/>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CD4BA85F-56A3-27C0-6E26-BA729209F3CF}"/>
              </a:ext>
            </a:extLst>
          </p:cNvPr>
          <p:cNvSpPr>
            <a:spLocks noGrp="1"/>
          </p:cNvSpPr>
          <p:nvPr>
            <p:ph type="body" idx="21"/>
          </p:nvPr>
        </p:nvSpPr>
        <p:spPr>
          <a:xfrm>
            <a:off x="5313679" y="3216766"/>
            <a:ext cx="6336983" cy="326116"/>
          </a:xfrm>
        </p:spPr>
        <p:txBody>
          <a:bodyPr wrap="square" lIns="0" tIns="46800" rIns="0" bIns="46800" anchor="t" anchorCtr="0">
            <a:spAutoFit/>
          </a:bodyPr>
          <a:lstStyle>
            <a:lvl1pPr marL="0" indent="0">
              <a:buNone/>
              <a:defRPr sz="1400" b="0">
                <a:solidFill>
                  <a:schemeClr val="tx1">
                    <a:lumMod val="85000"/>
                    <a:lumOff val="15000"/>
                  </a:schemeClr>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16" name="Text Placeholder 2">
            <a:extLst>
              <a:ext uri="{FF2B5EF4-FFF2-40B4-BE49-F238E27FC236}">
                <a16:creationId xmlns:a16="http://schemas.microsoft.com/office/drawing/2014/main" id="{3DC03E40-33ED-A4EE-265A-287933D06DE0}"/>
              </a:ext>
            </a:extLst>
          </p:cNvPr>
          <p:cNvSpPr>
            <a:spLocks noGrp="1"/>
          </p:cNvSpPr>
          <p:nvPr>
            <p:ph type="body" idx="22"/>
          </p:nvPr>
        </p:nvSpPr>
        <p:spPr>
          <a:xfrm>
            <a:off x="5313679" y="3902150"/>
            <a:ext cx="6336983" cy="359202"/>
          </a:xfrm>
        </p:spPr>
        <p:txBody>
          <a:bodyPr wrap="square" lIns="0" tIns="46800" rIns="0" bIns="46800" anchor="t" anchorCtr="0">
            <a:spAutoFit/>
          </a:bodyPr>
          <a:lstStyle>
            <a:lvl1pPr marL="0" indent="0">
              <a:buNone/>
              <a:defRPr sz="1600" b="1">
                <a:solidFill>
                  <a:schemeClr val="accent1"/>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53B47726-0A3A-D7EE-6389-4C918287BAFF}"/>
              </a:ext>
            </a:extLst>
          </p:cNvPr>
          <p:cNvSpPr>
            <a:spLocks noGrp="1"/>
          </p:cNvSpPr>
          <p:nvPr>
            <p:ph type="body" idx="23"/>
          </p:nvPr>
        </p:nvSpPr>
        <p:spPr>
          <a:xfrm>
            <a:off x="5313679" y="4285264"/>
            <a:ext cx="6336983" cy="326116"/>
          </a:xfrm>
        </p:spPr>
        <p:txBody>
          <a:bodyPr wrap="square" lIns="0" tIns="46800" rIns="0" bIns="46800" anchor="t" anchorCtr="0">
            <a:spAutoFit/>
          </a:bodyPr>
          <a:lstStyle>
            <a:lvl1pPr marL="0" indent="0">
              <a:buNone/>
              <a:defRPr sz="1400" b="0">
                <a:solidFill>
                  <a:schemeClr val="tx1">
                    <a:lumMod val="85000"/>
                    <a:lumOff val="15000"/>
                  </a:schemeClr>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18" name="Text Placeholder 2">
            <a:extLst>
              <a:ext uri="{FF2B5EF4-FFF2-40B4-BE49-F238E27FC236}">
                <a16:creationId xmlns:a16="http://schemas.microsoft.com/office/drawing/2014/main" id="{274F4EDF-ABA8-07EA-F1EC-86642F828531}"/>
              </a:ext>
            </a:extLst>
          </p:cNvPr>
          <p:cNvSpPr>
            <a:spLocks noGrp="1"/>
          </p:cNvSpPr>
          <p:nvPr>
            <p:ph type="body" idx="24"/>
          </p:nvPr>
        </p:nvSpPr>
        <p:spPr>
          <a:xfrm>
            <a:off x="5313679" y="4970649"/>
            <a:ext cx="6336983" cy="359202"/>
          </a:xfrm>
        </p:spPr>
        <p:txBody>
          <a:bodyPr wrap="square" lIns="0" tIns="46800" rIns="0" bIns="46800" anchor="t" anchorCtr="0">
            <a:spAutoFit/>
          </a:bodyPr>
          <a:lstStyle>
            <a:lvl1pPr marL="0" indent="0">
              <a:buNone/>
              <a:defRPr sz="1600" b="1">
                <a:solidFill>
                  <a:schemeClr val="accent1"/>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2">
            <a:extLst>
              <a:ext uri="{FF2B5EF4-FFF2-40B4-BE49-F238E27FC236}">
                <a16:creationId xmlns:a16="http://schemas.microsoft.com/office/drawing/2014/main" id="{38C3E241-685D-4AB7-2D50-2ACC4750A65D}"/>
              </a:ext>
            </a:extLst>
          </p:cNvPr>
          <p:cNvSpPr>
            <a:spLocks noGrp="1"/>
          </p:cNvSpPr>
          <p:nvPr>
            <p:ph type="body" idx="25"/>
          </p:nvPr>
        </p:nvSpPr>
        <p:spPr>
          <a:xfrm>
            <a:off x="5313679" y="5353763"/>
            <a:ext cx="6336983" cy="326116"/>
          </a:xfrm>
        </p:spPr>
        <p:txBody>
          <a:bodyPr wrap="square" lIns="0" tIns="46800" rIns="0" bIns="46800" anchor="t" anchorCtr="0">
            <a:spAutoFit/>
          </a:bodyPr>
          <a:lstStyle>
            <a:lvl1pPr marL="0" indent="0">
              <a:buNone/>
              <a:defRPr sz="1400" b="0">
                <a:solidFill>
                  <a:schemeClr val="tx1">
                    <a:lumMod val="85000"/>
                    <a:lumOff val="15000"/>
                  </a:schemeClr>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28" name="Freeform: Shape 27">
            <a:extLst>
              <a:ext uri="{FF2B5EF4-FFF2-40B4-BE49-F238E27FC236}">
                <a16:creationId xmlns:a16="http://schemas.microsoft.com/office/drawing/2014/main" id="{8602F65F-EBB5-1325-728E-60B5D468B390}"/>
              </a:ext>
            </a:extLst>
          </p:cNvPr>
          <p:cNvSpPr/>
          <p:nvPr userDrawn="1"/>
        </p:nvSpPr>
        <p:spPr>
          <a:xfrm>
            <a:off x="4389123" y="1561702"/>
            <a:ext cx="98128" cy="4315223"/>
          </a:xfrm>
          <a:custGeom>
            <a:avLst/>
            <a:gdLst>
              <a:gd name="connsiteX0" fmla="*/ 71999 w 71999"/>
              <a:gd name="connsiteY0" fmla="*/ 0 h 4491855"/>
              <a:gd name="connsiteX1" fmla="*/ 71999 w 71999"/>
              <a:gd name="connsiteY1" fmla="*/ 4491855 h 4491855"/>
              <a:gd name="connsiteX2" fmla="*/ 57118 w 71999"/>
              <a:gd name="connsiteY2" fmla="*/ 4488850 h 4491855"/>
              <a:gd name="connsiteX3" fmla="*/ 0 w 71999"/>
              <a:gd name="connsiteY3" fmla="*/ 4402679 h 4491855"/>
              <a:gd name="connsiteX4" fmla="*/ 0 w 71999"/>
              <a:gd name="connsiteY4" fmla="*/ 89176 h 4491855"/>
              <a:gd name="connsiteX5" fmla="*/ 57118 w 71999"/>
              <a:gd name="connsiteY5" fmla="*/ 3004 h 449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99" h="4491855">
                <a:moveTo>
                  <a:pt x="71999" y="0"/>
                </a:moveTo>
                <a:lnTo>
                  <a:pt x="71999" y="4491855"/>
                </a:lnTo>
                <a:lnTo>
                  <a:pt x="57118" y="4488850"/>
                </a:lnTo>
                <a:cubicBezTo>
                  <a:pt x="23552" y="4474653"/>
                  <a:pt x="0" y="4441416"/>
                  <a:pt x="0" y="4402679"/>
                </a:cubicBezTo>
                <a:lnTo>
                  <a:pt x="0" y="89176"/>
                </a:lnTo>
                <a:cubicBezTo>
                  <a:pt x="0" y="50438"/>
                  <a:pt x="23552" y="17201"/>
                  <a:pt x="57118" y="3004"/>
                </a:cubicBezTo>
                <a:close/>
              </a:path>
            </a:pathLst>
          </a:custGeom>
          <a:gradFill>
            <a:gsLst>
              <a:gs pos="0">
                <a:schemeClr val="accent1"/>
              </a:gs>
              <a:gs pos="10000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2">
            <a:extLst>
              <a:ext uri="{FF2B5EF4-FFF2-40B4-BE49-F238E27FC236}">
                <a16:creationId xmlns:a16="http://schemas.microsoft.com/office/drawing/2014/main" id="{56E52B99-D0E0-99C0-F6F4-0CBF1D051F3F}"/>
              </a:ext>
            </a:extLst>
          </p:cNvPr>
          <p:cNvSpPr>
            <a:spLocks noGrp="1"/>
          </p:cNvSpPr>
          <p:nvPr>
            <p:ph idx="26"/>
          </p:nvPr>
        </p:nvSpPr>
        <p:spPr>
          <a:xfrm>
            <a:off x="539750" y="1877015"/>
            <a:ext cx="3420000" cy="3999910"/>
          </a:xfrm>
          <a:prstGeom prst="rect">
            <a:avLst/>
          </a:prstGeom>
        </p:spPr>
        <p:txBody>
          <a:bodyPr/>
          <a:lstStyle>
            <a:lvl1pPr>
              <a:lnSpc>
                <a:spcPct val="110000"/>
              </a:lnSpc>
              <a:spcBef>
                <a:spcPts val="600"/>
              </a:spcBef>
              <a:buClr>
                <a:schemeClr val="accent2"/>
              </a:buClr>
              <a:defRPr sz="1800"/>
            </a:lvl1pPr>
            <a:lvl2pPr marL="468000" indent="-216000">
              <a:lnSpc>
                <a:spcPct val="110000"/>
              </a:lnSpc>
              <a:spcBef>
                <a:spcPts val="600"/>
              </a:spcBef>
              <a:buClr>
                <a:schemeClr val="accent2"/>
              </a:buClr>
              <a:buFont typeface="VIC" panose="00000500000000000000" pitchFamily="2" charset="0"/>
              <a:buChar char="–"/>
              <a:defRPr sz="1800"/>
            </a:lvl2pPr>
            <a:lvl3pPr marL="756000" indent="-216000">
              <a:lnSpc>
                <a:spcPct val="110000"/>
              </a:lnSpc>
              <a:spcBef>
                <a:spcPts val="600"/>
              </a:spcBef>
              <a:buClr>
                <a:schemeClr val="accent2"/>
              </a:buClr>
              <a:buFont typeface="Wingdings" panose="05000000000000000000" pitchFamily="2" charset="2"/>
              <a:buChar char="§"/>
              <a:defRPr sz="1800"/>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6067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79E13-2AFF-489F-05DA-AEEC9BDD4755}"/>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F0B8FBB-09F8-B82C-02FC-B917EC1CD40C}"/>
              </a:ext>
            </a:extLst>
          </p:cNvPr>
          <p:cNvSpPr/>
          <p:nvPr userDrawn="1"/>
        </p:nvSpPr>
        <p:spPr>
          <a:xfrm>
            <a:off x="4197754" y="0"/>
            <a:ext cx="7994247" cy="6858000"/>
          </a:xfrm>
          <a:custGeom>
            <a:avLst/>
            <a:gdLst>
              <a:gd name="connsiteX0" fmla="*/ 5916349 w 7994247"/>
              <a:gd name="connsiteY0" fmla="*/ 0 h 6858000"/>
              <a:gd name="connsiteX1" fmla="*/ 7994247 w 7994247"/>
              <a:gd name="connsiteY1" fmla="*/ 0 h 6858000"/>
              <a:gd name="connsiteX2" fmla="*/ 7994247 w 7994247"/>
              <a:gd name="connsiteY2" fmla="*/ 2620934 h 6858000"/>
              <a:gd name="connsiteX3" fmla="*/ 7989468 w 7994247"/>
              <a:gd name="connsiteY3" fmla="*/ 2621175 h 6858000"/>
              <a:gd name="connsiteX4" fmla="*/ 5857731 w 7994247"/>
              <a:gd name="connsiteY4" fmla="*/ 489438 h 6858000"/>
              <a:gd name="connsiteX5" fmla="*/ 5901018 w 7994247"/>
              <a:gd name="connsiteY5" fmla="*/ 59665 h 6858000"/>
              <a:gd name="connsiteX6" fmla="*/ 24105 w 7994247"/>
              <a:gd name="connsiteY6" fmla="*/ 0 h 6858000"/>
              <a:gd name="connsiteX7" fmla="*/ 3915147 w 7994247"/>
              <a:gd name="connsiteY7" fmla="*/ 0 h 6858000"/>
              <a:gd name="connsiteX8" fmla="*/ 6587619 w 7994247"/>
              <a:gd name="connsiteY8" fmla="*/ 6483019 h 6858000"/>
              <a:gd name="connsiteX9" fmla="*/ 6583758 w 7994247"/>
              <a:gd name="connsiteY9" fmla="*/ 6486881 h 6858000"/>
              <a:gd name="connsiteX10" fmla="*/ 6695570 w 7994247"/>
              <a:gd name="connsiteY10" fmla="*/ 6724626 h 6858000"/>
              <a:gd name="connsiteX11" fmla="*/ 6737036 w 7994247"/>
              <a:gd name="connsiteY11" fmla="*/ 6858000 h 6858000"/>
              <a:gd name="connsiteX12" fmla="*/ 2561687 w 7994247"/>
              <a:gd name="connsiteY12" fmla="*/ 6858000 h 6858000"/>
              <a:gd name="connsiteX13" fmla="*/ 188546 w 7994247"/>
              <a:gd name="connsiteY13" fmla="*/ 1126642 h 6858000"/>
              <a:gd name="connsiteX14" fmla="*/ 3179 w 7994247"/>
              <a:gd name="connsiteY14" fmla="*/ 195938 h 6858000"/>
              <a:gd name="connsiteX15" fmla="*/ 22011 w 7994247"/>
              <a:gd name="connsiteY15" fmla="*/ 105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94247" h="6858000">
                <a:moveTo>
                  <a:pt x="5916349" y="0"/>
                </a:moveTo>
                <a:lnTo>
                  <a:pt x="7994247" y="0"/>
                </a:lnTo>
                <a:lnTo>
                  <a:pt x="7994247" y="2620934"/>
                </a:lnTo>
                <a:lnTo>
                  <a:pt x="7989468" y="2621175"/>
                </a:lnTo>
                <a:cubicBezTo>
                  <a:pt x="6811606" y="2621175"/>
                  <a:pt x="5857731" y="1667300"/>
                  <a:pt x="5857731" y="489438"/>
                </a:cubicBezTo>
                <a:cubicBezTo>
                  <a:pt x="5857731" y="342205"/>
                  <a:pt x="5872635" y="198472"/>
                  <a:pt x="5901018" y="59665"/>
                </a:cubicBezTo>
                <a:close/>
                <a:moveTo>
                  <a:pt x="24105" y="0"/>
                </a:moveTo>
                <a:lnTo>
                  <a:pt x="3915147" y="0"/>
                </a:lnTo>
                <a:lnTo>
                  <a:pt x="6587619" y="6483019"/>
                </a:lnTo>
                <a:lnTo>
                  <a:pt x="6583758" y="6486881"/>
                </a:lnTo>
                <a:cubicBezTo>
                  <a:pt x="6626238" y="6563152"/>
                  <a:pt x="6663650" y="6642562"/>
                  <a:pt x="6695570" y="6724626"/>
                </a:cubicBezTo>
                <a:lnTo>
                  <a:pt x="6737036" y="6858000"/>
                </a:lnTo>
                <a:lnTo>
                  <a:pt x="2561687" y="6858000"/>
                </a:lnTo>
                <a:lnTo>
                  <a:pt x="188546" y="1126642"/>
                </a:lnTo>
                <a:cubicBezTo>
                  <a:pt x="53382" y="844728"/>
                  <a:pt x="-16132" y="528057"/>
                  <a:pt x="3179" y="195938"/>
                </a:cubicBezTo>
                <a:cubicBezTo>
                  <a:pt x="6573" y="133259"/>
                  <a:pt x="12897" y="71428"/>
                  <a:pt x="22011" y="10572"/>
                </a:cubicBezTo>
                <a:close/>
              </a:path>
            </a:pathLst>
          </a:custGeom>
          <a:solidFill>
            <a:srgbClr val="FFFFFF"/>
          </a:solidFill>
          <a:ln w="0" cap="flat">
            <a:noFill/>
            <a:prstDash val="solid"/>
            <a:miter/>
          </a:ln>
        </p:spPr>
        <p:txBody>
          <a:bodyPr rtlCol="0" anchor="ctr"/>
          <a:lstStyle/>
          <a:p>
            <a:endParaRPr lang="en-US"/>
          </a:p>
        </p:txBody>
      </p:sp>
      <p:pic>
        <p:nvPicPr>
          <p:cNvPr id="44" name="Graphic 43">
            <a:extLst>
              <a:ext uri="{FF2B5EF4-FFF2-40B4-BE49-F238E27FC236}">
                <a16:creationId xmlns:a16="http://schemas.microsoft.com/office/drawing/2014/main" id="{2827AC53-02BD-08ED-4101-0A11D7F40C4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30" b="6878"/>
          <a:stretch/>
        </p:blipFill>
        <p:spPr>
          <a:xfrm>
            <a:off x="4197754" y="0"/>
            <a:ext cx="7994247" cy="6858000"/>
          </a:xfrm>
          <a:custGeom>
            <a:avLst/>
            <a:gdLst>
              <a:gd name="connsiteX0" fmla="*/ 5916350 w 7994247"/>
              <a:gd name="connsiteY0" fmla="*/ 0 h 6858000"/>
              <a:gd name="connsiteX1" fmla="*/ 7994247 w 7994247"/>
              <a:gd name="connsiteY1" fmla="*/ 0 h 6858000"/>
              <a:gd name="connsiteX2" fmla="*/ 7994247 w 7994247"/>
              <a:gd name="connsiteY2" fmla="*/ 2620934 h 6858000"/>
              <a:gd name="connsiteX3" fmla="*/ 7989469 w 7994247"/>
              <a:gd name="connsiteY3" fmla="*/ 2621175 h 6858000"/>
              <a:gd name="connsiteX4" fmla="*/ 5857732 w 7994247"/>
              <a:gd name="connsiteY4" fmla="*/ 489438 h 6858000"/>
              <a:gd name="connsiteX5" fmla="*/ 5901019 w 7994247"/>
              <a:gd name="connsiteY5" fmla="*/ 59665 h 6858000"/>
              <a:gd name="connsiteX6" fmla="*/ 24106 w 7994247"/>
              <a:gd name="connsiteY6" fmla="*/ 0 h 6858000"/>
              <a:gd name="connsiteX7" fmla="*/ 3915148 w 7994247"/>
              <a:gd name="connsiteY7" fmla="*/ 0 h 6858000"/>
              <a:gd name="connsiteX8" fmla="*/ 6587620 w 7994247"/>
              <a:gd name="connsiteY8" fmla="*/ 6483019 h 6858000"/>
              <a:gd name="connsiteX9" fmla="*/ 6583759 w 7994247"/>
              <a:gd name="connsiteY9" fmla="*/ 6486881 h 6858000"/>
              <a:gd name="connsiteX10" fmla="*/ 6695571 w 7994247"/>
              <a:gd name="connsiteY10" fmla="*/ 6724626 h 6858000"/>
              <a:gd name="connsiteX11" fmla="*/ 6737037 w 7994247"/>
              <a:gd name="connsiteY11" fmla="*/ 6858000 h 6858000"/>
              <a:gd name="connsiteX12" fmla="*/ 2561688 w 7994247"/>
              <a:gd name="connsiteY12" fmla="*/ 6858000 h 6858000"/>
              <a:gd name="connsiteX13" fmla="*/ 188547 w 7994247"/>
              <a:gd name="connsiteY13" fmla="*/ 1126642 h 6858000"/>
              <a:gd name="connsiteX14" fmla="*/ 3180 w 7994247"/>
              <a:gd name="connsiteY14" fmla="*/ 195938 h 6858000"/>
              <a:gd name="connsiteX15" fmla="*/ 22012 w 7994247"/>
              <a:gd name="connsiteY15" fmla="*/ 105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94247" h="6858000">
                <a:moveTo>
                  <a:pt x="5916350" y="0"/>
                </a:moveTo>
                <a:lnTo>
                  <a:pt x="7994247" y="0"/>
                </a:lnTo>
                <a:lnTo>
                  <a:pt x="7994247" y="2620934"/>
                </a:lnTo>
                <a:lnTo>
                  <a:pt x="7989469" y="2621175"/>
                </a:lnTo>
                <a:cubicBezTo>
                  <a:pt x="6811607" y="2621175"/>
                  <a:pt x="5857732" y="1667300"/>
                  <a:pt x="5857732" y="489438"/>
                </a:cubicBezTo>
                <a:cubicBezTo>
                  <a:pt x="5857732" y="342205"/>
                  <a:pt x="5872636" y="198472"/>
                  <a:pt x="5901019" y="59665"/>
                </a:cubicBezTo>
                <a:close/>
                <a:moveTo>
                  <a:pt x="24106" y="0"/>
                </a:moveTo>
                <a:lnTo>
                  <a:pt x="3915148" y="0"/>
                </a:lnTo>
                <a:lnTo>
                  <a:pt x="6587620" y="6483019"/>
                </a:lnTo>
                <a:lnTo>
                  <a:pt x="6583759" y="6486881"/>
                </a:lnTo>
                <a:cubicBezTo>
                  <a:pt x="6626239" y="6563152"/>
                  <a:pt x="6663651" y="6642562"/>
                  <a:pt x="6695571" y="6724626"/>
                </a:cubicBezTo>
                <a:lnTo>
                  <a:pt x="6737037" y="6858000"/>
                </a:lnTo>
                <a:lnTo>
                  <a:pt x="2561688" y="6858000"/>
                </a:lnTo>
                <a:lnTo>
                  <a:pt x="188547" y="1126642"/>
                </a:lnTo>
                <a:cubicBezTo>
                  <a:pt x="53383" y="844728"/>
                  <a:pt x="-16131" y="528057"/>
                  <a:pt x="3180" y="195938"/>
                </a:cubicBezTo>
                <a:cubicBezTo>
                  <a:pt x="6574" y="133259"/>
                  <a:pt x="12898" y="71428"/>
                  <a:pt x="22012" y="10572"/>
                </a:cubicBezTo>
                <a:close/>
              </a:path>
            </a:pathLst>
          </a:custGeom>
        </p:spPr>
      </p:pic>
      <p:sp>
        <p:nvSpPr>
          <p:cNvPr id="37" name="Title 1">
            <a:extLst>
              <a:ext uri="{FF2B5EF4-FFF2-40B4-BE49-F238E27FC236}">
                <a16:creationId xmlns:a16="http://schemas.microsoft.com/office/drawing/2014/main" id="{E330669C-36BD-ADD5-CCBA-C8C0026F0792}"/>
              </a:ext>
            </a:extLst>
          </p:cNvPr>
          <p:cNvSpPr>
            <a:spLocks noGrp="1"/>
          </p:cNvSpPr>
          <p:nvPr>
            <p:ph type="ctrTitle" hasCustomPrompt="1"/>
          </p:nvPr>
        </p:nvSpPr>
        <p:spPr>
          <a:xfrm>
            <a:off x="539750" y="2887128"/>
            <a:ext cx="4219819" cy="2086725"/>
          </a:xfrm>
        </p:spPr>
        <p:txBody>
          <a:bodyPr wrap="square" anchor="b">
            <a:spAutoFit/>
          </a:bodyPr>
          <a:lstStyle>
            <a:lvl1pPr algn="l">
              <a:defRPr sz="4800">
                <a:solidFill>
                  <a:schemeClr val="bg1"/>
                </a:solidFill>
              </a:defRPr>
            </a:lvl1pPr>
          </a:lstStyle>
          <a:p>
            <a:r>
              <a:rPr lang="en-US"/>
              <a:t>Click to edit Master title</a:t>
            </a:r>
            <a:br>
              <a:rPr lang="en-US"/>
            </a:br>
            <a:r>
              <a:rPr lang="en-US"/>
              <a:t>style</a:t>
            </a:r>
          </a:p>
        </p:txBody>
      </p:sp>
      <p:sp>
        <p:nvSpPr>
          <p:cNvPr id="38" name="Subtitle 2">
            <a:extLst>
              <a:ext uri="{FF2B5EF4-FFF2-40B4-BE49-F238E27FC236}">
                <a16:creationId xmlns:a16="http://schemas.microsoft.com/office/drawing/2014/main" id="{BEF4E27C-B07F-D67E-4EB8-A621F98F3A93}"/>
              </a:ext>
            </a:extLst>
          </p:cNvPr>
          <p:cNvSpPr>
            <a:spLocks noGrp="1"/>
          </p:cNvSpPr>
          <p:nvPr>
            <p:ph type="subTitle" idx="1"/>
          </p:nvPr>
        </p:nvSpPr>
        <p:spPr>
          <a:xfrm>
            <a:off x="539750" y="5065928"/>
            <a:ext cx="4219819" cy="404663"/>
          </a:xfrm>
          <a:prstGeom prst="rect">
            <a:avLst/>
          </a:prstGeom>
        </p:spPr>
        <p:txBody>
          <a:bodyPr wrap="square" lIns="0">
            <a:spAutoFit/>
          </a:bodyPr>
          <a:lstStyle>
            <a:lvl1pPr marL="0" indent="0" algn="l">
              <a:buNone/>
              <a:defRPr sz="2000">
                <a:solidFill>
                  <a:srgbClr val="AECFD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1" name="Freeform: Shape 40">
            <a:extLst>
              <a:ext uri="{FF2B5EF4-FFF2-40B4-BE49-F238E27FC236}">
                <a16:creationId xmlns:a16="http://schemas.microsoft.com/office/drawing/2014/main" id="{87F5A972-C400-EE4D-2187-839E1DD85F5D}"/>
              </a:ext>
            </a:extLst>
          </p:cNvPr>
          <p:cNvSpPr/>
          <p:nvPr/>
        </p:nvSpPr>
        <p:spPr>
          <a:xfrm>
            <a:off x="7245582" y="2381740"/>
            <a:ext cx="3690408" cy="4476260"/>
          </a:xfrm>
          <a:custGeom>
            <a:avLst/>
            <a:gdLst>
              <a:gd name="connsiteX0" fmla="*/ 1848303 w 3690408"/>
              <a:gd name="connsiteY0" fmla="*/ 0 h 4476260"/>
              <a:gd name="connsiteX1" fmla="*/ 3539790 w 3690408"/>
              <a:gd name="connsiteY1" fmla="*/ 4101278 h 4476260"/>
              <a:gd name="connsiteX2" fmla="*/ 3535929 w 3690408"/>
              <a:gd name="connsiteY2" fmla="*/ 4101278 h 4476260"/>
              <a:gd name="connsiteX3" fmla="*/ 3647741 w 3690408"/>
              <a:gd name="connsiteY3" fmla="*/ 4339023 h 4476260"/>
              <a:gd name="connsiteX4" fmla="*/ 3690408 w 3690408"/>
              <a:gd name="connsiteY4" fmla="*/ 4476260 h 4476260"/>
              <a:gd name="connsiteX5" fmla="*/ 0 w 3690408"/>
              <a:gd name="connsiteY5" fmla="*/ 4476260 h 4476260"/>
              <a:gd name="connsiteX6" fmla="*/ 27068 w 3690408"/>
              <a:gd name="connsiteY6" fmla="*/ 4386782 h 4476260"/>
              <a:gd name="connsiteX7" fmla="*/ 114336 w 3690408"/>
              <a:gd name="connsiteY7" fmla="*/ 4182376 h 4476260"/>
              <a:gd name="connsiteX8" fmla="*/ 1848303 w 3690408"/>
              <a:gd name="connsiteY8" fmla="*/ 0 h 447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0408" h="4476260">
                <a:moveTo>
                  <a:pt x="1848303" y="0"/>
                </a:moveTo>
                <a:lnTo>
                  <a:pt x="3539790" y="4101278"/>
                </a:lnTo>
                <a:lnTo>
                  <a:pt x="3535929" y="4101278"/>
                </a:lnTo>
                <a:cubicBezTo>
                  <a:pt x="3578409" y="4177549"/>
                  <a:pt x="3615821" y="4256959"/>
                  <a:pt x="3647741" y="4339023"/>
                </a:cubicBezTo>
                <a:lnTo>
                  <a:pt x="3690408" y="4476260"/>
                </a:lnTo>
                <a:lnTo>
                  <a:pt x="0" y="4476260"/>
                </a:lnTo>
                <a:lnTo>
                  <a:pt x="27068" y="4386782"/>
                </a:lnTo>
                <a:cubicBezTo>
                  <a:pt x="52366" y="4317239"/>
                  <a:pt x="81511" y="4248993"/>
                  <a:pt x="114336" y="4182376"/>
                </a:cubicBezTo>
                <a:cubicBezTo>
                  <a:pt x="114336" y="4182376"/>
                  <a:pt x="1848303" y="0"/>
                  <a:pt x="1848303" y="0"/>
                </a:cubicBezTo>
                <a:close/>
              </a:path>
            </a:pathLst>
          </a:custGeom>
          <a:solidFill>
            <a:srgbClr val="AECFD9"/>
          </a:solidFill>
          <a:ln w="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3FB18308-9578-AB92-6334-EDD89FA580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922" t="14922" r="16266" b="16266"/>
          <a:stretch/>
        </p:blipFill>
        <p:spPr>
          <a:xfrm>
            <a:off x="416689" y="570106"/>
            <a:ext cx="1921398" cy="1598727"/>
          </a:xfrm>
          <a:prstGeom prst="rect">
            <a:avLst/>
          </a:prstGeom>
        </p:spPr>
      </p:pic>
    </p:spTree>
    <p:extLst>
      <p:ext uri="{BB962C8B-B14F-4D97-AF65-F5344CB8AC3E}">
        <p14:creationId xmlns:p14="http://schemas.microsoft.com/office/powerpoint/2010/main" val="2472191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06">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8A7F6197-7406-20FC-6A91-B3CA4CF06F0B}"/>
              </a:ext>
            </a:extLst>
          </p:cNvPr>
          <p:cNvGrpSpPr/>
          <p:nvPr userDrawn="1"/>
        </p:nvGrpSpPr>
        <p:grpSpPr>
          <a:xfrm>
            <a:off x="542857" y="1777554"/>
            <a:ext cx="2079244" cy="4177757"/>
            <a:chOff x="542857" y="1880142"/>
            <a:chExt cx="2079244" cy="4177757"/>
          </a:xfrm>
        </p:grpSpPr>
        <p:sp>
          <p:nvSpPr>
            <p:cNvPr id="32" name="Rectangle: Rounded Corners 31">
              <a:extLst>
                <a:ext uri="{FF2B5EF4-FFF2-40B4-BE49-F238E27FC236}">
                  <a16:creationId xmlns:a16="http://schemas.microsoft.com/office/drawing/2014/main" id="{F22AA6F1-5FB7-6F1E-F848-B21E17F8EEC6}"/>
                </a:ext>
              </a:extLst>
            </p:cNvPr>
            <p:cNvSpPr/>
            <p:nvPr userDrawn="1"/>
          </p:nvSpPr>
          <p:spPr>
            <a:xfrm>
              <a:off x="542857" y="1880142"/>
              <a:ext cx="2079244" cy="4177757"/>
            </a:xfrm>
            <a:prstGeom prst="roundRect">
              <a:avLst>
                <a:gd name="adj" fmla="val 4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Freeform: Shape 44">
              <a:extLst>
                <a:ext uri="{FF2B5EF4-FFF2-40B4-BE49-F238E27FC236}">
                  <a16:creationId xmlns:a16="http://schemas.microsoft.com/office/drawing/2014/main" id="{9E190106-9B61-92D0-9674-1563D720DE88}"/>
                </a:ext>
              </a:extLst>
            </p:cNvPr>
            <p:cNvSpPr/>
            <p:nvPr userDrawn="1"/>
          </p:nvSpPr>
          <p:spPr>
            <a:xfrm rot="16200000">
              <a:off x="1546480" y="4988474"/>
              <a:ext cx="71999" cy="2066850"/>
            </a:xfrm>
            <a:custGeom>
              <a:avLst/>
              <a:gdLst>
                <a:gd name="connsiteX0" fmla="*/ 71999 w 71999"/>
                <a:gd name="connsiteY0" fmla="*/ 0 h 2066850"/>
                <a:gd name="connsiteX1" fmla="*/ 71999 w 71999"/>
                <a:gd name="connsiteY1" fmla="*/ 2066850 h 2066850"/>
                <a:gd name="connsiteX2" fmla="*/ 62721 w 71999"/>
                <a:gd name="connsiteY2" fmla="*/ 2064977 h 2066850"/>
                <a:gd name="connsiteX3" fmla="*/ 0 w 71999"/>
                <a:gd name="connsiteY3" fmla="*/ 1970353 h 2066850"/>
                <a:gd name="connsiteX4" fmla="*/ 0 w 71999"/>
                <a:gd name="connsiteY4" fmla="*/ 96497 h 2066850"/>
                <a:gd name="connsiteX5" fmla="*/ 62721 w 71999"/>
                <a:gd name="connsiteY5" fmla="*/ 1873 h 20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99" h="2066850">
                  <a:moveTo>
                    <a:pt x="71999" y="0"/>
                  </a:moveTo>
                  <a:lnTo>
                    <a:pt x="71999" y="2066850"/>
                  </a:lnTo>
                  <a:lnTo>
                    <a:pt x="62721" y="2064977"/>
                  </a:lnTo>
                  <a:cubicBezTo>
                    <a:pt x="25862" y="2049387"/>
                    <a:pt x="0" y="2012890"/>
                    <a:pt x="0" y="1970353"/>
                  </a:cubicBezTo>
                  <a:lnTo>
                    <a:pt x="0" y="96497"/>
                  </a:lnTo>
                  <a:cubicBezTo>
                    <a:pt x="0" y="53960"/>
                    <a:pt x="25863" y="17463"/>
                    <a:pt x="62721" y="1873"/>
                  </a:cubicBezTo>
                  <a:close/>
                </a:path>
              </a:pathLst>
            </a:custGeom>
            <a:gradFill>
              <a:gsLst>
                <a:gs pos="0">
                  <a:schemeClr val="accent1"/>
                </a:gs>
                <a:gs pos="10000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7" name="Group 46">
            <a:extLst>
              <a:ext uri="{FF2B5EF4-FFF2-40B4-BE49-F238E27FC236}">
                <a16:creationId xmlns:a16="http://schemas.microsoft.com/office/drawing/2014/main" id="{D5C18BEB-0876-4A62-EF58-1699C2A00623}"/>
              </a:ext>
            </a:extLst>
          </p:cNvPr>
          <p:cNvGrpSpPr/>
          <p:nvPr userDrawn="1"/>
        </p:nvGrpSpPr>
        <p:grpSpPr>
          <a:xfrm>
            <a:off x="2800608" y="1777554"/>
            <a:ext cx="2079244" cy="4177757"/>
            <a:chOff x="542857" y="1880142"/>
            <a:chExt cx="2079244" cy="4177757"/>
          </a:xfrm>
        </p:grpSpPr>
        <p:sp>
          <p:nvSpPr>
            <p:cNvPr id="48" name="Rectangle: Rounded Corners 47">
              <a:extLst>
                <a:ext uri="{FF2B5EF4-FFF2-40B4-BE49-F238E27FC236}">
                  <a16:creationId xmlns:a16="http://schemas.microsoft.com/office/drawing/2014/main" id="{5AE15533-B964-BBA2-B61C-B665EDC9A157}"/>
                </a:ext>
              </a:extLst>
            </p:cNvPr>
            <p:cNvSpPr/>
            <p:nvPr userDrawn="1"/>
          </p:nvSpPr>
          <p:spPr>
            <a:xfrm>
              <a:off x="542857" y="1880142"/>
              <a:ext cx="2079244" cy="4177757"/>
            </a:xfrm>
            <a:prstGeom prst="roundRect">
              <a:avLst>
                <a:gd name="adj" fmla="val 4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Shape 48">
              <a:extLst>
                <a:ext uri="{FF2B5EF4-FFF2-40B4-BE49-F238E27FC236}">
                  <a16:creationId xmlns:a16="http://schemas.microsoft.com/office/drawing/2014/main" id="{E1394880-B105-D050-A613-10567AF825FA}"/>
                </a:ext>
              </a:extLst>
            </p:cNvPr>
            <p:cNvSpPr/>
            <p:nvPr userDrawn="1"/>
          </p:nvSpPr>
          <p:spPr>
            <a:xfrm rot="16200000">
              <a:off x="1546480" y="4988474"/>
              <a:ext cx="71999" cy="2066850"/>
            </a:xfrm>
            <a:custGeom>
              <a:avLst/>
              <a:gdLst>
                <a:gd name="connsiteX0" fmla="*/ 71999 w 71999"/>
                <a:gd name="connsiteY0" fmla="*/ 0 h 2066850"/>
                <a:gd name="connsiteX1" fmla="*/ 71999 w 71999"/>
                <a:gd name="connsiteY1" fmla="*/ 2066850 h 2066850"/>
                <a:gd name="connsiteX2" fmla="*/ 62721 w 71999"/>
                <a:gd name="connsiteY2" fmla="*/ 2064977 h 2066850"/>
                <a:gd name="connsiteX3" fmla="*/ 0 w 71999"/>
                <a:gd name="connsiteY3" fmla="*/ 1970353 h 2066850"/>
                <a:gd name="connsiteX4" fmla="*/ 0 w 71999"/>
                <a:gd name="connsiteY4" fmla="*/ 96497 h 2066850"/>
                <a:gd name="connsiteX5" fmla="*/ 62721 w 71999"/>
                <a:gd name="connsiteY5" fmla="*/ 1873 h 20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99" h="2066850">
                  <a:moveTo>
                    <a:pt x="71999" y="0"/>
                  </a:moveTo>
                  <a:lnTo>
                    <a:pt x="71999" y="2066850"/>
                  </a:lnTo>
                  <a:lnTo>
                    <a:pt x="62721" y="2064977"/>
                  </a:lnTo>
                  <a:cubicBezTo>
                    <a:pt x="25862" y="2049387"/>
                    <a:pt x="0" y="2012890"/>
                    <a:pt x="0" y="1970353"/>
                  </a:cubicBezTo>
                  <a:lnTo>
                    <a:pt x="0" y="96497"/>
                  </a:lnTo>
                  <a:cubicBezTo>
                    <a:pt x="0" y="53960"/>
                    <a:pt x="25863" y="17463"/>
                    <a:pt x="62721" y="1873"/>
                  </a:cubicBezTo>
                  <a:close/>
                </a:path>
              </a:pathLst>
            </a:custGeom>
            <a:gradFill>
              <a:gsLst>
                <a:gs pos="100000">
                  <a:schemeClr val="accent6"/>
                </a:gs>
                <a:gs pos="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0" name="Group 49">
            <a:extLst>
              <a:ext uri="{FF2B5EF4-FFF2-40B4-BE49-F238E27FC236}">
                <a16:creationId xmlns:a16="http://schemas.microsoft.com/office/drawing/2014/main" id="{396A141F-EFA5-0530-FE53-1BD51E178C0B}"/>
              </a:ext>
            </a:extLst>
          </p:cNvPr>
          <p:cNvGrpSpPr/>
          <p:nvPr userDrawn="1"/>
        </p:nvGrpSpPr>
        <p:grpSpPr>
          <a:xfrm>
            <a:off x="5058359" y="1777554"/>
            <a:ext cx="2079244" cy="4177757"/>
            <a:chOff x="542857" y="1880142"/>
            <a:chExt cx="2079244" cy="4177757"/>
          </a:xfrm>
        </p:grpSpPr>
        <p:sp>
          <p:nvSpPr>
            <p:cNvPr id="51" name="Rectangle: Rounded Corners 50">
              <a:extLst>
                <a:ext uri="{FF2B5EF4-FFF2-40B4-BE49-F238E27FC236}">
                  <a16:creationId xmlns:a16="http://schemas.microsoft.com/office/drawing/2014/main" id="{711A8B97-362D-26A8-EBF8-F15B67B17122}"/>
                </a:ext>
              </a:extLst>
            </p:cNvPr>
            <p:cNvSpPr/>
            <p:nvPr userDrawn="1"/>
          </p:nvSpPr>
          <p:spPr>
            <a:xfrm>
              <a:off x="542857" y="1880142"/>
              <a:ext cx="2079244" cy="4177757"/>
            </a:xfrm>
            <a:prstGeom prst="roundRect">
              <a:avLst>
                <a:gd name="adj" fmla="val 4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Shape 51">
              <a:extLst>
                <a:ext uri="{FF2B5EF4-FFF2-40B4-BE49-F238E27FC236}">
                  <a16:creationId xmlns:a16="http://schemas.microsoft.com/office/drawing/2014/main" id="{941D58E8-1DA5-3B76-2FD7-6A2A2DB52AE9}"/>
                </a:ext>
              </a:extLst>
            </p:cNvPr>
            <p:cNvSpPr/>
            <p:nvPr userDrawn="1"/>
          </p:nvSpPr>
          <p:spPr>
            <a:xfrm rot="16200000">
              <a:off x="1546480" y="4988474"/>
              <a:ext cx="71999" cy="2066850"/>
            </a:xfrm>
            <a:custGeom>
              <a:avLst/>
              <a:gdLst>
                <a:gd name="connsiteX0" fmla="*/ 71999 w 71999"/>
                <a:gd name="connsiteY0" fmla="*/ 0 h 2066850"/>
                <a:gd name="connsiteX1" fmla="*/ 71999 w 71999"/>
                <a:gd name="connsiteY1" fmla="*/ 2066850 h 2066850"/>
                <a:gd name="connsiteX2" fmla="*/ 62721 w 71999"/>
                <a:gd name="connsiteY2" fmla="*/ 2064977 h 2066850"/>
                <a:gd name="connsiteX3" fmla="*/ 0 w 71999"/>
                <a:gd name="connsiteY3" fmla="*/ 1970353 h 2066850"/>
                <a:gd name="connsiteX4" fmla="*/ 0 w 71999"/>
                <a:gd name="connsiteY4" fmla="*/ 96497 h 2066850"/>
                <a:gd name="connsiteX5" fmla="*/ 62721 w 71999"/>
                <a:gd name="connsiteY5" fmla="*/ 1873 h 20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99" h="2066850">
                  <a:moveTo>
                    <a:pt x="71999" y="0"/>
                  </a:moveTo>
                  <a:lnTo>
                    <a:pt x="71999" y="2066850"/>
                  </a:lnTo>
                  <a:lnTo>
                    <a:pt x="62721" y="2064977"/>
                  </a:lnTo>
                  <a:cubicBezTo>
                    <a:pt x="25862" y="2049387"/>
                    <a:pt x="0" y="2012890"/>
                    <a:pt x="0" y="1970353"/>
                  </a:cubicBezTo>
                  <a:lnTo>
                    <a:pt x="0" y="96497"/>
                  </a:lnTo>
                  <a:cubicBezTo>
                    <a:pt x="0" y="53960"/>
                    <a:pt x="25863" y="17463"/>
                    <a:pt x="62721" y="1873"/>
                  </a:cubicBezTo>
                  <a:close/>
                </a:path>
              </a:pathLst>
            </a:custGeom>
            <a:gradFill>
              <a:gsLst>
                <a:gs pos="100000">
                  <a:schemeClr val="accent3"/>
                </a:gs>
                <a:gs pos="0">
                  <a:schemeClr val="accent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B1596BD9-8195-9511-165F-39B9DD3153F0}"/>
              </a:ext>
            </a:extLst>
          </p:cNvPr>
          <p:cNvGrpSpPr/>
          <p:nvPr userDrawn="1"/>
        </p:nvGrpSpPr>
        <p:grpSpPr>
          <a:xfrm>
            <a:off x="7316110" y="1777554"/>
            <a:ext cx="2079244" cy="4177757"/>
            <a:chOff x="542857" y="1880142"/>
            <a:chExt cx="2079244" cy="4177757"/>
          </a:xfrm>
        </p:grpSpPr>
        <p:sp>
          <p:nvSpPr>
            <p:cNvPr id="54" name="Rectangle: Rounded Corners 53">
              <a:extLst>
                <a:ext uri="{FF2B5EF4-FFF2-40B4-BE49-F238E27FC236}">
                  <a16:creationId xmlns:a16="http://schemas.microsoft.com/office/drawing/2014/main" id="{2A6C9571-F683-7C7F-DEF4-5907D8C8B5DB}"/>
                </a:ext>
              </a:extLst>
            </p:cNvPr>
            <p:cNvSpPr/>
            <p:nvPr userDrawn="1"/>
          </p:nvSpPr>
          <p:spPr>
            <a:xfrm>
              <a:off x="542857" y="1880142"/>
              <a:ext cx="2079244" cy="4177757"/>
            </a:xfrm>
            <a:prstGeom prst="roundRect">
              <a:avLst>
                <a:gd name="adj" fmla="val 4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Shape 54">
              <a:extLst>
                <a:ext uri="{FF2B5EF4-FFF2-40B4-BE49-F238E27FC236}">
                  <a16:creationId xmlns:a16="http://schemas.microsoft.com/office/drawing/2014/main" id="{5288344D-8DAF-BC90-1E2F-DD4E2EE78F4A}"/>
                </a:ext>
              </a:extLst>
            </p:cNvPr>
            <p:cNvSpPr/>
            <p:nvPr userDrawn="1"/>
          </p:nvSpPr>
          <p:spPr>
            <a:xfrm rot="16200000">
              <a:off x="1546480" y="4988474"/>
              <a:ext cx="71999" cy="2066850"/>
            </a:xfrm>
            <a:custGeom>
              <a:avLst/>
              <a:gdLst>
                <a:gd name="connsiteX0" fmla="*/ 71999 w 71999"/>
                <a:gd name="connsiteY0" fmla="*/ 0 h 2066850"/>
                <a:gd name="connsiteX1" fmla="*/ 71999 w 71999"/>
                <a:gd name="connsiteY1" fmla="*/ 2066850 h 2066850"/>
                <a:gd name="connsiteX2" fmla="*/ 62721 w 71999"/>
                <a:gd name="connsiteY2" fmla="*/ 2064977 h 2066850"/>
                <a:gd name="connsiteX3" fmla="*/ 0 w 71999"/>
                <a:gd name="connsiteY3" fmla="*/ 1970353 h 2066850"/>
                <a:gd name="connsiteX4" fmla="*/ 0 w 71999"/>
                <a:gd name="connsiteY4" fmla="*/ 96497 h 2066850"/>
                <a:gd name="connsiteX5" fmla="*/ 62721 w 71999"/>
                <a:gd name="connsiteY5" fmla="*/ 1873 h 20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99" h="2066850">
                  <a:moveTo>
                    <a:pt x="71999" y="0"/>
                  </a:moveTo>
                  <a:lnTo>
                    <a:pt x="71999" y="2066850"/>
                  </a:lnTo>
                  <a:lnTo>
                    <a:pt x="62721" y="2064977"/>
                  </a:lnTo>
                  <a:cubicBezTo>
                    <a:pt x="25862" y="2049387"/>
                    <a:pt x="0" y="2012890"/>
                    <a:pt x="0" y="1970353"/>
                  </a:cubicBezTo>
                  <a:lnTo>
                    <a:pt x="0" y="96497"/>
                  </a:lnTo>
                  <a:cubicBezTo>
                    <a:pt x="0" y="53960"/>
                    <a:pt x="25863" y="17463"/>
                    <a:pt x="62721" y="1873"/>
                  </a:cubicBezTo>
                  <a:close/>
                </a:path>
              </a:pathLst>
            </a:custGeom>
            <a:gradFill>
              <a:gsLst>
                <a:gs pos="0">
                  <a:schemeClr val="accent3"/>
                </a:gs>
                <a:gs pos="100000">
                  <a:schemeClr val="accent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8DEE0290-E115-C307-0523-8909CB266297}"/>
              </a:ext>
            </a:extLst>
          </p:cNvPr>
          <p:cNvGrpSpPr/>
          <p:nvPr userDrawn="1"/>
        </p:nvGrpSpPr>
        <p:grpSpPr>
          <a:xfrm>
            <a:off x="9573862" y="1777554"/>
            <a:ext cx="2079244" cy="4177757"/>
            <a:chOff x="542857" y="1880142"/>
            <a:chExt cx="2079244" cy="4177757"/>
          </a:xfrm>
        </p:grpSpPr>
        <p:sp>
          <p:nvSpPr>
            <p:cNvPr id="57" name="Rectangle: Rounded Corners 56">
              <a:extLst>
                <a:ext uri="{FF2B5EF4-FFF2-40B4-BE49-F238E27FC236}">
                  <a16:creationId xmlns:a16="http://schemas.microsoft.com/office/drawing/2014/main" id="{252BAE04-33C5-94F5-DE1D-06764B7DD42E}"/>
                </a:ext>
              </a:extLst>
            </p:cNvPr>
            <p:cNvSpPr/>
            <p:nvPr userDrawn="1"/>
          </p:nvSpPr>
          <p:spPr>
            <a:xfrm>
              <a:off x="542857" y="1880142"/>
              <a:ext cx="2079244" cy="4177757"/>
            </a:xfrm>
            <a:prstGeom prst="roundRect">
              <a:avLst>
                <a:gd name="adj" fmla="val 4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Freeform: Shape 57">
              <a:extLst>
                <a:ext uri="{FF2B5EF4-FFF2-40B4-BE49-F238E27FC236}">
                  <a16:creationId xmlns:a16="http://schemas.microsoft.com/office/drawing/2014/main" id="{B14B0350-426D-372B-9AAF-6FC88063EB35}"/>
                </a:ext>
              </a:extLst>
            </p:cNvPr>
            <p:cNvSpPr/>
            <p:nvPr userDrawn="1"/>
          </p:nvSpPr>
          <p:spPr>
            <a:xfrm rot="16200000">
              <a:off x="1546480" y="4988474"/>
              <a:ext cx="71999" cy="2066850"/>
            </a:xfrm>
            <a:custGeom>
              <a:avLst/>
              <a:gdLst>
                <a:gd name="connsiteX0" fmla="*/ 71999 w 71999"/>
                <a:gd name="connsiteY0" fmla="*/ 0 h 2066850"/>
                <a:gd name="connsiteX1" fmla="*/ 71999 w 71999"/>
                <a:gd name="connsiteY1" fmla="*/ 2066850 h 2066850"/>
                <a:gd name="connsiteX2" fmla="*/ 62721 w 71999"/>
                <a:gd name="connsiteY2" fmla="*/ 2064977 h 2066850"/>
                <a:gd name="connsiteX3" fmla="*/ 0 w 71999"/>
                <a:gd name="connsiteY3" fmla="*/ 1970353 h 2066850"/>
                <a:gd name="connsiteX4" fmla="*/ 0 w 71999"/>
                <a:gd name="connsiteY4" fmla="*/ 96497 h 2066850"/>
                <a:gd name="connsiteX5" fmla="*/ 62721 w 71999"/>
                <a:gd name="connsiteY5" fmla="*/ 1873 h 20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99" h="2066850">
                  <a:moveTo>
                    <a:pt x="71999" y="0"/>
                  </a:moveTo>
                  <a:lnTo>
                    <a:pt x="71999" y="2066850"/>
                  </a:lnTo>
                  <a:lnTo>
                    <a:pt x="62721" y="2064977"/>
                  </a:lnTo>
                  <a:cubicBezTo>
                    <a:pt x="25862" y="2049387"/>
                    <a:pt x="0" y="2012890"/>
                    <a:pt x="0" y="1970353"/>
                  </a:cubicBezTo>
                  <a:lnTo>
                    <a:pt x="0" y="96497"/>
                  </a:lnTo>
                  <a:cubicBezTo>
                    <a:pt x="0" y="53960"/>
                    <a:pt x="25863" y="17463"/>
                    <a:pt x="62721" y="1873"/>
                  </a:cubicBezTo>
                  <a:close/>
                </a:path>
              </a:pathLst>
            </a:custGeom>
            <a:gradFill>
              <a:gsLst>
                <a:gs pos="0">
                  <a:schemeClr val="accent5"/>
                </a:gs>
                <a:gs pos="100000">
                  <a:schemeClr val="accent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957AA59-A313-0581-D446-439971897C33}"/>
              </a:ext>
            </a:extLst>
          </p:cNvPr>
          <p:cNvSpPr>
            <a:spLocks noGrp="1"/>
          </p:cNvSpPr>
          <p:nvPr>
            <p:ph type="title"/>
          </p:nvPr>
        </p:nvSpPr>
        <p:spPr>
          <a:xfrm>
            <a:off x="539749" y="543171"/>
            <a:ext cx="11110914" cy="535531"/>
          </a:xfrm>
        </p:spPr>
        <p:txBody>
          <a:bodyPr/>
          <a:lstStyle>
            <a:lvl1pPr>
              <a:defRPr/>
            </a:lvl1pPr>
          </a:lstStyle>
          <a:p>
            <a:r>
              <a:rPr lang="en-US"/>
              <a:t>Click to edit Master title style</a:t>
            </a:r>
          </a:p>
        </p:txBody>
      </p:sp>
      <p:sp>
        <p:nvSpPr>
          <p:cNvPr id="4" name="Slide Number Placeholder 3">
            <a:extLst>
              <a:ext uri="{FF2B5EF4-FFF2-40B4-BE49-F238E27FC236}">
                <a16:creationId xmlns:a16="http://schemas.microsoft.com/office/drawing/2014/main" id="{6D6519DA-3DEE-80CE-F800-58EC7407DE5E}"/>
              </a:ext>
            </a:extLst>
          </p:cNvPr>
          <p:cNvSpPr>
            <a:spLocks noGrp="1"/>
          </p:cNvSpPr>
          <p:nvPr>
            <p:ph type="sldNum" sz="quarter" idx="11"/>
          </p:nvPr>
        </p:nvSpPr>
        <p:spPr/>
        <p:txBody>
          <a:bodyPr/>
          <a:lstStyle>
            <a:lvl1pPr>
              <a:defRPr>
                <a:latin typeface="VIC" panose="00000500000000000000" pitchFamily="2" charset="0"/>
              </a:defRPr>
            </a:lvl1pPr>
          </a:lstStyle>
          <a:p>
            <a:fld id="{AE6C97B7-05AD-4402-A8A1-A463185BD3F3}" type="slidenum">
              <a:rPr lang="en-US" smtClean="0"/>
              <a:pPr/>
              <a:t>‹#›</a:t>
            </a:fld>
            <a:endParaRPr lang="en-US"/>
          </a:p>
        </p:txBody>
      </p:sp>
      <p:sp>
        <p:nvSpPr>
          <p:cNvPr id="7" name="Footer Placeholder 2">
            <a:extLst>
              <a:ext uri="{FF2B5EF4-FFF2-40B4-BE49-F238E27FC236}">
                <a16:creationId xmlns:a16="http://schemas.microsoft.com/office/drawing/2014/main" id="{04467A20-B344-2D30-81CE-5D64D0353CDB}"/>
              </a:ext>
            </a:extLst>
          </p:cNvPr>
          <p:cNvSpPr>
            <a:spLocks noGrp="1"/>
          </p:cNvSpPr>
          <p:nvPr>
            <p:ph type="ftr" sz="quarter" idx="10"/>
          </p:nvPr>
        </p:nvSpPr>
        <p:spPr>
          <a:xfrm>
            <a:off x="873760" y="6316664"/>
            <a:ext cx="8981440" cy="316546"/>
          </a:xfrm>
        </p:spPr>
        <p:txBody>
          <a:bodyPr/>
          <a:lstStyle>
            <a:lvl1pPr>
              <a:defRPr>
                <a:latin typeface="VIC" panose="00000500000000000000" pitchFamily="2" charset="0"/>
              </a:defRPr>
            </a:lvl1pPr>
          </a:lstStyle>
          <a:p>
            <a:endParaRPr lang="en-US"/>
          </a:p>
        </p:txBody>
      </p:sp>
      <p:sp>
        <p:nvSpPr>
          <p:cNvPr id="12" name="Text Placeholder 2">
            <a:extLst>
              <a:ext uri="{FF2B5EF4-FFF2-40B4-BE49-F238E27FC236}">
                <a16:creationId xmlns:a16="http://schemas.microsoft.com/office/drawing/2014/main" id="{17B23636-138C-CB36-20FD-65130569D637}"/>
              </a:ext>
            </a:extLst>
          </p:cNvPr>
          <p:cNvSpPr>
            <a:spLocks noGrp="1"/>
          </p:cNvSpPr>
          <p:nvPr>
            <p:ph type="body" idx="15"/>
          </p:nvPr>
        </p:nvSpPr>
        <p:spPr>
          <a:xfrm>
            <a:off x="539750" y="1025901"/>
            <a:ext cx="11113200" cy="344326"/>
          </a:xfrm>
          <a:prstGeom prst="rect">
            <a:avLst/>
          </a:prstGeom>
        </p:spPr>
        <p:txBody>
          <a:bodyPr wrap="square" lIns="0" tIns="46800" rIns="0" bIns="46800" anchor="t" anchorCtr="0">
            <a:sp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a:extLst>
              <a:ext uri="{FF2B5EF4-FFF2-40B4-BE49-F238E27FC236}">
                <a16:creationId xmlns:a16="http://schemas.microsoft.com/office/drawing/2014/main" id="{FB93741A-9864-B289-6D26-459844B58FA9}"/>
              </a:ext>
            </a:extLst>
          </p:cNvPr>
          <p:cNvSpPr>
            <a:spLocks noGrp="1"/>
          </p:cNvSpPr>
          <p:nvPr userDrawn="1">
            <p:ph type="body" idx="12" hasCustomPrompt="1"/>
          </p:nvPr>
        </p:nvSpPr>
        <p:spPr>
          <a:xfrm>
            <a:off x="692400" y="2493034"/>
            <a:ext cx="1780158" cy="586957"/>
          </a:xfrm>
          <a:prstGeom prst="rect">
            <a:avLst/>
          </a:prstGeom>
        </p:spPr>
        <p:txBody>
          <a:bodyPr wrap="square" lIns="0" tIns="46800" rIns="0" bIns="46800" anchor="t" anchorCtr="0">
            <a:spAutoFit/>
          </a:bodyPr>
          <a:lstStyle>
            <a:lvl1pPr marL="0" indent="0">
              <a:lnSpc>
                <a:spcPct val="100000"/>
              </a:lnSpc>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Master text styles</a:t>
            </a:r>
          </a:p>
        </p:txBody>
      </p:sp>
      <p:sp>
        <p:nvSpPr>
          <p:cNvPr id="11" name="Text Placeholder 2">
            <a:extLst>
              <a:ext uri="{FF2B5EF4-FFF2-40B4-BE49-F238E27FC236}">
                <a16:creationId xmlns:a16="http://schemas.microsoft.com/office/drawing/2014/main" id="{06E46D02-3441-A19D-D4BE-CC692D02EAF5}"/>
              </a:ext>
            </a:extLst>
          </p:cNvPr>
          <p:cNvSpPr>
            <a:spLocks noGrp="1"/>
          </p:cNvSpPr>
          <p:nvPr userDrawn="1">
            <p:ph type="body" idx="14"/>
          </p:nvPr>
        </p:nvSpPr>
        <p:spPr>
          <a:xfrm>
            <a:off x="692400" y="3108202"/>
            <a:ext cx="1780158" cy="2622851"/>
          </a:xfrm>
          <a:prstGeom prst="rect">
            <a:avLst/>
          </a:prstGeom>
        </p:spPr>
        <p:txBody>
          <a:bodyPr wrap="square" lIns="0" tIns="46800" rIns="0" bIns="46800" anchor="t" anchorCtr="0">
            <a:no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5E6D644E-8EF6-29F3-A512-30E01A75ACE3}"/>
              </a:ext>
            </a:extLst>
          </p:cNvPr>
          <p:cNvSpPr>
            <a:spLocks noGrp="1"/>
          </p:cNvSpPr>
          <p:nvPr userDrawn="1">
            <p:ph type="body" idx="16" hasCustomPrompt="1"/>
          </p:nvPr>
        </p:nvSpPr>
        <p:spPr>
          <a:xfrm>
            <a:off x="2950151" y="2493034"/>
            <a:ext cx="1780158" cy="586957"/>
          </a:xfrm>
          <a:prstGeom prst="rect">
            <a:avLst/>
          </a:prstGeom>
        </p:spPr>
        <p:txBody>
          <a:bodyPr wrap="square" lIns="0" tIns="46800" rIns="0" bIns="46800" anchor="t" anchorCtr="0">
            <a:spAutoFit/>
          </a:bodyPr>
          <a:lstStyle>
            <a:lvl1pPr marL="0" indent="0">
              <a:lnSpc>
                <a:spcPct val="100000"/>
              </a:lnSpc>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Master text styles</a:t>
            </a:r>
          </a:p>
        </p:txBody>
      </p:sp>
      <p:sp>
        <p:nvSpPr>
          <p:cNvPr id="16" name="Text Placeholder 2">
            <a:extLst>
              <a:ext uri="{FF2B5EF4-FFF2-40B4-BE49-F238E27FC236}">
                <a16:creationId xmlns:a16="http://schemas.microsoft.com/office/drawing/2014/main" id="{72E6CA91-C79F-93BB-931E-000430B265CD}"/>
              </a:ext>
            </a:extLst>
          </p:cNvPr>
          <p:cNvSpPr>
            <a:spLocks noGrp="1"/>
          </p:cNvSpPr>
          <p:nvPr userDrawn="1">
            <p:ph type="body" idx="17"/>
          </p:nvPr>
        </p:nvSpPr>
        <p:spPr>
          <a:xfrm>
            <a:off x="2950151" y="3108202"/>
            <a:ext cx="1780158" cy="2622851"/>
          </a:xfrm>
          <a:prstGeom prst="rect">
            <a:avLst/>
          </a:prstGeom>
        </p:spPr>
        <p:txBody>
          <a:bodyPr wrap="square" lIns="0" tIns="46800" rIns="0" bIns="46800" anchor="t" anchorCtr="0">
            <a:no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11A036B3-19C7-875C-9000-AE9DD956559D}"/>
              </a:ext>
            </a:extLst>
          </p:cNvPr>
          <p:cNvSpPr>
            <a:spLocks noGrp="1"/>
          </p:cNvSpPr>
          <p:nvPr userDrawn="1">
            <p:ph type="body" idx="18" hasCustomPrompt="1"/>
          </p:nvPr>
        </p:nvSpPr>
        <p:spPr>
          <a:xfrm>
            <a:off x="5207902" y="2493034"/>
            <a:ext cx="1780158" cy="586957"/>
          </a:xfrm>
          <a:prstGeom prst="rect">
            <a:avLst/>
          </a:prstGeom>
        </p:spPr>
        <p:txBody>
          <a:bodyPr wrap="square" lIns="0" tIns="46800" rIns="0" bIns="46800" anchor="t" anchorCtr="0">
            <a:spAutoFit/>
          </a:bodyPr>
          <a:lstStyle>
            <a:lvl1pPr marL="0" indent="0">
              <a:lnSpc>
                <a:spcPct val="100000"/>
              </a:lnSpc>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Master text styles</a:t>
            </a:r>
          </a:p>
        </p:txBody>
      </p:sp>
      <p:sp>
        <p:nvSpPr>
          <p:cNvPr id="23" name="Text Placeholder 2">
            <a:extLst>
              <a:ext uri="{FF2B5EF4-FFF2-40B4-BE49-F238E27FC236}">
                <a16:creationId xmlns:a16="http://schemas.microsoft.com/office/drawing/2014/main" id="{0ED8E1E4-94D5-34F9-AD33-490256A56B5F}"/>
              </a:ext>
            </a:extLst>
          </p:cNvPr>
          <p:cNvSpPr>
            <a:spLocks noGrp="1"/>
          </p:cNvSpPr>
          <p:nvPr userDrawn="1">
            <p:ph type="body" idx="19"/>
          </p:nvPr>
        </p:nvSpPr>
        <p:spPr>
          <a:xfrm>
            <a:off x="5207902" y="3108202"/>
            <a:ext cx="1780158" cy="2622851"/>
          </a:xfrm>
          <a:prstGeom prst="rect">
            <a:avLst/>
          </a:prstGeom>
        </p:spPr>
        <p:txBody>
          <a:bodyPr wrap="square" lIns="0" tIns="46800" rIns="0" bIns="46800" anchor="t" anchorCtr="0">
            <a:no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FA601642-B552-AA64-F34E-0FD988768699}"/>
              </a:ext>
            </a:extLst>
          </p:cNvPr>
          <p:cNvSpPr>
            <a:spLocks noGrp="1"/>
          </p:cNvSpPr>
          <p:nvPr userDrawn="1">
            <p:ph type="body" idx="20" hasCustomPrompt="1"/>
          </p:nvPr>
        </p:nvSpPr>
        <p:spPr>
          <a:xfrm>
            <a:off x="7465653" y="2493034"/>
            <a:ext cx="1780158" cy="586957"/>
          </a:xfrm>
          <a:prstGeom prst="rect">
            <a:avLst/>
          </a:prstGeom>
        </p:spPr>
        <p:txBody>
          <a:bodyPr wrap="square" lIns="0" tIns="46800" rIns="0" bIns="46800" anchor="t" anchorCtr="0">
            <a:spAutoFit/>
          </a:bodyPr>
          <a:lstStyle>
            <a:lvl1pPr marL="0" indent="0">
              <a:lnSpc>
                <a:spcPct val="100000"/>
              </a:lnSpc>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Master text styles</a:t>
            </a:r>
          </a:p>
        </p:txBody>
      </p:sp>
      <p:sp>
        <p:nvSpPr>
          <p:cNvPr id="26" name="Text Placeholder 2">
            <a:extLst>
              <a:ext uri="{FF2B5EF4-FFF2-40B4-BE49-F238E27FC236}">
                <a16:creationId xmlns:a16="http://schemas.microsoft.com/office/drawing/2014/main" id="{21117EFC-877F-48C6-0389-57E001699B5F}"/>
              </a:ext>
            </a:extLst>
          </p:cNvPr>
          <p:cNvSpPr>
            <a:spLocks noGrp="1"/>
          </p:cNvSpPr>
          <p:nvPr userDrawn="1">
            <p:ph type="body" idx="21"/>
          </p:nvPr>
        </p:nvSpPr>
        <p:spPr>
          <a:xfrm>
            <a:off x="7465653" y="3108202"/>
            <a:ext cx="1780158" cy="2622851"/>
          </a:xfrm>
          <a:prstGeom prst="rect">
            <a:avLst/>
          </a:prstGeom>
        </p:spPr>
        <p:txBody>
          <a:bodyPr wrap="square" lIns="0" tIns="46800" rIns="0" bIns="46800" anchor="t" anchorCtr="0">
            <a:no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8" name="Text Placeholder 2">
            <a:extLst>
              <a:ext uri="{FF2B5EF4-FFF2-40B4-BE49-F238E27FC236}">
                <a16:creationId xmlns:a16="http://schemas.microsoft.com/office/drawing/2014/main" id="{E4271E11-9D8D-509C-7C5B-4D7D543F5079}"/>
              </a:ext>
            </a:extLst>
          </p:cNvPr>
          <p:cNvSpPr>
            <a:spLocks noGrp="1"/>
          </p:cNvSpPr>
          <p:nvPr userDrawn="1">
            <p:ph type="body" idx="22" hasCustomPrompt="1"/>
          </p:nvPr>
        </p:nvSpPr>
        <p:spPr>
          <a:xfrm>
            <a:off x="9723405" y="2493034"/>
            <a:ext cx="1780158" cy="586957"/>
          </a:xfrm>
          <a:prstGeom prst="rect">
            <a:avLst/>
          </a:prstGeom>
        </p:spPr>
        <p:txBody>
          <a:bodyPr wrap="square" lIns="0" tIns="46800" rIns="0" bIns="46800" anchor="t" anchorCtr="0">
            <a:spAutoFit/>
          </a:bodyPr>
          <a:lstStyle>
            <a:lvl1pPr marL="0" indent="0">
              <a:lnSpc>
                <a:spcPct val="100000"/>
              </a:lnSpc>
              <a:buNone/>
              <a:defRPr sz="16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Master text styles</a:t>
            </a:r>
          </a:p>
        </p:txBody>
      </p:sp>
      <p:sp>
        <p:nvSpPr>
          <p:cNvPr id="30" name="Text Placeholder 2">
            <a:extLst>
              <a:ext uri="{FF2B5EF4-FFF2-40B4-BE49-F238E27FC236}">
                <a16:creationId xmlns:a16="http://schemas.microsoft.com/office/drawing/2014/main" id="{BB21FEF1-6ABA-3AA6-ABF2-779DC932A02B}"/>
              </a:ext>
            </a:extLst>
          </p:cNvPr>
          <p:cNvSpPr>
            <a:spLocks noGrp="1"/>
          </p:cNvSpPr>
          <p:nvPr userDrawn="1">
            <p:ph type="body" idx="23"/>
          </p:nvPr>
        </p:nvSpPr>
        <p:spPr>
          <a:xfrm>
            <a:off x="9723405" y="3108202"/>
            <a:ext cx="1780158" cy="2622851"/>
          </a:xfrm>
          <a:prstGeom prst="rect">
            <a:avLst/>
          </a:prstGeom>
        </p:spPr>
        <p:txBody>
          <a:bodyPr wrap="square" lIns="0" tIns="46800" rIns="0" bIns="46800" anchor="t" anchorCtr="0">
            <a:no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82723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0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CD41-F870-F471-A1CE-3EB25338E6BC}"/>
              </a:ext>
            </a:extLst>
          </p:cNvPr>
          <p:cNvSpPr>
            <a:spLocks noGrp="1"/>
          </p:cNvSpPr>
          <p:nvPr>
            <p:ph type="title"/>
          </p:nvPr>
        </p:nvSpPr>
        <p:spPr>
          <a:xfrm>
            <a:off x="539750" y="543171"/>
            <a:ext cx="11111344" cy="53553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409F7174-46E0-9455-6CF8-AA4A1B6A2BFE}"/>
              </a:ext>
            </a:extLst>
          </p:cNvPr>
          <p:cNvSpPr>
            <a:spLocks noGrp="1"/>
          </p:cNvSpPr>
          <p:nvPr>
            <p:ph type="ftr" sz="quarter" idx="10"/>
          </p:nvPr>
        </p:nvSpPr>
        <p:spPr>
          <a:xfrm>
            <a:off x="873760" y="6316664"/>
            <a:ext cx="7080432" cy="316546"/>
          </a:xfrm>
        </p:spPr>
        <p:txBody>
          <a:bodyPr/>
          <a:lstStyle>
            <a:lvl1pPr>
              <a:defRPr>
                <a:latin typeface="VIC" panose="00000500000000000000" pitchFamily="2" charset="0"/>
              </a:defRPr>
            </a:lvl1pPr>
          </a:lstStyle>
          <a:p>
            <a:endParaRPr lang="en-US"/>
          </a:p>
        </p:txBody>
      </p:sp>
      <p:sp>
        <p:nvSpPr>
          <p:cNvPr id="4" name="Slide Number Placeholder 3">
            <a:extLst>
              <a:ext uri="{FF2B5EF4-FFF2-40B4-BE49-F238E27FC236}">
                <a16:creationId xmlns:a16="http://schemas.microsoft.com/office/drawing/2014/main" id="{F682FDE2-3AA2-1C2F-F6D0-2A3EFE3167AD}"/>
              </a:ext>
            </a:extLst>
          </p:cNvPr>
          <p:cNvSpPr>
            <a:spLocks noGrp="1"/>
          </p:cNvSpPr>
          <p:nvPr>
            <p:ph type="sldNum" sz="quarter" idx="11"/>
          </p:nvPr>
        </p:nvSpPr>
        <p:spPr/>
        <p:txBody>
          <a:bodyPr/>
          <a:lstStyle/>
          <a:p>
            <a:fld id="{AE6C97B7-05AD-4402-A8A1-A463185BD3F3}" type="slidenum">
              <a:rPr lang="en-US" smtClean="0"/>
              <a:pPr/>
              <a:t>‹#›</a:t>
            </a:fld>
            <a:endParaRPr lang="en-US"/>
          </a:p>
        </p:txBody>
      </p:sp>
      <p:sp>
        <p:nvSpPr>
          <p:cNvPr id="6" name="Rectangle: Top Corners Rounded 5">
            <a:extLst>
              <a:ext uri="{FF2B5EF4-FFF2-40B4-BE49-F238E27FC236}">
                <a16:creationId xmlns:a16="http://schemas.microsoft.com/office/drawing/2014/main" id="{E2C8E7B9-478D-67F0-2DFB-0D895211BE13}"/>
              </a:ext>
            </a:extLst>
          </p:cNvPr>
          <p:cNvSpPr/>
          <p:nvPr/>
        </p:nvSpPr>
        <p:spPr>
          <a:xfrm rot="16200000">
            <a:off x="440258" y="1993134"/>
            <a:ext cx="3983282" cy="3784297"/>
          </a:xfrm>
          <a:prstGeom prst="round2SameRect">
            <a:avLst>
              <a:gd name="adj1" fmla="val 327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E9F0B1F-A9A7-CAB8-0F50-E67F7D8F91CA}"/>
              </a:ext>
            </a:extLst>
          </p:cNvPr>
          <p:cNvSpPr/>
          <p:nvPr/>
        </p:nvSpPr>
        <p:spPr>
          <a:xfrm>
            <a:off x="4324048" y="1893641"/>
            <a:ext cx="3630144" cy="39832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 Placeholder 2">
            <a:extLst>
              <a:ext uri="{FF2B5EF4-FFF2-40B4-BE49-F238E27FC236}">
                <a16:creationId xmlns:a16="http://schemas.microsoft.com/office/drawing/2014/main" id="{4173EDF2-7315-0F00-DFF0-156AD98B3AED}"/>
              </a:ext>
            </a:extLst>
          </p:cNvPr>
          <p:cNvSpPr>
            <a:spLocks noGrp="1"/>
          </p:cNvSpPr>
          <p:nvPr userDrawn="1">
            <p:ph type="body" idx="26"/>
          </p:nvPr>
        </p:nvSpPr>
        <p:spPr>
          <a:xfrm>
            <a:off x="539749" y="1025901"/>
            <a:ext cx="11111343" cy="375617"/>
          </a:xfrm>
          <a:prstGeom prst="rect">
            <a:avLst/>
          </a:prstGeom>
        </p:spPr>
        <p:txBody>
          <a:bodyPr wrap="square" lIns="0" tIns="46800" rIns="0" bIns="46800" anchor="t" anchorCtr="0">
            <a:sp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2">
            <a:extLst>
              <a:ext uri="{FF2B5EF4-FFF2-40B4-BE49-F238E27FC236}">
                <a16:creationId xmlns:a16="http://schemas.microsoft.com/office/drawing/2014/main" id="{718DE4D8-CD8C-AB65-974B-51D36EE41B3D}"/>
              </a:ext>
            </a:extLst>
          </p:cNvPr>
          <p:cNvSpPr>
            <a:spLocks noGrp="1"/>
          </p:cNvSpPr>
          <p:nvPr>
            <p:ph type="body" idx="14"/>
          </p:nvPr>
        </p:nvSpPr>
        <p:spPr>
          <a:xfrm>
            <a:off x="4590165" y="2855567"/>
            <a:ext cx="3011669" cy="402291"/>
          </a:xfrm>
          <a:prstGeom prst="rect">
            <a:avLst/>
          </a:prstGeom>
        </p:spPr>
        <p:txBody>
          <a:bodyPr wrap="square" lIns="0" tIns="46800" rIns="0" bIns="46800" anchor="t" anchorCtr="0">
            <a:sp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6F0F3557-44B8-B992-F7C8-6C150605F61F}"/>
              </a:ext>
            </a:extLst>
          </p:cNvPr>
          <p:cNvSpPr>
            <a:spLocks noGrp="1"/>
          </p:cNvSpPr>
          <p:nvPr>
            <p:ph type="body" idx="15" hasCustomPrompt="1"/>
          </p:nvPr>
        </p:nvSpPr>
        <p:spPr>
          <a:xfrm>
            <a:off x="4590165" y="3257858"/>
            <a:ext cx="3011669" cy="2327602"/>
          </a:xfrm>
          <a:prstGeom prst="rect">
            <a:avLst/>
          </a:prstGeom>
        </p:spPr>
        <p:txBody>
          <a:bodyPr wrap="square" lIns="0" tIns="46800" rIns="0" bIns="46800" anchor="t"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29" name="Text Placeholder 2">
            <a:extLst>
              <a:ext uri="{FF2B5EF4-FFF2-40B4-BE49-F238E27FC236}">
                <a16:creationId xmlns:a16="http://schemas.microsoft.com/office/drawing/2014/main" id="{BAF9669E-6B8A-2C9B-CDF3-5FBF9C40EFBC}"/>
              </a:ext>
            </a:extLst>
          </p:cNvPr>
          <p:cNvSpPr>
            <a:spLocks noGrp="1"/>
          </p:cNvSpPr>
          <p:nvPr>
            <p:ph type="body" idx="29"/>
          </p:nvPr>
        </p:nvSpPr>
        <p:spPr>
          <a:xfrm>
            <a:off x="960161" y="2855567"/>
            <a:ext cx="3011669" cy="402291"/>
          </a:xfrm>
          <a:prstGeom prst="rect">
            <a:avLst/>
          </a:prstGeom>
        </p:spPr>
        <p:txBody>
          <a:bodyPr wrap="square" lIns="0" tIns="46800" rIns="0" bIns="46800" anchor="t" anchorCtr="0">
            <a:sp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0" name="Text Placeholder 2">
            <a:extLst>
              <a:ext uri="{FF2B5EF4-FFF2-40B4-BE49-F238E27FC236}">
                <a16:creationId xmlns:a16="http://schemas.microsoft.com/office/drawing/2014/main" id="{2F7FC77B-CF66-D48E-DA24-6F6CA04EFD50}"/>
              </a:ext>
            </a:extLst>
          </p:cNvPr>
          <p:cNvSpPr>
            <a:spLocks noGrp="1"/>
          </p:cNvSpPr>
          <p:nvPr>
            <p:ph type="body" idx="30" hasCustomPrompt="1"/>
          </p:nvPr>
        </p:nvSpPr>
        <p:spPr>
          <a:xfrm>
            <a:off x="960161" y="3257858"/>
            <a:ext cx="3011669" cy="2327602"/>
          </a:xfrm>
          <a:prstGeom prst="rect">
            <a:avLst/>
          </a:prstGeom>
        </p:spPr>
        <p:txBody>
          <a:bodyPr wrap="square" lIns="0" tIns="46800" rIns="0" bIns="46800" anchor="t"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12" name="Freeform: Shape 11">
            <a:extLst>
              <a:ext uri="{FF2B5EF4-FFF2-40B4-BE49-F238E27FC236}">
                <a16:creationId xmlns:a16="http://schemas.microsoft.com/office/drawing/2014/main" id="{28E31567-3C3F-E9CD-2FB5-EF6D3E6813B8}"/>
              </a:ext>
            </a:extLst>
          </p:cNvPr>
          <p:cNvSpPr/>
          <p:nvPr userDrawn="1"/>
        </p:nvSpPr>
        <p:spPr>
          <a:xfrm>
            <a:off x="540907" y="1899036"/>
            <a:ext cx="97199" cy="3972487"/>
          </a:xfrm>
          <a:custGeom>
            <a:avLst/>
            <a:gdLst>
              <a:gd name="connsiteX0" fmla="*/ 97199 w 97199"/>
              <a:gd name="connsiteY0" fmla="*/ 0 h 3972487"/>
              <a:gd name="connsiteX1" fmla="*/ 97199 w 97199"/>
              <a:gd name="connsiteY1" fmla="*/ 3972487 h 3972487"/>
              <a:gd name="connsiteX2" fmla="*/ 75694 w 97199"/>
              <a:gd name="connsiteY2" fmla="*/ 3968145 h 3972487"/>
              <a:gd name="connsiteX3" fmla="*/ 0 w 97199"/>
              <a:gd name="connsiteY3" fmla="*/ 3853949 h 3972487"/>
              <a:gd name="connsiteX4" fmla="*/ 0 w 97199"/>
              <a:gd name="connsiteY4" fmla="*/ 118539 h 3972487"/>
              <a:gd name="connsiteX5" fmla="*/ 75694 w 97199"/>
              <a:gd name="connsiteY5" fmla="*/ 4342 h 397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99" h="3972487">
                <a:moveTo>
                  <a:pt x="97199" y="0"/>
                </a:moveTo>
                <a:lnTo>
                  <a:pt x="97199" y="3972487"/>
                </a:lnTo>
                <a:lnTo>
                  <a:pt x="75694" y="3968145"/>
                </a:lnTo>
                <a:cubicBezTo>
                  <a:pt x="31212" y="3949331"/>
                  <a:pt x="0" y="3905285"/>
                  <a:pt x="0" y="3853949"/>
                </a:cubicBezTo>
                <a:lnTo>
                  <a:pt x="0" y="118539"/>
                </a:lnTo>
                <a:cubicBezTo>
                  <a:pt x="0" y="67203"/>
                  <a:pt x="31212" y="23157"/>
                  <a:pt x="75694" y="4342"/>
                </a:cubicBezTo>
                <a:close/>
              </a:path>
            </a:pathLst>
          </a:custGeom>
          <a:gradFill>
            <a:gsLst>
              <a:gs pos="0">
                <a:schemeClr val="accent1"/>
              </a:gs>
              <a:gs pos="10000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5" name="Picture Placeholder 14">
            <a:extLst>
              <a:ext uri="{FF2B5EF4-FFF2-40B4-BE49-F238E27FC236}">
                <a16:creationId xmlns:a16="http://schemas.microsoft.com/office/drawing/2014/main" id="{42A50279-3B6F-6C56-BD14-E0E3080378C5}"/>
              </a:ext>
            </a:extLst>
          </p:cNvPr>
          <p:cNvSpPr>
            <a:spLocks noGrp="1"/>
          </p:cNvSpPr>
          <p:nvPr>
            <p:ph type="pic" sz="quarter" idx="31"/>
          </p:nvPr>
        </p:nvSpPr>
        <p:spPr>
          <a:xfrm>
            <a:off x="7954052" y="1893888"/>
            <a:ext cx="3697040" cy="3983037"/>
          </a:xfrm>
          <a:custGeom>
            <a:avLst/>
            <a:gdLst>
              <a:gd name="connsiteX0" fmla="*/ 0 w 3697040"/>
              <a:gd name="connsiteY0" fmla="*/ 0 h 3983037"/>
              <a:gd name="connsiteX1" fmla="*/ 3577032 w 3697040"/>
              <a:gd name="connsiteY1" fmla="*/ 0 h 3983037"/>
              <a:gd name="connsiteX2" fmla="*/ 3697040 w 3697040"/>
              <a:gd name="connsiteY2" fmla="*/ 120008 h 3983037"/>
              <a:gd name="connsiteX3" fmla="*/ 3697040 w 3697040"/>
              <a:gd name="connsiteY3" fmla="*/ 3863029 h 3983037"/>
              <a:gd name="connsiteX4" fmla="*/ 3577032 w 3697040"/>
              <a:gd name="connsiteY4" fmla="*/ 3983037 h 3983037"/>
              <a:gd name="connsiteX5" fmla="*/ 0 w 3697040"/>
              <a:gd name="connsiteY5" fmla="*/ 3983037 h 398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7040" h="3983037">
                <a:moveTo>
                  <a:pt x="0" y="0"/>
                </a:moveTo>
                <a:lnTo>
                  <a:pt x="3577032" y="0"/>
                </a:lnTo>
                <a:cubicBezTo>
                  <a:pt x="3643311" y="0"/>
                  <a:pt x="3697040" y="53729"/>
                  <a:pt x="3697040" y="120008"/>
                </a:cubicBezTo>
                <a:lnTo>
                  <a:pt x="3697040" y="3863029"/>
                </a:lnTo>
                <a:cubicBezTo>
                  <a:pt x="3697040" y="3929308"/>
                  <a:pt x="3643311" y="3983037"/>
                  <a:pt x="3577032" y="3983037"/>
                </a:cubicBezTo>
                <a:lnTo>
                  <a:pt x="0" y="3983037"/>
                </a:lnTo>
                <a:close/>
              </a:path>
            </a:pathLst>
          </a:custGeom>
          <a:solidFill>
            <a:schemeClr val="bg2">
              <a:lumMod val="90000"/>
            </a:schemeClr>
          </a:solidFill>
        </p:spPr>
        <p:txBody>
          <a:bodyPr wrap="square">
            <a:noAutofit/>
          </a:bodyPr>
          <a:lstStyle>
            <a:lvl1pPr marL="0" indent="0">
              <a:buNone/>
              <a:defRPr/>
            </a:lvl1pPr>
          </a:lstStyle>
          <a:p>
            <a:endParaRPr lang="en-US"/>
          </a:p>
        </p:txBody>
      </p:sp>
    </p:spTree>
    <p:extLst>
      <p:ext uri="{BB962C8B-B14F-4D97-AF65-F5344CB8AC3E}">
        <p14:creationId xmlns:p14="http://schemas.microsoft.com/office/powerpoint/2010/main" val="214676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0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40D1-F98A-E29F-A1ED-0984E6357EEB}"/>
              </a:ext>
            </a:extLst>
          </p:cNvPr>
          <p:cNvSpPr>
            <a:spLocks noGrp="1"/>
          </p:cNvSpPr>
          <p:nvPr>
            <p:ph type="title"/>
          </p:nvPr>
        </p:nvSpPr>
        <p:spPr>
          <a:xfrm>
            <a:off x="539750" y="543171"/>
            <a:ext cx="11112250" cy="53553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E2AFB441-742D-FED9-76BC-B79C92D3425D}"/>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6056D61-24D9-BF95-AA0B-4E3BD88B3208}"/>
              </a:ext>
            </a:extLst>
          </p:cNvPr>
          <p:cNvSpPr>
            <a:spLocks noGrp="1"/>
          </p:cNvSpPr>
          <p:nvPr>
            <p:ph type="sldNum" sz="quarter" idx="11"/>
          </p:nvPr>
        </p:nvSpPr>
        <p:spPr/>
        <p:txBody>
          <a:bodyPr/>
          <a:lstStyle/>
          <a:p>
            <a:fld id="{AE6C97B7-05AD-4402-A8A1-A463185BD3F3}" type="slidenum">
              <a:rPr lang="en-US" smtClean="0"/>
              <a:pPr/>
              <a:t>‹#›</a:t>
            </a:fld>
            <a:endParaRPr lang="en-US"/>
          </a:p>
        </p:txBody>
      </p:sp>
      <p:sp>
        <p:nvSpPr>
          <p:cNvPr id="30" name="Text Placeholder 2">
            <a:extLst>
              <a:ext uri="{FF2B5EF4-FFF2-40B4-BE49-F238E27FC236}">
                <a16:creationId xmlns:a16="http://schemas.microsoft.com/office/drawing/2014/main" id="{75F2B28F-A7B6-77B8-0EBA-E5CA2507AA7C}"/>
              </a:ext>
            </a:extLst>
          </p:cNvPr>
          <p:cNvSpPr>
            <a:spLocks noGrp="1"/>
          </p:cNvSpPr>
          <p:nvPr>
            <p:ph type="body" idx="14"/>
          </p:nvPr>
        </p:nvSpPr>
        <p:spPr>
          <a:xfrm>
            <a:off x="539750" y="1852957"/>
            <a:ext cx="3361690" cy="402291"/>
          </a:xfrm>
          <a:prstGeom prst="rect">
            <a:avLst/>
          </a:prstGeom>
        </p:spPr>
        <p:txBody>
          <a:bodyPr wrap="square" lIns="0" tIns="46800" rIns="0" bIns="46800" anchor="t" anchorCtr="0">
            <a:sp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1" name="Text Placeholder 2">
            <a:extLst>
              <a:ext uri="{FF2B5EF4-FFF2-40B4-BE49-F238E27FC236}">
                <a16:creationId xmlns:a16="http://schemas.microsoft.com/office/drawing/2014/main" id="{0AA2D2BA-18BF-FB2A-6FC2-AC373CCE2389}"/>
              </a:ext>
            </a:extLst>
          </p:cNvPr>
          <p:cNvSpPr>
            <a:spLocks noGrp="1"/>
          </p:cNvSpPr>
          <p:nvPr>
            <p:ph type="body" idx="15"/>
          </p:nvPr>
        </p:nvSpPr>
        <p:spPr>
          <a:xfrm>
            <a:off x="539750" y="2255248"/>
            <a:ext cx="3361690" cy="1476453"/>
          </a:xfrm>
          <a:prstGeom prst="rect">
            <a:avLst/>
          </a:prstGeom>
        </p:spPr>
        <p:txBody>
          <a:bodyPr wrap="square" lIns="0" tIns="46800" rIns="0" bIns="46800" anchor="t"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Text Placeholder 2">
            <a:extLst>
              <a:ext uri="{FF2B5EF4-FFF2-40B4-BE49-F238E27FC236}">
                <a16:creationId xmlns:a16="http://schemas.microsoft.com/office/drawing/2014/main" id="{2887FB0D-EA70-98F6-780F-189C1BDD5B47}"/>
              </a:ext>
            </a:extLst>
          </p:cNvPr>
          <p:cNvSpPr>
            <a:spLocks noGrp="1"/>
          </p:cNvSpPr>
          <p:nvPr>
            <p:ph type="body" idx="16"/>
          </p:nvPr>
        </p:nvSpPr>
        <p:spPr>
          <a:xfrm>
            <a:off x="539750" y="3845440"/>
            <a:ext cx="3361690" cy="402291"/>
          </a:xfrm>
          <a:prstGeom prst="rect">
            <a:avLst/>
          </a:prstGeom>
        </p:spPr>
        <p:txBody>
          <a:bodyPr wrap="square" lIns="0" tIns="46800" rIns="0" bIns="46800" anchor="t" anchorCtr="0">
            <a:spAutoFit/>
          </a:bodyPr>
          <a:lstStyle>
            <a:lvl1pPr marL="0" indent="0">
              <a:lnSpc>
                <a:spcPct val="100000"/>
              </a:lnSpc>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Text Placeholder 2">
            <a:extLst>
              <a:ext uri="{FF2B5EF4-FFF2-40B4-BE49-F238E27FC236}">
                <a16:creationId xmlns:a16="http://schemas.microsoft.com/office/drawing/2014/main" id="{B03B7A24-2DEB-AA38-CB57-836F441009B6}"/>
              </a:ext>
            </a:extLst>
          </p:cNvPr>
          <p:cNvSpPr>
            <a:spLocks noGrp="1"/>
          </p:cNvSpPr>
          <p:nvPr>
            <p:ph type="body" idx="17"/>
          </p:nvPr>
        </p:nvSpPr>
        <p:spPr>
          <a:xfrm>
            <a:off x="539750" y="4247731"/>
            <a:ext cx="3361690" cy="1476453"/>
          </a:xfrm>
          <a:prstGeom prst="rect">
            <a:avLst/>
          </a:prstGeom>
        </p:spPr>
        <p:txBody>
          <a:bodyPr wrap="square" lIns="0" tIns="46800" rIns="0" bIns="46800" anchor="t"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Text Placeholder 2">
            <a:extLst>
              <a:ext uri="{FF2B5EF4-FFF2-40B4-BE49-F238E27FC236}">
                <a16:creationId xmlns:a16="http://schemas.microsoft.com/office/drawing/2014/main" id="{CBF86B1E-7597-2908-75A6-1443C1457EDD}"/>
              </a:ext>
            </a:extLst>
          </p:cNvPr>
          <p:cNvSpPr>
            <a:spLocks noGrp="1"/>
          </p:cNvSpPr>
          <p:nvPr>
            <p:ph type="body" idx="20"/>
          </p:nvPr>
        </p:nvSpPr>
        <p:spPr>
          <a:xfrm>
            <a:off x="539750" y="1025901"/>
            <a:ext cx="11113200" cy="344326"/>
          </a:xfrm>
          <a:prstGeom prst="rect">
            <a:avLst/>
          </a:prstGeom>
        </p:spPr>
        <p:txBody>
          <a:bodyPr wrap="square" lIns="0" tIns="46800" rIns="0" bIns="46800" anchor="t" anchorCtr="0">
            <a:sp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14" name="Group 13">
            <a:extLst>
              <a:ext uri="{FF2B5EF4-FFF2-40B4-BE49-F238E27FC236}">
                <a16:creationId xmlns:a16="http://schemas.microsoft.com/office/drawing/2014/main" id="{E708F124-FA3A-980E-89AB-C30CC3C8113B}"/>
              </a:ext>
            </a:extLst>
          </p:cNvPr>
          <p:cNvGrpSpPr/>
          <p:nvPr userDrawn="1"/>
        </p:nvGrpSpPr>
        <p:grpSpPr>
          <a:xfrm>
            <a:off x="4143694" y="1852957"/>
            <a:ext cx="3904613" cy="3871228"/>
            <a:chOff x="4107340" y="2042308"/>
            <a:chExt cx="3904613" cy="3871228"/>
          </a:xfrm>
        </p:grpSpPr>
        <p:sp>
          <p:nvSpPr>
            <p:cNvPr id="10" name="Rectangle: Rounded Corners 9">
              <a:extLst>
                <a:ext uri="{FF2B5EF4-FFF2-40B4-BE49-F238E27FC236}">
                  <a16:creationId xmlns:a16="http://schemas.microsoft.com/office/drawing/2014/main" id="{A0782696-79A8-E613-E560-445981FC6214}"/>
                </a:ext>
              </a:extLst>
            </p:cNvPr>
            <p:cNvSpPr/>
            <p:nvPr userDrawn="1"/>
          </p:nvSpPr>
          <p:spPr>
            <a:xfrm>
              <a:off x="4107340" y="2042308"/>
              <a:ext cx="1878745" cy="1878745"/>
            </a:xfrm>
            <a:prstGeom prst="roundRect">
              <a:avLst>
                <a:gd name="adj" fmla="val 643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C52C45A-CAAD-357A-BFF8-FA4EC7001EEA}"/>
                </a:ext>
              </a:extLst>
            </p:cNvPr>
            <p:cNvSpPr/>
            <p:nvPr userDrawn="1"/>
          </p:nvSpPr>
          <p:spPr>
            <a:xfrm>
              <a:off x="4107340" y="4034791"/>
              <a:ext cx="1878745" cy="1878745"/>
            </a:xfrm>
            <a:prstGeom prst="roundRect">
              <a:avLst>
                <a:gd name="adj" fmla="val 6434"/>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B22F574-C2E7-A80D-5EB8-9412608801B9}"/>
                </a:ext>
              </a:extLst>
            </p:cNvPr>
            <p:cNvSpPr/>
            <p:nvPr userDrawn="1"/>
          </p:nvSpPr>
          <p:spPr>
            <a:xfrm>
              <a:off x="6133208" y="2042308"/>
              <a:ext cx="1878745" cy="1878745"/>
            </a:xfrm>
            <a:prstGeom prst="roundRect">
              <a:avLst>
                <a:gd name="adj" fmla="val 643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2BD73FF-C94E-4078-A8A6-FCB76ECED7AB}"/>
                </a:ext>
              </a:extLst>
            </p:cNvPr>
            <p:cNvSpPr/>
            <p:nvPr userDrawn="1"/>
          </p:nvSpPr>
          <p:spPr>
            <a:xfrm>
              <a:off x="6133208" y="4034791"/>
              <a:ext cx="1878745" cy="1878745"/>
            </a:xfrm>
            <a:prstGeom prst="roundRect">
              <a:avLst>
                <a:gd name="adj" fmla="val 643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2">
            <a:extLst>
              <a:ext uri="{FF2B5EF4-FFF2-40B4-BE49-F238E27FC236}">
                <a16:creationId xmlns:a16="http://schemas.microsoft.com/office/drawing/2014/main" id="{AC2798FA-B7FB-A218-DFFC-895D9F677C39}"/>
              </a:ext>
            </a:extLst>
          </p:cNvPr>
          <p:cNvSpPr>
            <a:spLocks noGrp="1"/>
          </p:cNvSpPr>
          <p:nvPr>
            <p:ph type="body" idx="21"/>
          </p:nvPr>
        </p:nvSpPr>
        <p:spPr>
          <a:xfrm>
            <a:off x="8288973" y="1852957"/>
            <a:ext cx="3361690" cy="402291"/>
          </a:xfrm>
          <a:prstGeom prst="rect">
            <a:avLst/>
          </a:prstGeom>
        </p:spPr>
        <p:txBody>
          <a:bodyPr wrap="square" lIns="0" tIns="46800" rIns="0" bIns="46800" anchor="t" anchorCtr="0">
            <a:spAutoFit/>
          </a:bodyPr>
          <a:lstStyle>
            <a:lvl1pPr marL="0" indent="0">
              <a:lnSpc>
                <a:spcPct val="100000"/>
              </a:lnSpc>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6" name="Text Placeholder 2">
            <a:extLst>
              <a:ext uri="{FF2B5EF4-FFF2-40B4-BE49-F238E27FC236}">
                <a16:creationId xmlns:a16="http://schemas.microsoft.com/office/drawing/2014/main" id="{85043B03-D36E-A0FC-207F-027C411095EB}"/>
              </a:ext>
            </a:extLst>
          </p:cNvPr>
          <p:cNvSpPr>
            <a:spLocks noGrp="1"/>
          </p:cNvSpPr>
          <p:nvPr>
            <p:ph type="body" idx="22"/>
          </p:nvPr>
        </p:nvSpPr>
        <p:spPr>
          <a:xfrm>
            <a:off x="8288973" y="2283460"/>
            <a:ext cx="3361690" cy="1448242"/>
          </a:xfrm>
          <a:prstGeom prst="rect">
            <a:avLst/>
          </a:prstGeom>
        </p:spPr>
        <p:txBody>
          <a:bodyPr wrap="square" lIns="0" tIns="46800" rIns="0" bIns="46800" anchor="t"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0638F024-5F4F-D61A-82D6-897351D2D7BC}"/>
              </a:ext>
            </a:extLst>
          </p:cNvPr>
          <p:cNvSpPr>
            <a:spLocks noGrp="1"/>
          </p:cNvSpPr>
          <p:nvPr>
            <p:ph type="body" idx="23"/>
          </p:nvPr>
        </p:nvSpPr>
        <p:spPr>
          <a:xfrm>
            <a:off x="8288973" y="3845440"/>
            <a:ext cx="3361690" cy="402291"/>
          </a:xfrm>
          <a:prstGeom prst="rect">
            <a:avLst/>
          </a:prstGeom>
        </p:spPr>
        <p:txBody>
          <a:bodyPr wrap="square" lIns="0" tIns="46800" rIns="0" bIns="46800" anchor="t" anchorCtr="0">
            <a:spAutoFit/>
          </a:bodyPr>
          <a:lstStyle>
            <a:lvl1pPr marL="0" indent="0">
              <a:lnSpc>
                <a:spcPct val="100000"/>
              </a:lnSpc>
              <a:buNone/>
              <a:defRPr sz="2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Text Placeholder 2">
            <a:extLst>
              <a:ext uri="{FF2B5EF4-FFF2-40B4-BE49-F238E27FC236}">
                <a16:creationId xmlns:a16="http://schemas.microsoft.com/office/drawing/2014/main" id="{2C355A78-FD70-CCA1-20D0-A363E4173391}"/>
              </a:ext>
            </a:extLst>
          </p:cNvPr>
          <p:cNvSpPr>
            <a:spLocks noGrp="1"/>
          </p:cNvSpPr>
          <p:nvPr>
            <p:ph type="body" idx="24"/>
          </p:nvPr>
        </p:nvSpPr>
        <p:spPr>
          <a:xfrm>
            <a:off x="8288973" y="4247731"/>
            <a:ext cx="3361690" cy="1476454"/>
          </a:xfrm>
          <a:prstGeom prst="rect">
            <a:avLst/>
          </a:prstGeom>
        </p:spPr>
        <p:txBody>
          <a:bodyPr wrap="square" lIns="0" tIns="46800" rIns="0" bIns="46800" anchor="t"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2150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09">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D399795-B917-6A63-E1B4-7B914ED5C5CD}"/>
              </a:ext>
            </a:extLst>
          </p:cNvPr>
          <p:cNvSpPr>
            <a:spLocks noGrp="1"/>
          </p:cNvSpPr>
          <p:nvPr>
            <p:ph type="pic" sz="quarter" idx="26"/>
          </p:nvPr>
        </p:nvSpPr>
        <p:spPr>
          <a:xfrm>
            <a:off x="6168707" y="1852613"/>
            <a:ext cx="1879600" cy="1879600"/>
          </a:xfrm>
          <a:prstGeom prst="roundRect">
            <a:avLst>
              <a:gd name="adj" fmla="val 5856"/>
            </a:avLst>
          </a:prstGeom>
          <a:solidFill>
            <a:schemeClr val="bg2">
              <a:lumMod val="90000"/>
            </a:schemeClr>
          </a:solidFill>
        </p:spPr>
        <p:txBody>
          <a:bodyPr/>
          <a:lstStyle>
            <a:lvl1pPr marL="0" indent="0">
              <a:buNone/>
              <a:defRPr/>
            </a:lvl1pPr>
          </a:lstStyle>
          <a:p>
            <a:endParaRPr lang="en-US"/>
          </a:p>
        </p:txBody>
      </p:sp>
      <p:sp>
        <p:nvSpPr>
          <p:cNvPr id="2" name="Title 1">
            <a:extLst>
              <a:ext uri="{FF2B5EF4-FFF2-40B4-BE49-F238E27FC236}">
                <a16:creationId xmlns:a16="http://schemas.microsoft.com/office/drawing/2014/main" id="{7E2D40D1-F98A-E29F-A1ED-0984E6357EEB}"/>
              </a:ext>
            </a:extLst>
          </p:cNvPr>
          <p:cNvSpPr>
            <a:spLocks noGrp="1"/>
          </p:cNvSpPr>
          <p:nvPr>
            <p:ph type="title"/>
          </p:nvPr>
        </p:nvSpPr>
        <p:spPr>
          <a:xfrm>
            <a:off x="539750" y="543171"/>
            <a:ext cx="11112250" cy="53553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E2AFB441-742D-FED9-76BC-B79C92D3425D}"/>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6056D61-24D9-BF95-AA0B-4E3BD88B3208}"/>
              </a:ext>
            </a:extLst>
          </p:cNvPr>
          <p:cNvSpPr>
            <a:spLocks noGrp="1"/>
          </p:cNvSpPr>
          <p:nvPr>
            <p:ph type="sldNum" sz="quarter" idx="11"/>
          </p:nvPr>
        </p:nvSpPr>
        <p:spPr/>
        <p:txBody>
          <a:bodyPr/>
          <a:lstStyle/>
          <a:p>
            <a:fld id="{AE6C97B7-05AD-4402-A8A1-A463185BD3F3}" type="slidenum">
              <a:rPr lang="en-US" smtClean="0"/>
              <a:pPr/>
              <a:t>‹#›</a:t>
            </a:fld>
            <a:endParaRPr lang="en-US"/>
          </a:p>
        </p:txBody>
      </p:sp>
      <p:sp>
        <p:nvSpPr>
          <p:cNvPr id="36" name="Text Placeholder 2">
            <a:extLst>
              <a:ext uri="{FF2B5EF4-FFF2-40B4-BE49-F238E27FC236}">
                <a16:creationId xmlns:a16="http://schemas.microsoft.com/office/drawing/2014/main" id="{CBF86B1E-7597-2908-75A6-1443C1457EDD}"/>
              </a:ext>
            </a:extLst>
          </p:cNvPr>
          <p:cNvSpPr>
            <a:spLocks noGrp="1"/>
          </p:cNvSpPr>
          <p:nvPr>
            <p:ph type="body" idx="20"/>
          </p:nvPr>
        </p:nvSpPr>
        <p:spPr>
          <a:xfrm>
            <a:off x="539750" y="1025901"/>
            <a:ext cx="11113200" cy="344326"/>
          </a:xfrm>
          <a:prstGeom prst="rect">
            <a:avLst/>
          </a:prstGeom>
        </p:spPr>
        <p:txBody>
          <a:bodyPr wrap="square" lIns="0" tIns="46800" rIns="0" bIns="46800" anchor="t" anchorCtr="0">
            <a:sp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icture Placeholder 5">
            <a:extLst>
              <a:ext uri="{FF2B5EF4-FFF2-40B4-BE49-F238E27FC236}">
                <a16:creationId xmlns:a16="http://schemas.microsoft.com/office/drawing/2014/main" id="{EB07621C-3F9D-0FAE-48B2-1BC8BD30247B}"/>
              </a:ext>
            </a:extLst>
          </p:cNvPr>
          <p:cNvSpPr>
            <a:spLocks noGrp="1"/>
          </p:cNvSpPr>
          <p:nvPr>
            <p:ph type="pic" sz="quarter" idx="25"/>
          </p:nvPr>
        </p:nvSpPr>
        <p:spPr>
          <a:xfrm>
            <a:off x="4143375" y="1852613"/>
            <a:ext cx="1879600" cy="1879600"/>
          </a:xfrm>
          <a:prstGeom prst="roundRect">
            <a:avLst>
              <a:gd name="adj" fmla="val 5856"/>
            </a:avLst>
          </a:prstGeom>
          <a:solidFill>
            <a:schemeClr val="bg2">
              <a:lumMod val="90000"/>
            </a:schemeClr>
          </a:solidFill>
        </p:spPr>
        <p:txBody>
          <a:bodyPr/>
          <a:lstStyle>
            <a:lvl1pPr marL="0" indent="0">
              <a:buNone/>
              <a:defRPr/>
            </a:lvl1pPr>
          </a:lstStyle>
          <a:p>
            <a:endParaRPr lang="en-US"/>
          </a:p>
        </p:txBody>
      </p:sp>
      <p:sp>
        <p:nvSpPr>
          <p:cNvPr id="8" name="Picture Placeholder 5">
            <a:extLst>
              <a:ext uri="{FF2B5EF4-FFF2-40B4-BE49-F238E27FC236}">
                <a16:creationId xmlns:a16="http://schemas.microsoft.com/office/drawing/2014/main" id="{27C9BA47-D61C-56EC-24FB-A359CE0115CD}"/>
              </a:ext>
            </a:extLst>
          </p:cNvPr>
          <p:cNvSpPr>
            <a:spLocks noGrp="1"/>
          </p:cNvSpPr>
          <p:nvPr>
            <p:ph type="pic" sz="quarter" idx="27"/>
          </p:nvPr>
        </p:nvSpPr>
        <p:spPr>
          <a:xfrm>
            <a:off x="4143375" y="3844585"/>
            <a:ext cx="1879600" cy="1879600"/>
          </a:xfrm>
          <a:prstGeom prst="roundRect">
            <a:avLst>
              <a:gd name="adj" fmla="val 5856"/>
            </a:avLst>
          </a:prstGeom>
          <a:solidFill>
            <a:schemeClr val="bg2">
              <a:lumMod val="90000"/>
            </a:schemeClr>
          </a:solidFill>
        </p:spPr>
        <p:txBody>
          <a:bodyPr/>
          <a:lstStyle>
            <a:lvl1pPr marL="0" indent="0">
              <a:buNone/>
              <a:defRPr/>
            </a:lvl1pPr>
          </a:lstStyle>
          <a:p>
            <a:endParaRPr lang="en-US"/>
          </a:p>
        </p:txBody>
      </p:sp>
      <p:sp>
        <p:nvSpPr>
          <p:cNvPr id="9" name="Picture Placeholder 5">
            <a:extLst>
              <a:ext uri="{FF2B5EF4-FFF2-40B4-BE49-F238E27FC236}">
                <a16:creationId xmlns:a16="http://schemas.microsoft.com/office/drawing/2014/main" id="{C5CABC9D-EB70-C1A5-8726-FCA9C50A58B4}"/>
              </a:ext>
            </a:extLst>
          </p:cNvPr>
          <p:cNvSpPr>
            <a:spLocks noGrp="1"/>
          </p:cNvSpPr>
          <p:nvPr>
            <p:ph type="pic" sz="quarter" idx="28"/>
          </p:nvPr>
        </p:nvSpPr>
        <p:spPr>
          <a:xfrm>
            <a:off x="6168707" y="3844585"/>
            <a:ext cx="1879600" cy="1879600"/>
          </a:xfrm>
          <a:prstGeom prst="roundRect">
            <a:avLst>
              <a:gd name="adj" fmla="val 5856"/>
            </a:avLst>
          </a:prstGeom>
          <a:solidFill>
            <a:schemeClr val="bg2">
              <a:lumMod val="90000"/>
            </a:schemeClr>
          </a:solidFill>
        </p:spPr>
        <p:txBody>
          <a:bodyPr/>
          <a:lstStyle>
            <a:lvl1pPr marL="0" indent="0">
              <a:buNone/>
              <a:defRPr/>
            </a:lvl1pPr>
          </a:lstStyle>
          <a:p>
            <a:endParaRPr lang="en-US"/>
          </a:p>
        </p:txBody>
      </p:sp>
      <p:sp>
        <p:nvSpPr>
          <p:cNvPr id="5" name="Text Placeholder 2">
            <a:extLst>
              <a:ext uri="{FF2B5EF4-FFF2-40B4-BE49-F238E27FC236}">
                <a16:creationId xmlns:a16="http://schemas.microsoft.com/office/drawing/2014/main" id="{B7285A09-3DD4-5BB2-8C08-3D7A7EB6049B}"/>
              </a:ext>
            </a:extLst>
          </p:cNvPr>
          <p:cNvSpPr>
            <a:spLocks noGrp="1"/>
          </p:cNvSpPr>
          <p:nvPr>
            <p:ph type="body" idx="14"/>
          </p:nvPr>
        </p:nvSpPr>
        <p:spPr>
          <a:xfrm>
            <a:off x="539750" y="1852957"/>
            <a:ext cx="3361690" cy="402291"/>
          </a:xfrm>
          <a:prstGeom prst="rect">
            <a:avLst/>
          </a:prstGeom>
        </p:spPr>
        <p:txBody>
          <a:bodyPr wrap="square" lIns="0" tIns="46800" rIns="0" bIns="46800" anchor="t" anchorCtr="0">
            <a:sp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0" name="Text Placeholder 2">
            <a:extLst>
              <a:ext uri="{FF2B5EF4-FFF2-40B4-BE49-F238E27FC236}">
                <a16:creationId xmlns:a16="http://schemas.microsoft.com/office/drawing/2014/main" id="{05E5DBA5-E6F2-1EAB-5398-D4EFD8FD3735}"/>
              </a:ext>
            </a:extLst>
          </p:cNvPr>
          <p:cNvSpPr>
            <a:spLocks noGrp="1"/>
          </p:cNvSpPr>
          <p:nvPr>
            <p:ph type="body" idx="15"/>
          </p:nvPr>
        </p:nvSpPr>
        <p:spPr>
          <a:xfrm>
            <a:off x="539750" y="2255248"/>
            <a:ext cx="3361690" cy="1476453"/>
          </a:xfrm>
          <a:prstGeom prst="rect">
            <a:avLst/>
          </a:prstGeom>
        </p:spPr>
        <p:txBody>
          <a:bodyPr wrap="square" lIns="0" tIns="46800" rIns="0" bIns="46800" anchor="t"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64D58141-DD87-AF85-71F0-40E1ACE78200}"/>
              </a:ext>
            </a:extLst>
          </p:cNvPr>
          <p:cNvSpPr>
            <a:spLocks noGrp="1"/>
          </p:cNvSpPr>
          <p:nvPr>
            <p:ph type="body" idx="16"/>
          </p:nvPr>
        </p:nvSpPr>
        <p:spPr>
          <a:xfrm>
            <a:off x="539750" y="3845440"/>
            <a:ext cx="3361690" cy="402291"/>
          </a:xfrm>
          <a:prstGeom prst="rect">
            <a:avLst/>
          </a:prstGeom>
        </p:spPr>
        <p:txBody>
          <a:bodyPr wrap="square" lIns="0" tIns="46800" rIns="0" bIns="46800" anchor="t" anchorCtr="0">
            <a:spAutoFit/>
          </a:bodyPr>
          <a:lstStyle>
            <a:lvl1pPr marL="0" indent="0">
              <a:lnSpc>
                <a:spcPct val="100000"/>
              </a:lnSpc>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2" name="Text Placeholder 2">
            <a:extLst>
              <a:ext uri="{FF2B5EF4-FFF2-40B4-BE49-F238E27FC236}">
                <a16:creationId xmlns:a16="http://schemas.microsoft.com/office/drawing/2014/main" id="{541F1148-3827-5746-E357-5D312A7C5090}"/>
              </a:ext>
            </a:extLst>
          </p:cNvPr>
          <p:cNvSpPr>
            <a:spLocks noGrp="1"/>
          </p:cNvSpPr>
          <p:nvPr>
            <p:ph type="body" idx="17"/>
          </p:nvPr>
        </p:nvSpPr>
        <p:spPr>
          <a:xfrm>
            <a:off x="539750" y="4247731"/>
            <a:ext cx="3361690" cy="1476453"/>
          </a:xfrm>
          <a:prstGeom prst="rect">
            <a:avLst/>
          </a:prstGeom>
        </p:spPr>
        <p:txBody>
          <a:bodyPr wrap="square" lIns="0" tIns="46800" rIns="0" bIns="46800" anchor="t"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038E87AE-474C-212A-A1C4-CD1DB4B4EA7D}"/>
              </a:ext>
            </a:extLst>
          </p:cNvPr>
          <p:cNvSpPr>
            <a:spLocks noGrp="1"/>
          </p:cNvSpPr>
          <p:nvPr>
            <p:ph type="body" idx="21"/>
          </p:nvPr>
        </p:nvSpPr>
        <p:spPr>
          <a:xfrm>
            <a:off x="8288973" y="1852957"/>
            <a:ext cx="3361690" cy="402291"/>
          </a:xfrm>
          <a:prstGeom prst="rect">
            <a:avLst/>
          </a:prstGeom>
        </p:spPr>
        <p:txBody>
          <a:bodyPr wrap="square" lIns="0" tIns="46800" rIns="0" bIns="46800" anchor="t" anchorCtr="0">
            <a:spAutoFit/>
          </a:bodyPr>
          <a:lstStyle>
            <a:lvl1pPr marL="0" indent="0">
              <a:lnSpc>
                <a:spcPct val="100000"/>
              </a:lnSpc>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4" name="Text Placeholder 2">
            <a:extLst>
              <a:ext uri="{FF2B5EF4-FFF2-40B4-BE49-F238E27FC236}">
                <a16:creationId xmlns:a16="http://schemas.microsoft.com/office/drawing/2014/main" id="{08A0C07D-1A50-BE74-0832-B936814FA8CA}"/>
              </a:ext>
            </a:extLst>
          </p:cNvPr>
          <p:cNvSpPr>
            <a:spLocks noGrp="1"/>
          </p:cNvSpPr>
          <p:nvPr>
            <p:ph type="body" idx="22"/>
          </p:nvPr>
        </p:nvSpPr>
        <p:spPr>
          <a:xfrm>
            <a:off x="8288973" y="2283460"/>
            <a:ext cx="3361690" cy="1448242"/>
          </a:xfrm>
          <a:prstGeom prst="rect">
            <a:avLst/>
          </a:prstGeom>
        </p:spPr>
        <p:txBody>
          <a:bodyPr wrap="square" lIns="0" tIns="46800" rIns="0" bIns="46800" anchor="t"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2">
            <a:extLst>
              <a:ext uri="{FF2B5EF4-FFF2-40B4-BE49-F238E27FC236}">
                <a16:creationId xmlns:a16="http://schemas.microsoft.com/office/drawing/2014/main" id="{82E797BF-9F7A-A11E-DC87-7D0000127A58}"/>
              </a:ext>
            </a:extLst>
          </p:cNvPr>
          <p:cNvSpPr>
            <a:spLocks noGrp="1"/>
          </p:cNvSpPr>
          <p:nvPr>
            <p:ph type="body" idx="23"/>
          </p:nvPr>
        </p:nvSpPr>
        <p:spPr>
          <a:xfrm>
            <a:off x="8288973" y="3845440"/>
            <a:ext cx="3361690" cy="402291"/>
          </a:xfrm>
          <a:prstGeom prst="rect">
            <a:avLst/>
          </a:prstGeom>
        </p:spPr>
        <p:txBody>
          <a:bodyPr wrap="square" lIns="0" tIns="46800" rIns="0" bIns="46800" anchor="t" anchorCtr="0">
            <a:spAutoFit/>
          </a:bodyPr>
          <a:lstStyle>
            <a:lvl1pPr marL="0" indent="0">
              <a:lnSpc>
                <a:spcPct val="100000"/>
              </a:lnSpc>
              <a:buNone/>
              <a:defRPr sz="2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0" name="Text Placeholder 2">
            <a:extLst>
              <a:ext uri="{FF2B5EF4-FFF2-40B4-BE49-F238E27FC236}">
                <a16:creationId xmlns:a16="http://schemas.microsoft.com/office/drawing/2014/main" id="{52C283F7-4E4D-08EF-1E19-94C9FFAF7BE6}"/>
              </a:ext>
            </a:extLst>
          </p:cNvPr>
          <p:cNvSpPr>
            <a:spLocks noGrp="1"/>
          </p:cNvSpPr>
          <p:nvPr>
            <p:ph type="body" idx="24"/>
          </p:nvPr>
        </p:nvSpPr>
        <p:spPr>
          <a:xfrm>
            <a:off x="8288973" y="4247731"/>
            <a:ext cx="3361690" cy="1476454"/>
          </a:xfrm>
          <a:prstGeom prst="rect">
            <a:avLst/>
          </a:prstGeom>
        </p:spPr>
        <p:txBody>
          <a:bodyPr wrap="square" lIns="0" tIns="46800" rIns="0" bIns="46800" anchor="t"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21102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10">
    <p:spTree>
      <p:nvGrpSpPr>
        <p:cNvPr id="1" name=""/>
        <p:cNvGrpSpPr/>
        <p:nvPr/>
      </p:nvGrpSpPr>
      <p:grpSpPr>
        <a:xfrm>
          <a:off x="0" y="0"/>
          <a:ext cx="0" cy="0"/>
          <a:chOff x="0" y="0"/>
          <a:chExt cx="0" cy="0"/>
        </a:xfrm>
      </p:grpSpPr>
      <p:sp>
        <p:nvSpPr>
          <p:cNvPr id="72" name="Footer Placeholder 2">
            <a:extLst>
              <a:ext uri="{FF2B5EF4-FFF2-40B4-BE49-F238E27FC236}">
                <a16:creationId xmlns:a16="http://schemas.microsoft.com/office/drawing/2014/main" id="{1568285D-6C75-A1F0-E1E8-036746D9593C}"/>
              </a:ext>
            </a:extLst>
          </p:cNvPr>
          <p:cNvSpPr>
            <a:spLocks noGrp="1"/>
          </p:cNvSpPr>
          <p:nvPr userDrawn="1">
            <p:ph type="ftr" sz="quarter" idx="10"/>
          </p:nvPr>
        </p:nvSpPr>
        <p:spPr>
          <a:xfrm>
            <a:off x="873760" y="6316664"/>
            <a:ext cx="8073560" cy="316546"/>
          </a:xfrm>
        </p:spPr>
        <p:txBody>
          <a:bodyPr/>
          <a:lstStyle/>
          <a:p>
            <a:endParaRPr lang="en-US"/>
          </a:p>
        </p:txBody>
      </p:sp>
      <p:sp>
        <p:nvSpPr>
          <p:cNvPr id="73" name="Slide Number Placeholder 3">
            <a:extLst>
              <a:ext uri="{FF2B5EF4-FFF2-40B4-BE49-F238E27FC236}">
                <a16:creationId xmlns:a16="http://schemas.microsoft.com/office/drawing/2014/main" id="{3EC12F28-2C4F-B46C-3C47-BDF3AE2EF088}"/>
              </a:ext>
            </a:extLst>
          </p:cNvPr>
          <p:cNvSpPr>
            <a:spLocks noGrp="1"/>
          </p:cNvSpPr>
          <p:nvPr userDrawn="1">
            <p:ph type="sldNum" sz="quarter" idx="11"/>
          </p:nvPr>
        </p:nvSpPr>
        <p:spPr>
          <a:xfrm>
            <a:off x="539750" y="6316664"/>
            <a:ext cx="245110" cy="316546"/>
          </a:xfrm>
        </p:spPr>
        <p:txBody>
          <a:bodyPr/>
          <a:lstStyle/>
          <a:p>
            <a:fld id="{AE6C97B7-05AD-4402-A8A1-A463185BD3F3}" type="slidenum">
              <a:rPr lang="en-US" smtClean="0"/>
              <a:pPr/>
              <a:t>‹#›</a:t>
            </a:fld>
            <a:endParaRPr lang="en-US"/>
          </a:p>
        </p:txBody>
      </p:sp>
      <p:sp>
        <p:nvSpPr>
          <p:cNvPr id="74" name="Title 1">
            <a:extLst>
              <a:ext uri="{FF2B5EF4-FFF2-40B4-BE49-F238E27FC236}">
                <a16:creationId xmlns:a16="http://schemas.microsoft.com/office/drawing/2014/main" id="{850E7FB6-1427-2C17-FD03-FDFE678633FA}"/>
              </a:ext>
            </a:extLst>
          </p:cNvPr>
          <p:cNvSpPr>
            <a:spLocks noGrp="1"/>
          </p:cNvSpPr>
          <p:nvPr>
            <p:ph type="title"/>
          </p:nvPr>
        </p:nvSpPr>
        <p:spPr>
          <a:xfrm>
            <a:off x="539750" y="543171"/>
            <a:ext cx="8407570" cy="535531"/>
          </a:xfrm>
        </p:spPr>
        <p:txBody>
          <a:bodyPr/>
          <a:lstStyle/>
          <a:p>
            <a:r>
              <a:rPr lang="en-US"/>
              <a:t>Click to edit Master title style</a:t>
            </a:r>
          </a:p>
        </p:txBody>
      </p:sp>
      <p:sp>
        <p:nvSpPr>
          <p:cNvPr id="75" name="Text Placeholder 2">
            <a:extLst>
              <a:ext uri="{FF2B5EF4-FFF2-40B4-BE49-F238E27FC236}">
                <a16:creationId xmlns:a16="http://schemas.microsoft.com/office/drawing/2014/main" id="{452700CC-367F-FD56-ADE1-92FC819D1DA2}"/>
              </a:ext>
            </a:extLst>
          </p:cNvPr>
          <p:cNvSpPr>
            <a:spLocks noGrp="1"/>
          </p:cNvSpPr>
          <p:nvPr>
            <p:ph type="body" idx="14"/>
          </p:nvPr>
        </p:nvSpPr>
        <p:spPr>
          <a:xfrm>
            <a:off x="1306450" y="1772514"/>
            <a:ext cx="2899850" cy="340735"/>
          </a:xfrm>
          <a:prstGeom prst="rect">
            <a:avLst/>
          </a:prstGeom>
        </p:spPr>
        <p:txBody>
          <a:bodyPr wrap="square" lIns="0" tIns="46800" rIns="0" bIns="46800" anchor="t" anchorCtr="0">
            <a:spAutoFit/>
          </a:bodyPr>
          <a:lstStyle>
            <a:lvl1pPr marL="0" indent="0">
              <a:lnSpc>
                <a:spcPct val="100000"/>
              </a:lnSpc>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6" name="Text Placeholder 2">
            <a:extLst>
              <a:ext uri="{FF2B5EF4-FFF2-40B4-BE49-F238E27FC236}">
                <a16:creationId xmlns:a16="http://schemas.microsoft.com/office/drawing/2014/main" id="{5B924329-98B6-A36E-E9A4-E25088786E1E}"/>
              </a:ext>
            </a:extLst>
          </p:cNvPr>
          <p:cNvSpPr>
            <a:spLocks noGrp="1"/>
          </p:cNvSpPr>
          <p:nvPr>
            <p:ph type="body" idx="15" hasCustomPrompt="1"/>
          </p:nvPr>
        </p:nvSpPr>
        <p:spPr>
          <a:xfrm>
            <a:off x="1306450" y="2141461"/>
            <a:ext cx="2899850" cy="550088"/>
          </a:xfrm>
          <a:prstGeom prst="rect">
            <a:avLst/>
          </a:prstGeom>
        </p:spPr>
        <p:txBody>
          <a:bodyPr wrap="square" lIns="0" tIns="46800" rIns="0" bIns="46800" anchor="t" anchorCtr="0">
            <a:sp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77" name="Text Placeholder 2">
            <a:extLst>
              <a:ext uri="{FF2B5EF4-FFF2-40B4-BE49-F238E27FC236}">
                <a16:creationId xmlns:a16="http://schemas.microsoft.com/office/drawing/2014/main" id="{5EF6863D-3461-12DB-0FAD-6DD38CFEC66B}"/>
              </a:ext>
            </a:extLst>
          </p:cNvPr>
          <p:cNvSpPr>
            <a:spLocks noGrp="1"/>
          </p:cNvSpPr>
          <p:nvPr>
            <p:ph type="body" idx="16"/>
          </p:nvPr>
        </p:nvSpPr>
        <p:spPr>
          <a:xfrm>
            <a:off x="1306450" y="3358436"/>
            <a:ext cx="2899850" cy="340735"/>
          </a:xfrm>
          <a:prstGeom prst="rect">
            <a:avLst/>
          </a:prstGeom>
        </p:spPr>
        <p:txBody>
          <a:bodyPr wrap="square" lIns="0" tIns="46800" rIns="0" bIns="46800" anchor="t" anchorCtr="0">
            <a:spAutoFit/>
          </a:bodyPr>
          <a:lstStyle>
            <a:lvl1pPr marL="0" indent="0">
              <a:lnSpc>
                <a:spcPct val="100000"/>
              </a:lnSpc>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8" name="Text Placeholder 2">
            <a:extLst>
              <a:ext uri="{FF2B5EF4-FFF2-40B4-BE49-F238E27FC236}">
                <a16:creationId xmlns:a16="http://schemas.microsoft.com/office/drawing/2014/main" id="{F14EA911-31C6-AA6C-D7A7-74E76730B08F}"/>
              </a:ext>
            </a:extLst>
          </p:cNvPr>
          <p:cNvSpPr>
            <a:spLocks noGrp="1"/>
          </p:cNvSpPr>
          <p:nvPr>
            <p:ph type="body" idx="17" hasCustomPrompt="1"/>
          </p:nvPr>
        </p:nvSpPr>
        <p:spPr>
          <a:xfrm>
            <a:off x="1306450" y="3727383"/>
            <a:ext cx="2899850" cy="550088"/>
          </a:xfrm>
          <a:prstGeom prst="rect">
            <a:avLst/>
          </a:prstGeom>
        </p:spPr>
        <p:txBody>
          <a:bodyPr wrap="square" lIns="0" tIns="46800" rIns="0" bIns="46800" anchor="t" anchorCtr="0">
            <a:sp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79" name="Text Placeholder 2">
            <a:extLst>
              <a:ext uri="{FF2B5EF4-FFF2-40B4-BE49-F238E27FC236}">
                <a16:creationId xmlns:a16="http://schemas.microsoft.com/office/drawing/2014/main" id="{5923D4D0-96A0-273C-A14B-D3BB0B390F3E}"/>
              </a:ext>
            </a:extLst>
          </p:cNvPr>
          <p:cNvSpPr>
            <a:spLocks noGrp="1"/>
          </p:cNvSpPr>
          <p:nvPr>
            <p:ph type="body" idx="18"/>
          </p:nvPr>
        </p:nvSpPr>
        <p:spPr>
          <a:xfrm>
            <a:off x="1306450" y="4941382"/>
            <a:ext cx="2899850" cy="340735"/>
          </a:xfrm>
          <a:prstGeom prst="rect">
            <a:avLst/>
          </a:prstGeom>
        </p:spPr>
        <p:txBody>
          <a:bodyPr wrap="square" lIns="0" tIns="46800" rIns="0" bIns="46800" anchor="t" anchorCtr="0">
            <a:spAutoFit/>
          </a:bodyPr>
          <a:lstStyle>
            <a:lvl1pPr marL="0" indent="0">
              <a:lnSpc>
                <a:spcPct val="100000"/>
              </a:lnSpc>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80" name="Text Placeholder 2">
            <a:extLst>
              <a:ext uri="{FF2B5EF4-FFF2-40B4-BE49-F238E27FC236}">
                <a16:creationId xmlns:a16="http://schemas.microsoft.com/office/drawing/2014/main" id="{E4008D40-5D22-8135-D44D-011B52B4F12F}"/>
              </a:ext>
            </a:extLst>
          </p:cNvPr>
          <p:cNvSpPr>
            <a:spLocks noGrp="1"/>
          </p:cNvSpPr>
          <p:nvPr>
            <p:ph type="body" idx="19" hasCustomPrompt="1"/>
          </p:nvPr>
        </p:nvSpPr>
        <p:spPr>
          <a:xfrm>
            <a:off x="1306450" y="5310329"/>
            <a:ext cx="2899850" cy="550088"/>
          </a:xfrm>
          <a:prstGeom prst="rect">
            <a:avLst/>
          </a:prstGeom>
        </p:spPr>
        <p:txBody>
          <a:bodyPr wrap="square" lIns="0" tIns="46800" rIns="0" bIns="46800" anchor="t" anchorCtr="0">
            <a:sp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84" name="Text Placeholder 2">
            <a:extLst>
              <a:ext uri="{FF2B5EF4-FFF2-40B4-BE49-F238E27FC236}">
                <a16:creationId xmlns:a16="http://schemas.microsoft.com/office/drawing/2014/main" id="{3EC9A534-F960-C3DB-B16C-F0EC982C676E}"/>
              </a:ext>
            </a:extLst>
          </p:cNvPr>
          <p:cNvSpPr>
            <a:spLocks noGrp="1"/>
          </p:cNvSpPr>
          <p:nvPr>
            <p:ph type="body" idx="20"/>
          </p:nvPr>
        </p:nvSpPr>
        <p:spPr>
          <a:xfrm>
            <a:off x="6047470" y="1772514"/>
            <a:ext cx="2899850" cy="340735"/>
          </a:xfrm>
          <a:prstGeom prst="rect">
            <a:avLst/>
          </a:prstGeom>
        </p:spPr>
        <p:txBody>
          <a:bodyPr wrap="square" lIns="0" tIns="46800" rIns="0" bIns="46800" anchor="t" anchorCtr="0">
            <a:spAutoFit/>
          </a:bodyPr>
          <a:lstStyle>
            <a:lvl1pPr marL="0" indent="0">
              <a:lnSpc>
                <a:spcPct val="100000"/>
              </a:lnSpc>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85" name="Text Placeholder 2">
            <a:extLst>
              <a:ext uri="{FF2B5EF4-FFF2-40B4-BE49-F238E27FC236}">
                <a16:creationId xmlns:a16="http://schemas.microsoft.com/office/drawing/2014/main" id="{1BBC3F34-7ED2-1C83-75EF-03E1BA31393C}"/>
              </a:ext>
            </a:extLst>
          </p:cNvPr>
          <p:cNvSpPr>
            <a:spLocks noGrp="1"/>
          </p:cNvSpPr>
          <p:nvPr>
            <p:ph type="body" idx="21" hasCustomPrompt="1"/>
          </p:nvPr>
        </p:nvSpPr>
        <p:spPr>
          <a:xfrm>
            <a:off x="6047470" y="2141461"/>
            <a:ext cx="2899850" cy="550088"/>
          </a:xfrm>
          <a:prstGeom prst="rect">
            <a:avLst/>
          </a:prstGeom>
        </p:spPr>
        <p:txBody>
          <a:bodyPr wrap="square" lIns="0" tIns="46800" rIns="0" bIns="46800" anchor="t" anchorCtr="0">
            <a:sp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86" name="Text Placeholder 2">
            <a:extLst>
              <a:ext uri="{FF2B5EF4-FFF2-40B4-BE49-F238E27FC236}">
                <a16:creationId xmlns:a16="http://schemas.microsoft.com/office/drawing/2014/main" id="{BC2B764F-6E7F-BD51-69AD-01AD95860A81}"/>
              </a:ext>
            </a:extLst>
          </p:cNvPr>
          <p:cNvSpPr>
            <a:spLocks noGrp="1"/>
          </p:cNvSpPr>
          <p:nvPr>
            <p:ph type="body" idx="22"/>
          </p:nvPr>
        </p:nvSpPr>
        <p:spPr>
          <a:xfrm>
            <a:off x="6047470" y="3358436"/>
            <a:ext cx="2899850" cy="340735"/>
          </a:xfrm>
          <a:prstGeom prst="rect">
            <a:avLst/>
          </a:prstGeom>
        </p:spPr>
        <p:txBody>
          <a:bodyPr wrap="square" lIns="0" tIns="46800" rIns="0" bIns="46800" anchor="t" anchorCtr="0">
            <a:spAutoFit/>
          </a:bodyPr>
          <a:lstStyle>
            <a:lvl1pPr marL="0" indent="0">
              <a:lnSpc>
                <a:spcPct val="100000"/>
              </a:lnSpc>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87" name="Text Placeholder 2">
            <a:extLst>
              <a:ext uri="{FF2B5EF4-FFF2-40B4-BE49-F238E27FC236}">
                <a16:creationId xmlns:a16="http://schemas.microsoft.com/office/drawing/2014/main" id="{0A1DDA9C-923C-91D6-E06B-BAF7D6D64605}"/>
              </a:ext>
            </a:extLst>
          </p:cNvPr>
          <p:cNvSpPr>
            <a:spLocks noGrp="1"/>
          </p:cNvSpPr>
          <p:nvPr>
            <p:ph type="body" idx="23" hasCustomPrompt="1"/>
          </p:nvPr>
        </p:nvSpPr>
        <p:spPr>
          <a:xfrm>
            <a:off x="6047470" y="3727383"/>
            <a:ext cx="2899850" cy="550088"/>
          </a:xfrm>
          <a:prstGeom prst="rect">
            <a:avLst/>
          </a:prstGeom>
        </p:spPr>
        <p:txBody>
          <a:bodyPr wrap="square" lIns="0" tIns="46800" rIns="0" bIns="46800" anchor="t" anchorCtr="0">
            <a:sp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88" name="Text Placeholder 2">
            <a:extLst>
              <a:ext uri="{FF2B5EF4-FFF2-40B4-BE49-F238E27FC236}">
                <a16:creationId xmlns:a16="http://schemas.microsoft.com/office/drawing/2014/main" id="{A13B9C81-6265-1B3E-87A9-DE4A278155FB}"/>
              </a:ext>
            </a:extLst>
          </p:cNvPr>
          <p:cNvSpPr>
            <a:spLocks noGrp="1"/>
          </p:cNvSpPr>
          <p:nvPr>
            <p:ph type="body" idx="24"/>
          </p:nvPr>
        </p:nvSpPr>
        <p:spPr>
          <a:xfrm>
            <a:off x="6047470" y="4941382"/>
            <a:ext cx="2899850" cy="340735"/>
          </a:xfrm>
          <a:prstGeom prst="rect">
            <a:avLst/>
          </a:prstGeom>
        </p:spPr>
        <p:txBody>
          <a:bodyPr wrap="square" lIns="0" tIns="46800" rIns="0" bIns="46800" anchor="t" anchorCtr="0">
            <a:spAutoFit/>
          </a:bodyPr>
          <a:lstStyle>
            <a:lvl1pPr marL="0" indent="0">
              <a:lnSpc>
                <a:spcPct val="100000"/>
              </a:lnSpc>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89" name="Text Placeholder 2">
            <a:extLst>
              <a:ext uri="{FF2B5EF4-FFF2-40B4-BE49-F238E27FC236}">
                <a16:creationId xmlns:a16="http://schemas.microsoft.com/office/drawing/2014/main" id="{CE9F4D6A-857D-36E3-AD9E-305505DFA438}"/>
              </a:ext>
            </a:extLst>
          </p:cNvPr>
          <p:cNvSpPr>
            <a:spLocks noGrp="1"/>
          </p:cNvSpPr>
          <p:nvPr>
            <p:ph type="body" idx="25" hasCustomPrompt="1"/>
          </p:nvPr>
        </p:nvSpPr>
        <p:spPr>
          <a:xfrm>
            <a:off x="6047470" y="5310329"/>
            <a:ext cx="2899850" cy="550088"/>
          </a:xfrm>
          <a:prstGeom prst="rect">
            <a:avLst/>
          </a:prstGeom>
        </p:spPr>
        <p:txBody>
          <a:bodyPr wrap="square" lIns="0" tIns="46800" rIns="0" bIns="46800" anchor="t" anchorCtr="0">
            <a:spAutoFit/>
          </a:bodyPr>
          <a:lstStyle>
            <a:lvl1pPr marL="0" indent="0">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90" name="Text Placeholder 2">
            <a:extLst>
              <a:ext uri="{FF2B5EF4-FFF2-40B4-BE49-F238E27FC236}">
                <a16:creationId xmlns:a16="http://schemas.microsoft.com/office/drawing/2014/main" id="{F939B4DB-B0FB-A646-D4AF-4B9268F84838}"/>
              </a:ext>
            </a:extLst>
          </p:cNvPr>
          <p:cNvSpPr>
            <a:spLocks noGrp="1"/>
          </p:cNvSpPr>
          <p:nvPr>
            <p:ph type="body" idx="26"/>
          </p:nvPr>
        </p:nvSpPr>
        <p:spPr>
          <a:xfrm>
            <a:off x="539750" y="1025901"/>
            <a:ext cx="8407570" cy="375617"/>
          </a:xfrm>
          <a:prstGeom prst="rect">
            <a:avLst/>
          </a:prstGeom>
        </p:spPr>
        <p:txBody>
          <a:bodyPr wrap="square" lIns="0" tIns="46800" rIns="0" bIns="46800" anchor="t" anchorCtr="0">
            <a:sp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8" name="Freeform: Shape 27">
            <a:extLst>
              <a:ext uri="{FF2B5EF4-FFF2-40B4-BE49-F238E27FC236}">
                <a16:creationId xmlns:a16="http://schemas.microsoft.com/office/drawing/2014/main" id="{4E330747-EE1A-B87F-E860-53BA99BBA7A1}"/>
              </a:ext>
            </a:extLst>
          </p:cNvPr>
          <p:cNvSpPr/>
          <p:nvPr userDrawn="1"/>
        </p:nvSpPr>
        <p:spPr>
          <a:xfrm>
            <a:off x="9616501" y="2"/>
            <a:ext cx="2575499" cy="6857999"/>
          </a:xfrm>
          <a:custGeom>
            <a:avLst/>
            <a:gdLst>
              <a:gd name="connsiteX0" fmla="*/ 51931 w 2575499"/>
              <a:gd name="connsiteY0" fmla="*/ 0 h 6857999"/>
              <a:gd name="connsiteX1" fmla="*/ 2575499 w 2575499"/>
              <a:gd name="connsiteY1" fmla="*/ 0 h 6857999"/>
              <a:gd name="connsiteX2" fmla="*/ 2575499 w 2575499"/>
              <a:gd name="connsiteY2" fmla="*/ 6857999 h 6857999"/>
              <a:gd name="connsiteX3" fmla="*/ 2506949 w 2575499"/>
              <a:gd name="connsiteY3" fmla="*/ 6857999 h 6857999"/>
              <a:gd name="connsiteX4" fmla="*/ 182816 w 2575499"/>
              <a:gd name="connsiteY4" fmla="*/ 1247609 h 6857999"/>
              <a:gd name="connsiteX5" fmla="*/ 2613 w 2575499"/>
              <a:gd name="connsiteY5" fmla="*/ 337126 h 6857999"/>
              <a:gd name="connsiteX6" fmla="*/ 22311 w 2575499"/>
              <a:gd name="connsiteY6" fmla="*/ 14409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5499" h="6857999">
                <a:moveTo>
                  <a:pt x="51931" y="0"/>
                </a:moveTo>
                <a:lnTo>
                  <a:pt x="2575499" y="0"/>
                </a:lnTo>
                <a:lnTo>
                  <a:pt x="2575499" y="6857999"/>
                </a:lnTo>
                <a:lnTo>
                  <a:pt x="2506949" y="6857999"/>
                </a:lnTo>
                <a:lnTo>
                  <a:pt x="182816" y="1247609"/>
                </a:lnTo>
                <a:cubicBezTo>
                  <a:pt x="52105" y="973009"/>
                  <a:pt x="-14372" y="662389"/>
                  <a:pt x="2613" y="337126"/>
                </a:cubicBezTo>
                <a:cubicBezTo>
                  <a:pt x="5963" y="271789"/>
                  <a:pt x="12585" y="207395"/>
                  <a:pt x="22311" y="144095"/>
                </a:cubicBezTo>
                <a:close/>
              </a:path>
            </a:pathLst>
          </a:custGeom>
          <a:solidFill>
            <a:schemeClr val="accent2"/>
          </a:solidFill>
          <a:ln w="0" cap="flat">
            <a:noFill/>
            <a:prstDash val="solid"/>
            <a:miter/>
          </a:ln>
        </p:spPr>
        <p:txBody>
          <a:bodyPr wrap="square" rtlCol="0" anchor="ctr">
            <a:noAutofit/>
          </a:bodyPr>
          <a:lstStyle/>
          <a:p>
            <a:endParaRPr lang="en-US"/>
          </a:p>
        </p:txBody>
      </p:sp>
      <p:pic>
        <p:nvPicPr>
          <p:cNvPr id="29" name="Graphic 28">
            <a:extLst>
              <a:ext uri="{FF2B5EF4-FFF2-40B4-BE49-F238E27FC236}">
                <a16:creationId xmlns:a16="http://schemas.microsoft.com/office/drawing/2014/main" id="{118AFB6C-0EDE-9D02-01AC-C7FFF96B00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8618" r="50258" b="6878"/>
          <a:stretch>
            <a:fillRect/>
          </a:stretch>
        </p:blipFill>
        <p:spPr>
          <a:xfrm>
            <a:off x="9616501" y="0"/>
            <a:ext cx="2575499" cy="6857999"/>
          </a:xfrm>
          <a:custGeom>
            <a:avLst/>
            <a:gdLst>
              <a:gd name="connsiteX0" fmla="*/ 51932 w 2575499"/>
              <a:gd name="connsiteY0" fmla="*/ 0 h 6857999"/>
              <a:gd name="connsiteX1" fmla="*/ 2575499 w 2575499"/>
              <a:gd name="connsiteY1" fmla="*/ 0 h 6857999"/>
              <a:gd name="connsiteX2" fmla="*/ 2575499 w 2575499"/>
              <a:gd name="connsiteY2" fmla="*/ 6857999 h 6857999"/>
              <a:gd name="connsiteX3" fmla="*/ 2506950 w 2575499"/>
              <a:gd name="connsiteY3" fmla="*/ 6857999 h 6857999"/>
              <a:gd name="connsiteX4" fmla="*/ 182817 w 2575499"/>
              <a:gd name="connsiteY4" fmla="*/ 1247609 h 6857999"/>
              <a:gd name="connsiteX5" fmla="*/ 2614 w 2575499"/>
              <a:gd name="connsiteY5" fmla="*/ 337126 h 6857999"/>
              <a:gd name="connsiteX6" fmla="*/ 22312 w 2575499"/>
              <a:gd name="connsiteY6" fmla="*/ 14409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5499" h="6857999">
                <a:moveTo>
                  <a:pt x="51932" y="0"/>
                </a:moveTo>
                <a:lnTo>
                  <a:pt x="2575499" y="0"/>
                </a:lnTo>
                <a:lnTo>
                  <a:pt x="2575499" y="6857999"/>
                </a:lnTo>
                <a:lnTo>
                  <a:pt x="2506950" y="6857999"/>
                </a:lnTo>
                <a:lnTo>
                  <a:pt x="182817" y="1247609"/>
                </a:lnTo>
                <a:cubicBezTo>
                  <a:pt x="52106" y="973009"/>
                  <a:pt x="-14371" y="662389"/>
                  <a:pt x="2614" y="337126"/>
                </a:cubicBezTo>
                <a:cubicBezTo>
                  <a:pt x="5964" y="271789"/>
                  <a:pt x="12586" y="207395"/>
                  <a:pt x="22312" y="144095"/>
                </a:cubicBezTo>
                <a:close/>
              </a:path>
            </a:pathLst>
          </a:custGeom>
        </p:spPr>
      </p:pic>
    </p:spTree>
    <p:extLst>
      <p:ext uri="{BB962C8B-B14F-4D97-AF65-F5344CB8AC3E}">
        <p14:creationId xmlns:p14="http://schemas.microsoft.com/office/powerpoint/2010/main" val="2784143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61C2-DD42-D0C9-242B-8DB5D8C3F461}"/>
              </a:ext>
            </a:extLst>
          </p:cNvPr>
          <p:cNvSpPr>
            <a:spLocks noGrp="1"/>
          </p:cNvSpPr>
          <p:nvPr>
            <p:ph type="title"/>
          </p:nvPr>
        </p:nvSpPr>
        <p:spPr>
          <a:xfrm>
            <a:off x="539750" y="543171"/>
            <a:ext cx="11112250" cy="53553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8DB4610C-9CF2-0E8D-283E-0B99CF40745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4F58ACA-5335-9C38-7EB5-E5C32FD0B99A}"/>
              </a:ext>
            </a:extLst>
          </p:cNvPr>
          <p:cNvSpPr>
            <a:spLocks noGrp="1"/>
          </p:cNvSpPr>
          <p:nvPr>
            <p:ph type="sldNum" sz="quarter" idx="11"/>
          </p:nvPr>
        </p:nvSpPr>
        <p:spPr/>
        <p:txBody>
          <a:bodyPr/>
          <a:lstStyle/>
          <a:p>
            <a:fld id="{AE6C97B7-05AD-4402-A8A1-A463185BD3F3}" type="slidenum">
              <a:rPr lang="en-US" smtClean="0"/>
              <a:pPr/>
              <a:t>‹#›</a:t>
            </a:fld>
            <a:endParaRPr lang="en-US"/>
          </a:p>
        </p:txBody>
      </p:sp>
      <p:sp>
        <p:nvSpPr>
          <p:cNvPr id="10" name="Rectangle: Top Corners Rounded 9">
            <a:extLst>
              <a:ext uri="{FF2B5EF4-FFF2-40B4-BE49-F238E27FC236}">
                <a16:creationId xmlns:a16="http://schemas.microsoft.com/office/drawing/2014/main" id="{02D051E7-B056-6D0A-D090-3160EC2E6B11}"/>
              </a:ext>
            </a:extLst>
          </p:cNvPr>
          <p:cNvSpPr/>
          <p:nvPr userDrawn="1"/>
        </p:nvSpPr>
        <p:spPr>
          <a:xfrm flipV="1">
            <a:off x="541066" y="1535760"/>
            <a:ext cx="1701800" cy="4432299"/>
          </a:xfrm>
          <a:prstGeom prst="round2SameRect">
            <a:avLst>
              <a:gd name="adj1" fmla="val 4641"/>
              <a:gd name="adj2" fmla="val 61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 Placeholder 2">
            <a:extLst>
              <a:ext uri="{FF2B5EF4-FFF2-40B4-BE49-F238E27FC236}">
                <a16:creationId xmlns:a16="http://schemas.microsoft.com/office/drawing/2014/main" id="{A75D6CB8-4188-CFEE-2F0D-9CBC1E9178F5}"/>
              </a:ext>
            </a:extLst>
          </p:cNvPr>
          <p:cNvSpPr>
            <a:spLocks noGrp="1"/>
          </p:cNvSpPr>
          <p:nvPr>
            <p:ph type="body" idx="20" hasCustomPrompt="1"/>
          </p:nvPr>
        </p:nvSpPr>
        <p:spPr>
          <a:xfrm>
            <a:off x="656655" y="3451992"/>
            <a:ext cx="1470622" cy="525401"/>
          </a:xfrm>
        </p:spPr>
        <p:txBody>
          <a:bodyPr wrap="square" lIns="0" tIns="46800" rIns="0" bIns="46800" anchor="t">
            <a:noAutofit/>
          </a:bodyPr>
          <a:lstStyle>
            <a:lvl1pPr marL="0" indent="0">
              <a:lnSpc>
                <a:spcPct val="100000"/>
              </a:lnSpc>
              <a:buNone/>
              <a:defRPr sz="1400" b="1" cap="none" baseline="0">
                <a:solidFill>
                  <a:schemeClr val="accent2"/>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a:t>
            </a:r>
            <a:br>
              <a:rPr lang="en-US"/>
            </a:br>
            <a:r>
              <a:rPr lang="en-US"/>
              <a:t>to edit</a:t>
            </a:r>
          </a:p>
        </p:txBody>
      </p:sp>
      <p:sp>
        <p:nvSpPr>
          <p:cNvPr id="59" name="Text Placeholder 2">
            <a:extLst>
              <a:ext uri="{FF2B5EF4-FFF2-40B4-BE49-F238E27FC236}">
                <a16:creationId xmlns:a16="http://schemas.microsoft.com/office/drawing/2014/main" id="{FBD0D14E-AD11-F79F-3F30-95D84BFA81CF}"/>
              </a:ext>
            </a:extLst>
          </p:cNvPr>
          <p:cNvSpPr>
            <a:spLocks noGrp="1"/>
          </p:cNvSpPr>
          <p:nvPr>
            <p:ph type="body" idx="56"/>
          </p:nvPr>
        </p:nvSpPr>
        <p:spPr>
          <a:xfrm>
            <a:off x="656655" y="4059936"/>
            <a:ext cx="1470622" cy="1706113"/>
          </a:xfrm>
        </p:spPr>
        <p:txBody>
          <a:bodyPr wrap="square" lIns="0" tIns="46800" rIns="0" bIns="46800" anchor="t">
            <a:noAutofit/>
          </a:bodyPr>
          <a:lstStyle>
            <a:lvl1pPr marL="0" indent="0">
              <a:lnSpc>
                <a:spcPct val="100000"/>
              </a:lnSpc>
              <a:buNone/>
              <a:defRPr sz="1200" b="0" cap="none" baseline="0">
                <a:solidFill>
                  <a:schemeClr val="tx2"/>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
        <p:nvSpPr>
          <p:cNvPr id="5" name="Picture Placeholder 57">
            <a:extLst>
              <a:ext uri="{FF2B5EF4-FFF2-40B4-BE49-F238E27FC236}">
                <a16:creationId xmlns:a16="http://schemas.microsoft.com/office/drawing/2014/main" id="{B0D8A550-7FC3-A106-0E2E-54052FEA8169}"/>
              </a:ext>
            </a:extLst>
          </p:cNvPr>
          <p:cNvSpPr>
            <a:spLocks noGrp="1"/>
          </p:cNvSpPr>
          <p:nvPr>
            <p:ph type="pic" sz="quarter" idx="21"/>
          </p:nvPr>
        </p:nvSpPr>
        <p:spPr>
          <a:xfrm>
            <a:off x="656655" y="1674026"/>
            <a:ext cx="1470622" cy="1659243"/>
          </a:xfrm>
          <a:prstGeom prst="roundRect">
            <a:avLst>
              <a:gd name="adj" fmla="val 5170"/>
            </a:avLst>
          </a:prstGeom>
          <a:solidFill>
            <a:schemeClr val="bg1"/>
          </a:solidFill>
        </p:spPr>
        <p:txBody>
          <a:bodyPr/>
          <a:lstStyle>
            <a:lvl1pPr>
              <a:buNone/>
              <a:defRPr/>
            </a:lvl1pPr>
          </a:lstStyle>
          <a:p>
            <a:endParaRPr lang="en-AU"/>
          </a:p>
        </p:txBody>
      </p:sp>
      <p:sp>
        <p:nvSpPr>
          <p:cNvPr id="28" name="Freeform: Shape 27">
            <a:extLst>
              <a:ext uri="{FF2B5EF4-FFF2-40B4-BE49-F238E27FC236}">
                <a16:creationId xmlns:a16="http://schemas.microsoft.com/office/drawing/2014/main" id="{EDBA3B74-6436-4835-E6D9-37F061CECFC0}"/>
              </a:ext>
            </a:extLst>
          </p:cNvPr>
          <p:cNvSpPr/>
          <p:nvPr userDrawn="1"/>
        </p:nvSpPr>
        <p:spPr>
          <a:xfrm>
            <a:off x="539750" y="5876925"/>
            <a:ext cx="1701800" cy="91134"/>
          </a:xfrm>
          <a:custGeom>
            <a:avLst/>
            <a:gdLst>
              <a:gd name="connsiteX0" fmla="*/ 0 w 1701800"/>
              <a:gd name="connsiteY0" fmla="*/ 0 h 91134"/>
              <a:gd name="connsiteX1" fmla="*/ 1701800 w 1701800"/>
              <a:gd name="connsiteY1" fmla="*/ 0 h 91134"/>
              <a:gd name="connsiteX2" fmla="*/ 1701800 w 1701800"/>
              <a:gd name="connsiteY2" fmla="*/ 12153 h 91134"/>
              <a:gd name="connsiteX3" fmla="*/ 1622819 w 1701800"/>
              <a:gd name="connsiteY3" fmla="*/ 91134 h 91134"/>
              <a:gd name="connsiteX4" fmla="*/ 78981 w 1701800"/>
              <a:gd name="connsiteY4" fmla="*/ 91134 h 91134"/>
              <a:gd name="connsiteX5" fmla="*/ 0 w 1701800"/>
              <a:gd name="connsiteY5" fmla="*/ 12153 h 9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800" h="91134">
                <a:moveTo>
                  <a:pt x="0" y="0"/>
                </a:moveTo>
                <a:lnTo>
                  <a:pt x="1701800" y="0"/>
                </a:lnTo>
                <a:lnTo>
                  <a:pt x="1701800" y="12153"/>
                </a:lnTo>
                <a:cubicBezTo>
                  <a:pt x="1701800" y="55773"/>
                  <a:pt x="1666439" y="91134"/>
                  <a:pt x="1622819" y="91134"/>
                </a:cubicBezTo>
                <a:lnTo>
                  <a:pt x="78981" y="91134"/>
                </a:lnTo>
                <a:cubicBezTo>
                  <a:pt x="35361" y="91134"/>
                  <a:pt x="0" y="55773"/>
                  <a:pt x="0" y="12153"/>
                </a:cubicBezTo>
                <a:close/>
              </a:path>
            </a:pathLst>
          </a:custGeom>
          <a:gradFill>
            <a:gsLst>
              <a:gs pos="0">
                <a:schemeClr val="accent1"/>
              </a:gs>
              <a:gs pos="100000">
                <a:schemeClr val="accent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9" name="Rectangle: Top Corners Rounded 28">
            <a:extLst>
              <a:ext uri="{FF2B5EF4-FFF2-40B4-BE49-F238E27FC236}">
                <a16:creationId xmlns:a16="http://schemas.microsoft.com/office/drawing/2014/main" id="{D37AEBBB-5C39-E08B-C6C5-17161C213065}"/>
              </a:ext>
            </a:extLst>
          </p:cNvPr>
          <p:cNvSpPr/>
          <p:nvPr userDrawn="1"/>
        </p:nvSpPr>
        <p:spPr>
          <a:xfrm flipV="1">
            <a:off x="2422625" y="1535760"/>
            <a:ext cx="1701800" cy="4432299"/>
          </a:xfrm>
          <a:prstGeom prst="round2SameRect">
            <a:avLst>
              <a:gd name="adj1" fmla="val 4641"/>
              <a:gd name="adj2" fmla="val 61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Text Placeholder 2">
            <a:extLst>
              <a:ext uri="{FF2B5EF4-FFF2-40B4-BE49-F238E27FC236}">
                <a16:creationId xmlns:a16="http://schemas.microsoft.com/office/drawing/2014/main" id="{2F616F2D-2B7A-1AA4-0981-29D67AD8269B}"/>
              </a:ext>
            </a:extLst>
          </p:cNvPr>
          <p:cNvSpPr>
            <a:spLocks noGrp="1"/>
          </p:cNvSpPr>
          <p:nvPr>
            <p:ph type="body" idx="57" hasCustomPrompt="1"/>
          </p:nvPr>
        </p:nvSpPr>
        <p:spPr>
          <a:xfrm>
            <a:off x="2538214" y="3451992"/>
            <a:ext cx="1470622" cy="525401"/>
          </a:xfrm>
        </p:spPr>
        <p:txBody>
          <a:bodyPr wrap="square" lIns="0" tIns="46800" rIns="0" bIns="46800" anchor="t">
            <a:noAutofit/>
          </a:bodyPr>
          <a:lstStyle>
            <a:lvl1pPr marL="0" indent="0">
              <a:lnSpc>
                <a:spcPct val="100000"/>
              </a:lnSpc>
              <a:buNone/>
              <a:defRPr sz="1400" b="1" cap="none" baseline="0">
                <a:solidFill>
                  <a:schemeClr val="accent2"/>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a:t>
            </a:r>
            <a:br>
              <a:rPr lang="en-US"/>
            </a:br>
            <a:r>
              <a:rPr lang="en-US"/>
              <a:t>to edit</a:t>
            </a:r>
          </a:p>
        </p:txBody>
      </p:sp>
      <p:sp>
        <p:nvSpPr>
          <p:cNvPr id="31" name="Text Placeholder 2">
            <a:extLst>
              <a:ext uri="{FF2B5EF4-FFF2-40B4-BE49-F238E27FC236}">
                <a16:creationId xmlns:a16="http://schemas.microsoft.com/office/drawing/2014/main" id="{44B14B18-8CBD-3200-C322-B9C8F4BE4647}"/>
              </a:ext>
            </a:extLst>
          </p:cNvPr>
          <p:cNvSpPr>
            <a:spLocks noGrp="1"/>
          </p:cNvSpPr>
          <p:nvPr>
            <p:ph type="body" idx="58"/>
          </p:nvPr>
        </p:nvSpPr>
        <p:spPr>
          <a:xfrm>
            <a:off x="2538214" y="4059936"/>
            <a:ext cx="1470622" cy="1706113"/>
          </a:xfrm>
        </p:spPr>
        <p:txBody>
          <a:bodyPr wrap="square" lIns="0" tIns="46800" rIns="0" bIns="46800" anchor="t">
            <a:noAutofit/>
          </a:bodyPr>
          <a:lstStyle>
            <a:lvl1pPr marL="0" indent="0">
              <a:lnSpc>
                <a:spcPct val="100000"/>
              </a:lnSpc>
              <a:buNone/>
              <a:defRPr sz="1200" b="0" cap="none" baseline="0">
                <a:solidFill>
                  <a:schemeClr val="tx2"/>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
        <p:nvSpPr>
          <p:cNvPr id="32" name="Picture Placeholder 57">
            <a:extLst>
              <a:ext uri="{FF2B5EF4-FFF2-40B4-BE49-F238E27FC236}">
                <a16:creationId xmlns:a16="http://schemas.microsoft.com/office/drawing/2014/main" id="{A0F3543C-EE9E-A240-CE37-1220AD4204E9}"/>
              </a:ext>
            </a:extLst>
          </p:cNvPr>
          <p:cNvSpPr>
            <a:spLocks noGrp="1"/>
          </p:cNvSpPr>
          <p:nvPr>
            <p:ph type="pic" sz="quarter" idx="59"/>
          </p:nvPr>
        </p:nvSpPr>
        <p:spPr>
          <a:xfrm>
            <a:off x="2538214" y="1674026"/>
            <a:ext cx="1470622" cy="1659243"/>
          </a:xfrm>
          <a:prstGeom prst="roundRect">
            <a:avLst>
              <a:gd name="adj" fmla="val 5170"/>
            </a:avLst>
          </a:prstGeom>
          <a:solidFill>
            <a:schemeClr val="bg1"/>
          </a:solidFill>
        </p:spPr>
        <p:txBody>
          <a:bodyPr/>
          <a:lstStyle>
            <a:lvl1pPr>
              <a:buNone/>
              <a:defRPr/>
            </a:lvl1pPr>
          </a:lstStyle>
          <a:p>
            <a:endParaRPr lang="en-AU"/>
          </a:p>
        </p:txBody>
      </p:sp>
      <p:sp>
        <p:nvSpPr>
          <p:cNvPr id="33" name="Freeform: Shape 32">
            <a:extLst>
              <a:ext uri="{FF2B5EF4-FFF2-40B4-BE49-F238E27FC236}">
                <a16:creationId xmlns:a16="http://schemas.microsoft.com/office/drawing/2014/main" id="{B602211B-7CE9-BB7A-F424-43217AAD33AA}"/>
              </a:ext>
            </a:extLst>
          </p:cNvPr>
          <p:cNvSpPr/>
          <p:nvPr userDrawn="1"/>
        </p:nvSpPr>
        <p:spPr>
          <a:xfrm>
            <a:off x="2421309" y="5876925"/>
            <a:ext cx="1701800" cy="91134"/>
          </a:xfrm>
          <a:custGeom>
            <a:avLst/>
            <a:gdLst>
              <a:gd name="connsiteX0" fmla="*/ 0 w 1701800"/>
              <a:gd name="connsiteY0" fmla="*/ 0 h 91134"/>
              <a:gd name="connsiteX1" fmla="*/ 1701800 w 1701800"/>
              <a:gd name="connsiteY1" fmla="*/ 0 h 91134"/>
              <a:gd name="connsiteX2" fmla="*/ 1701800 w 1701800"/>
              <a:gd name="connsiteY2" fmla="*/ 12153 h 91134"/>
              <a:gd name="connsiteX3" fmla="*/ 1622819 w 1701800"/>
              <a:gd name="connsiteY3" fmla="*/ 91134 h 91134"/>
              <a:gd name="connsiteX4" fmla="*/ 78981 w 1701800"/>
              <a:gd name="connsiteY4" fmla="*/ 91134 h 91134"/>
              <a:gd name="connsiteX5" fmla="*/ 0 w 1701800"/>
              <a:gd name="connsiteY5" fmla="*/ 12153 h 9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800" h="91134">
                <a:moveTo>
                  <a:pt x="0" y="0"/>
                </a:moveTo>
                <a:lnTo>
                  <a:pt x="1701800" y="0"/>
                </a:lnTo>
                <a:lnTo>
                  <a:pt x="1701800" y="12153"/>
                </a:lnTo>
                <a:cubicBezTo>
                  <a:pt x="1701800" y="55773"/>
                  <a:pt x="1666439" y="91134"/>
                  <a:pt x="1622819" y="91134"/>
                </a:cubicBezTo>
                <a:lnTo>
                  <a:pt x="78981" y="91134"/>
                </a:lnTo>
                <a:cubicBezTo>
                  <a:pt x="35361" y="91134"/>
                  <a:pt x="0" y="55773"/>
                  <a:pt x="0" y="12153"/>
                </a:cubicBezTo>
                <a:close/>
              </a:path>
            </a:pathLst>
          </a:custGeom>
          <a:gradFill>
            <a:gsLst>
              <a:gs pos="0">
                <a:schemeClr val="accent1"/>
              </a:gs>
              <a:gs pos="100000">
                <a:schemeClr val="accent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34" name="Rectangle: Top Corners Rounded 33">
            <a:extLst>
              <a:ext uri="{FF2B5EF4-FFF2-40B4-BE49-F238E27FC236}">
                <a16:creationId xmlns:a16="http://schemas.microsoft.com/office/drawing/2014/main" id="{B5C6C2A0-D965-5BBC-49E0-749493E0BC7D}"/>
              </a:ext>
            </a:extLst>
          </p:cNvPr>
          <p:cNvSpPr/>
          <p:nvPr userDrawn="1"/>
        </p:nvSpPr>
        <p:spPr>
          <a:xfrm flipV="1">
            <a:off x="4304184" y="1535760"/>
            <a:ext cx="1701800" cy="4432299"/>
          </a:xfrm>
          <a:prstGeom prst="round2SameRect">
            <a:avLst>
              <a:gd name="adj1" fmla="val 4641"/>
              <a:gd name="adj2" fmla="val 61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Text Placeholder 2">
            <a:extLst>
              <a:ext uri="{FF2B5EF4-FFF2-40B4-BE49-F238E27FC236}">
                <a16:creationId xmlns:a16="http://schemas.microsoft.com/office/drawing/2014/main" id="{9B7A8E13-8A60-6BAF-44EA-1A48D0636D22}"/>
              </a:ext>
            </a:extLst>
          </p:cNvPr>
          <p:cNvSpPr>
            <a:spLocks noGrp="1"/>
          </p:cNvSpPr>
          <p:nvPr>
            <p:ph type="body" idx="60" hasCustomPrompt="1"/>
          </p:nvPr>
        </p:nvSpPr>
        <p:spPr>
          <a:xfrm>
            <a:off x="4419773" y="3451992"/>
            <a:ext cx="1470622" cy="525401"/>
          </a:xfrm>
        </p:spPr>
        <p:txBody>
          <a:bodyPr wrap="square" lIns="0" tIns="46800" rIns="0" bIns="46800" anchor="t">
            <a:noAutofit/>
          </a:bodyPr>
          <a:lstStyle>
            <a:lvl1pPr marL="0" indent="0">
              <a:lnSpc>
                <a:spcPct val="100000"/>
              </a:lnSpc>
              <a:buNone/>
              <a:defRPr sz="1400" b="1" cap="none" baseline="0">
                <a:solidFill>
                  <a:schemeClr val="accent2"/>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a:t>
            </a:r>
            <a:br>
              <a:rPr lang="en-US"/>
            </a:br>
            <a:r>
              <a:rPr lang="en-US"/>
              <a:t>to edit</a:t>
            </a:r>
          </a:p>
        </p:txBody>
      </p:sp>
      <p:sp>
        <p:nvSpPr>
          <p:cNvPr id="37" name="Text Placeholder 2">
            <a:extLst>
              <a:ext uri="{FF2B5EF4-FFF2-40B4-BE49-F238E27FC236}">
                <a16:creationId xmlns:a16="http://schemas.microsoft.com/office/drawing/2014/main" id="{BC84ACB1-268F-5F95-247E-3DC1CDD75E41}"/>
              </a:ext>
            </a:extLst>
          </p:cNvPr>
          <p:cNvSpPr>
            <a:spLocks noGrp="1"/>
          </p:cNvSpPr>
          <p:nvPr>
            <p:ph type="body" idx="61"/>
          </p:nvPr>
        </p:nvSpPr>
        <p:spPr>
          <a:xfrm>
            <a:off x="4419773" y="4059936"/>
            <a:ext cx="1470622" cy="1706113"/>
          </a:xfrm>
        </p:spPr>
        <p:txBody>
          <a:bodyPr wrap="square" lIns="0" tIns="46800" rIns="0" bIns="46800" anchor="t">
            <a:noAutofit/>
          </a:bodyPr>
          <a:lstStyle>
            <a:lvl1pPr marL="0" indent="0">
              <a:lnSpc>
                <a:spcPct val="100000"/>
              </a:lnSpc>
              <a:buNone/>
              <a:defRPr sz="1200" b="0" cap="none" baseline="0">
                <a:solidFill>
                  <a:schemeClr val="tx2"/>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
        <p:nvSpPr>
          <p:cNvPr id="38" name="Picture Placeholder 57">
            <a:extLst>
              <a:ext uri="{FF2B5EF4-FFF2-40B4-BE49-F238E27FC236}">
                <a16:creationId xmlns:a16="http://schemas.microsoft.com/office/drawing/2014/main" id="{602F1356-303A-1265-8807-6C5B3FFCAC7F}"/>
              </a:ext>
            </a:extLst>
          </p:cNvPr>
          <p:cNvSpPr>
            <a:spLocks noGrp="1"/>
          </p:cNvSpPr>
          <p:nvPr>
            <p:ph type="pic" sz="quarter" idx="62"/>
          </p:nvPr>
        </p:nvSpPr>
        <p:spPr>
          <a:xfrm>
            <a:off x="4419773" y="1674026"/>
            <a:ext cx="1470622" cy="1659243"/>
          </a:xfrm>
          <a:prstGeom prst="roundRect">
            <a:avLst>
              <a:gd name="adj" fmla="val 5170"/>
            </a:avLst>
          </a:prstGeom>
          <a:solidFill>
            <a:schemeClr val="bg1"/>
          </a:solidFill>
        </p:spPr>
        <p:txBody>
          <a:bodyPr/>
          <a:lstStyle>
            <a:lvl1pPr>
              <a:buNone/>
              <a:defRPr/>
            </a:lvl1pPr>
          </a:lstStyle>
          <a:p>
            <a:endParaRPr lang="en-AU"/>
          </a:p>
        </p:txBody>
      </p:sp>
      <p:sp>
        <p:nvSpPr>
          <p:cNvPr id="39" name="Freeform: Shape 38">
            <a:extLst>
              <a:ext uri="{FF2B5EF4-FFF2-40B4-BE49-F238E27FC236}">
                <a16:creationId xmlns:a16="http://schemas.microsoft.com/office/drawing/2014/main" id="{559CC672-8D36-D1FF-ED90-A6F1D8427EB0}"/>
              </a:ext>
            </a:extLst>
          </p:cNvPr>
          <p:cNvSpPr/>
          <p:nvPr userDrawn="1"/>
        </p:nvSpPr>
        <p:spPr>
          <a:xfrm>
            <a:off x="4302868" y="5876925"/>
            <a:ext cx="1701800" cy="91134"/>
          </a:xfrm>
          <a:custGeom>
            <a:avLst/>
            <a:gdLst>
              <a:gd name="connsiteX0" fmla="*/ 0 w 1701800"/>
              <a:gd name="connsiteY0" fmla="*/ 0 h 91134"/>
              <a:gd name="connsiteX1" fmla="*/ 1701800 w 1701800"/>
              <a:gd name="connsiteY1" fmla="*/ 0 h 91134"/>
              <a:gd name="connsiteX2" fmla="*/ 1701800 w 1701800"/>
              <a:gd name="connsiteY2" fmla="*/ 12153 h 91134"/>
              <a:gd name="connsiteX3" fmla="*/ 1622819 w 1701800"/>
              <a:gd name="connsiteY3" fmla="*/ 91134 h 91134"/>
              <a:gd name="connsiteX4" fmla="*/ 78981 w 1701800"/>
              <a:gd name="connsiteY4" fmla="*/ 91134 h 91134"/>
              <a:gd name="connsiteX5" fmla="*/ 0 w 1701800"/>
              <a:gd name="connsiteY5" fmla="*/ 12153 h 9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800" h="91134">
                <a:moveTo>
                  <a:pt x="0" y="0"/>
                </a:moveTo>
                <a:lnTo>
                  <a:pt x="1701800" y="0"/>
                </a:lnTo>
                <a:lnTo>
                  <a:pt x="1701800" y="12153"/>
                </a:lnTo>
                <a:cubicBezTo>
                  <a:pt x="1701800" y="55773"/>
                  <a:pt x="1666439" y="91134"/>
                  <a:pt x="1622819" y="91134"/>
                </a:cubicBezTo>
                <a:lnTo>
                  <a:pt x="78981" y="91134"/>
                </a:lnTo>
                <a:cubicBezTo>
                  <a:pt x="35361" y="91134"/>
                  <a:pt x="0" y="55773"/>
                  <a:pt x="0" y="12153"/>
                </a:cubicBezTo>
                <a:close/>
              </a:path>
            </a:pathLst>
          </a:custGeom>
          <a:gradFill>
            <a:gsLst>
              <a:gs pos="0">
                <a:schemeClr val="accent1"/>
              </a:gs>
              <a:gs pos="100000">
                <a:schemeClr val="accent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0" name="Rectangle: Top Corners Rounded 39">
            <a:extLst>
              <a:ext uri="{FF2B5EF4-FFF2-40B4-BE49-F238E27FC236}">
                <a16:creationId xmlns:a16="http://schemas.microsoft.com/office/drawing/2014/main" id="{E98E5C75-B5AD-2FBB-F1E0-68387C51E4A7}"/>
              </a:ext>
            </a:extLst>
          </p:cNvPr>
          <p:cNvSpPr/>
          <p:nvPr userDrawn="1"/>
        </p:nvSpPr>
        <p:spPr>
          <a:xfrm flipV="1">
            <a:off x="6185743" y="1535760"/>
            <a:ext cx="1701800" cy="4432299"/>
          </a:xfrm>
          <a:prstGeom prst="round2SameRect">
            <a:avLst>
              <a:gd name="adj1" fmla="val 4641"/>
              <a:gd name="adj2" fmla="val 61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Text Placeholder 2">
            <a:extLst>
              <a:ext uri="{FF2B5EF4-FFF2-40B4-BE49-F238E27FC236}">
                <a16:creationId xmlns:a16="http://schemas.microsoft.com/office/drawing/2014/main" id="{B318F326-5599-CB8D-C2E9-ADDF863C7611}"/>
              </a:ext>
            </a:extLst>
          </p:cNvPr>
          <p:cNvSpPr>
            <a:spLocks noGrp="1"/>
          </p:cNvSpPr>
          <p:nvPr>
            <p:ph type="body" idx="63" hasCustomPrompt="1"/>
          </p:nvPr>
        </p:nvSpPr>
        <p:spPr>
          <a:xfrm>
            <a:off x="6301332" y="3451992"/>
            <a:ext cx="1470622" cy="525401"/>
          </a:xfrm>
        </p:spPr>
        <p:txBody>
          <a:bodyPr wrap="square" lIns="0" tIns="46800" rIns="0" bIns="46800" anchor="t">
            <a:noAutofit/>
          </a:bodyPr>
          <a:lstStyle>
            <a:lvl1pPr marL="0" indent="0">
              <a:lnSpc>
                <a:spcPct val="100000"/>
              </a:lnSpc>
              <a:buNone/>
              <a:defRPr sz="1400" b="1" cap="none" baseline="0">
                <a:solidFill>
                  <a:schemeClr val="accent2"/>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a:t>
            </a:r>
            <a:br>
              <a:rPr lang="en-US"/>
            </a:br>
            <a:r>
              <a:rPr lang="en-US"/>
              <a:t>to edit</a:t>
            </a:r>
          </a:p>
        </p:txBody>
      </p:sp>
      <p:sp>
        <p:nvSpPr>
          <p:cNvPr id="42" name="Text Placeholder 2">
            <a:extLst>
              <a:ext uri="{FF2B5EF4-FFF2-40B4-BE49-F238E27FC236}">
                <a16:creationId xmlns:a16="http://schemas.microsoft.com/office/drawing/2014/main" id="{F9304076-7F80-0131-BB50-AEB8F9525433}"/>
              </a:ext>
            </a:extLst>
          </p:cNvPr>
          <p:cNvSpPr>
            <a:spLocks noGrp="1"/>
          </p:cNvSpPr>
          <p:nvPr>
            <p:ph type="body" idx="64"/>
          </p:nvPr>
        </p:nvSpPr>
        <p:spPr>
          <a:xfrm>
            <a:off x="6301332" y="4059936"/>
            <a:ext cx="1470622" cy="1706113"/>
          </a:xfrm>
        </p:spPr>
        <p:txBody>
          <a:bodyPr wrap="square" lIns="0" tIns="46800" rIns="0" bIns="46800" anchor="t">
            <a:noAutofit/>
          </a:bodyPr>
          <a:lstStyle>
            <a:lvl1pPr marL="0" indent="0">
              <a:lnSpc>
                <a:spcPct val="100000"/>
              </a:lnSpc>
              <a:buNone/>
              <a:defRPr sz="1200" b="0" cap="none" baseline="0">
                <a:solidFill>
                  <a:schemeClr val="tx2"/>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
        <p:nvSpPr>
          <p:cNvPr id="43" name="Picture Placeholder 57">
            <a:extLst>
              <a:ext uri="{FF2B5EF4-FFF2-40B4-BE49-F238E27FC236}">
                <a16:creationId xmlns:a16="http://schemas.microsoft.com/office/drawing/2014/main" id="{4322FB70-1346-E4E4-70D7-ABD6AB25ADD4}"/>
              </a:ext>
            </a:extLst>
          </p:cNvPr>
          <p:cNvSpPr>
            <a:spLocks noGrp="1"/>
          </p:cNvSpPr>
          <p:nvPr>
            <p:ph type="pic" sz="quarter" idx="65"/>
          </p:nvPr>
        </p:nvSpPr>
        <p:spPr>
          <a:xfrm>
            <a:off x="6301332" y="1674026"/>
            <a:ext cx="1470622" cy="1659243"/>
          </a:xfrm>
          <a:prstGeom prst="roundRect">
            <a:avLst>
              <a:gd name="adj" fmla="val 5170"/>
            </a:avLst>
          </a:prstGeom>
          <a:solidFill>
            <a:schemeClr val="bg1"/>
          </a:solidFill>
        </p:spPr>
        <p:txBody>
          <a:bodyPr/>
          <a:lstStyle>
            <a:lvl1pPr>
              <a:buNone/>
              <a:defRPr/>
            </a:lvl1pPr>
          </a:lstStyle>
          <a:p>
            <a:endParaRPr lang="en-AU"/>
          </a:p>
        </p:txBody>
      </p:sp>
      <p:sp>
        <p:nvSpPr>
          <p:cNvPr id="44" name="Freeform: Shape 43">
            <a:extLst>
              <a:ext uri="{FF2B5EF4-FFF2-40B4-BE49-F238E27FC236}">
                <a16:creationId xmlns:a16="http://schemas.microsoft.com/office/drawing/2014/main" id="{C40914C9-FC54-D5EF-572D-C63A04BEA706}"/>
              </a:ext>
            </a:extLst>
          </p:cNvPr>
          <p:cNvSpPr/>
          <p:nvPr userDrawn="1"/>
        </p:nvSpPr>
        <p:spPr>
          <a:xfrm>
            <a:off x="6184427" y="5876925"/>
            <a:ext cx="1701800" cy="91134"/>
          </a:xfrm>
          <a:custGeom>
            <a:avLst/>
            <a:gdLst>
              <a:gd name="connsiteX0" fmla="*/ 0 w 1701800"/>
              <a:gd name="connsiteY0" fmla="*/ 0 h 91134"/>
              <a:gd name="connsiteX1" fmla="*/ 1701800 w 1701800"/>
              <a:gd name="connsiteY1" fmla="*/ 0 h 91134"/>
              <a:gd name="connsiteX2" fmla="*/ 1701800 w 1701800"/>
              <a:gd name="connsiteY2" fmla="*/ 12153 h 91134"/>
              <a:gd name="connsiteX3" fmla="*/ 1622819 w 1701800"/>
              <a:gd name="connsiteY3" fmla="*/ 91134 h 91134"/>
              <a:gd name="connsiteX4" fmla="*/ 78981 w 1701800"/>
              <a:gd name="connsiteY4" fmla="*/ 91134 h 91134"/>
              <a:gd name="connsiteX5" fmla="*/ 0 w 1701800"/>
              <a:gd name="connsiteY5" fmla="*/ 12153 h 9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800" h="91134">
                <a:moveTo>
                  <a:pt x="0" y="0"/>
                </a:moveTo>
                <a:lnTo>
                  <a:pt x="1701800" y="0"/>
                </a:lnTo>
                <a:lnTo>
                  <a:pt x="1701800" y="12153"/>
                </a:lnTo>
                <a:cubicBezTo>
                  <a:pt x="1701800" y="55773"/>
                  <a:pt x="1666439" y="91134"/>
                  <a:pt x="1622819" y="91134"/>
                </a:cubicBezTo>
                <a:lnTo>
                  <a:pt x="78981" y="91134"/>
                </a:lnTo>
                <a:cubicBezTo>
                  <a:pt x="35361" y="91134"/>
                  <a:pt x="0" y="55773"/>
                  <a:pt x="0" y="12153"/>
                </a:cubicBezTo>
                <a:close/>
              </a:path>
            </a:pathLst>
          </a:custGeom>
          <a:gradFill>
            <a:gsLst>
              <a:gs pos="0">
                <a:schemeClr val="accent1"/>
              </a:gs>
              <a:gs pos="100000">
                <a:schemeClr val="accent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6" name="Rectangle: Top Corners Rounded 45">
            <a:extLst>
              <a:ext uri="{FF2B5EF4-FFF2-40B4-BE49-F238E27FC236}">
                <a16:creationId xmlns:a16="http://schemas.microsoft.com/office/drawing/2014/main" id="{0AFA28DF-A0B6-E932-7D4E-6075F3CE82FE}"/>
              </a:ext>
            </a:extLst>
          </p:cNvPr>
          <p:cNvSpPr/>
          <p:nvPr userDrawn="1"/>
        </p:nvSpPr>
        <p:spPr>
          <a:xfrm flipV="1">
            <a:off x="8067302" y="1535760"/>
            <a:ext cx="1701800" cy="4432299"/>
          </a:xfrm>
          <a:prstGeom prst="round2SameRect">
            <a:avLst>
              <a:gd name="adj1" fmla="val 4641"/>
              <a:gd name="adj2" fmla="val 61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Text Placeholder 2">
            <a:extLst>
              <a:ext uri="{FF2B5EF4-FFF2-40B4-BE49-F238E27FC236}">
                <a16:creationId xmlns:a16="http://schemas.microsoft.com/office/drawing/2014/main" id="{ABBEAF3A-D468-D129-9073-707814271DA6}"/>
              </a:ext>
            </a:extLst>
          </p:cNvPr>
          <p:cNvSpPr>
            <a:spLocks noGrp="1"/>
          </p:cNvSpPr>
          <p:nvPr>
            <p:ph type="body" idx="66" hasCustomPrompt="1"/>
          </p:nvPr>
        </p:nvSpPr>
        <p:spPr>
          <a:xfrm>
            <a:off x="8182891" y="3451992"/>
            <a:ext cx="1470622" cy="525401"/>
          </a:xfrm>
        </p:spPr>
        <p:txBody>
          <a:bodyPr wrap="square" lIns="0" tIns="46800" rIns="0" bIns="46800" anchor="t">
            <a:noAutofit/>
          </a:bodyPr>
          <a:lstStyle>
            <a:lvl1pPr marL="0" indent="0">
              <a:lnSpc>
                <a:spcPct val="100000"/>
              </a:lnSpc>
              <a:buNone/>
              <a:defRPr sz="1400" b="1" cap="none" baseline="0">
                <a:solidFill>
                  <a:schemeClr val="accent2"/>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a:t>
            </a:r>
            <a:br>
              <a:rPr lang="en-US"/>
            </a:br>
            <a:r>
              <a:rPr lang="en-US"/>
              <a:t>to edit</a:t>
            </a:r>
          </a:p>
        </p:txBody>
      </p:sp>
      <p:sp>
        <p:nvSpPr>
          <p:cNvPr id="48" name="Text Placeholder 2">
            <a:extLst>
              <a:ext uri="{FF2B5EF4-FFF2-40B4-BE49-F238E27FC236}">
                <a16:creationId xmlns:a16="http://schemas.microsoft.com/office/drawing/2014/main" id="{AD4D4DC7-7BA7-131F-CC1D-BA3011FC8590}"/>
              </a:ext>
            </a:extLst>
          </p:cNvPr>
          <p:cNvSpPr>
            <a:spLocks noGrp="1"/>
          </p:cNvSpPr>
          <p:nvPr>
            <p:ph type="body" idx="67"/>
          </p:nvPr>
        </p:nvSpPr>
        <p:spPr>
          <a:xfrm>
            <a:off x="8182891" y="4059936"/>
            <a:ext cx="1470622" cy="1706113"/>
          </a:xfrm>
        </p:spPr>
        <p:txBody>
          <a:bodyPr wrap="square" lIns="0" tIns="46800" rIns="0" bIns="46800" anchor="t">
            <a:noAutofit/>
          </a:bodyPr>
          <a:lstStyle>
            <a:lvl1pPr marL="0" indent="0">
              <a:lnSpc>
                <a:spcPct val="100000"/>
              </a:lnSpc>
              <a:buNone/>
              <a:defRPr sz="1200" b="0" cap="none" baseline="0">
                <a:solidFill>
                  <a:schemeClr val="tx2"/>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
        <p:nvSpPr>
          <p:cNvPr id="50" name="Picture Placeholder 57">
            <a:extLst>
              <a:ext uri="{FF2B5EF4-FFF2-40B4-BE49-F238E27FC236}">
                <a16:creationId xmlns:a16="http://schemas.microsoft.com/office/drawing/2014/main" id="{55C28E6D-4286-7EC0-8A8E-D2B64B678615}"/>
              </a:ext>
            </a:extLst>
          </p:cNvPr>
          <p:cNvSpPr>
            <a:spLocks noGrp="1"/>
          </p:cNvSpPr>
          <p:nvPr>
            <p:ph type="pic" sz="quarter" idx="68"/>
          </p:nvPr>
        </p:nvSpPr>
        <p:spPr>
          <a:xfrm>
            <a:off x="8182891" y="1674026"/>
            <a:ext cx="1470622" cy="1659243"/>
          </a:xfrm>
          <a:prstGeom prst="roundRect">
            <a:avLst>
              <a:gd name="adj" fmla="val 5170"/>
            </a:avLst>
          </a:prstGeom>
          <a:solidFill>
            <a:schemeClr val="bg1"/>
          </a:solidFill>
        </p:spPr>
        <p:txBody>
          <a:bodyPr/>
          <a:lstStyle>
            <a:lvl1pPr>
              <a:buNone/>
              <a:defRPr/>
            </a:lvl1pPr>
          </a:lstStyle>
          <a:p>
            <a:endParaRPr lang="en-AU"/>
          </a:p>
        </p:txBody>
      </p:sp>
      <p:sp>
        <p:nvSpPr>
          <p:cNvPr id="51" name="Freeform: Shape 50">
            <a:extLst>
              <a:ext uri="{FF2B5EF4-FFF2-40B4-BE49-F238E27FC236}">
                <a16:creationId xmlns:a16="http://schemas.microsoft.com/office/drawing/2014/main" id="{95596153-D1AA-A79B-8B3F-F999EFE349A9}"/>
              </a:ext>
            </a:extLst>
          </p:cNvPr>
          <p:cNvSpPr/>
          <p:nvPr userDrawn="1"/>
        </p:nvSpPr>
        <p:spPr>
          <a:xfrm>
            <a:off x="8065986" y="5876925"/>
            <a:ext cx="1701800" cy="91134"/>
          </a:xfrm>
          <a:custGeom>
            <a:avLst/>
            <a:gdLst>
              <a:gd name="connsiteX0" fmla="*/ 0 w 1701800"/>
              <a:gd name="connsiteY0" fmla="*/ 0 h 91134"/>
              <a:gd name="connsiteX1" fmla="*/ 1701800 w 1701800"/>
              <a:gd name="connsiteY1" fmla="*/ 0 h 91134"/>
              <a:gd name="connsiteX2" fmla="*/ 1701800 w 1701800"/>
              <a:gd name="connsiteY2" fmla="*/ 12153 h 91134"/>
              <a:gd name="connsiteX3" fmla="*/ 1622819 w 1701800"/>
              <a:gd name="connsiteY3" fmla="*/ 91134 h 91134"/>
              <a:gd name="connsiteX4" fmla="*/ 78981 w 1701800"/>
              <a:gd name="connsiteY4" fmla="*/ 91134 h 91134"/>
              <a:gd name="connsiteX5" fmla="*/ 0 w 1701800"/>
              <a:gd name="connsiteY5" fmla="*/ 12153 h 9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800" h="91134">
                <a:moveTo>
                  <a:pt x="0" y="0"/>
                </a:moveTo>
                <a:lnTo>
                  <a:pt x="1701800" y="0"/>
                </a:lnTo>
                <a:lnTo>
                  <a:pt x="1701800" y="12153"/>
                </a:lnTo>
                <a:cubicBezTo>
                  <a:pt x="1701800" y="55773"/>
                  <a:pt x="1666439" y="91134"/>
                  <a:pt x="1622819" y="91134"/>
                </a:cubicBezTo>
                <a:lnTo>
                  <a:pt x="78981" y="91134"/>
                </a:lnTo>
                <a:cubicBezTo>
                  <a:pt x="35361" y="91134"/>
                  <a:pt x="0" y="55773"/>
                  <a:pt x="0" y="12153"/>
                </a:cubicBezTo>
                <a:close/>
              </a:path>
            </a:pathLst>
          </a:custGeom>
          <a:gradFill>
            <a:gsLst>
              <a:gs pos="0">
                <a:schemeClr val="accent1"/>
              </a:gs>
              <a:gs pos="100000">
                <a:schemeClr val="accent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52" name="Rectangle: Top Corners Rounded 51">
            <a:extLst>
              <a:ext uri="{FF2B5EF4-FFF2-40B4-BE49-F238E27FC236}">
                <a16:creationId xmlns:a16="http://schemas.microsoft.com/office/drawing/2014/main" id="{45EE0507-C547-CF52-342E-6367A57F85D2}"/>
              </a:ext>
            </a:extLst>
          </p:cNvPr>
          <p:cNvSpPr/>
          <p:nvPr userDrawn="1"/>
        </p:nvSpPr>
        <p:spPr>
          <a:xfrm flipV="1">
            <a:off x="9948863" y="1535760"/>
            <a:ext cx="1701800" cy="4432299"/>
          </a:xfrm>
          <a:prstGeom prst="round2SameRect">
            <a:avLst>
              <a:gd name="adj1" fmla="val 4641"/>
              <a:gd name="adj2" fmla="val 61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Text Placeholder 2">
            <a:extLst>
              <a:ext uri="{FF2B5EF4-FFF2-40B4-BE49-F238E27FC236}">
                <a16:creationId xmlns:a16="http://schemas.microsoft.com/office/drawing/2014/main" id="{6540237F-F9A6-662C-8CAB-ABE552F6E620}"/>
              </a:ext>
            </a:extLst>
          </p:cNvPr>
          <p:cNvSpPr>
            <a:spLocks noGrp="1"/>
          </p:cNvSpPr>
          <p:nvPr>
            <p:ph type="body" idx="69" hasCustomPrompt="1"/>
          </p:nvPr>
        </p:nvSpPr>
        <p:spPr>
          <a:xfrm>
            <a:off x="10064452" y="3451992"/>
            <a:ext cx="1470622" cy="525401"/>
          </a:xfrm>
        </p:spPr>
        <p:txBody>
          <a:bodyPr wrap="square" lIns="0" tIns="46800" rIns="0" bIns="46800" anchor="t">
            <a:noAutofit/>
          </a:bodyPr>
          <a:lstStyle>
            <a:lvl1pPr marL="0" indent="0">
              <a:lnSpc>
                <a:spcPct val="100000"/>
              </a:lnSpc>
              <a:buNone/>
              <a:defRPr sz="1400" b="1" cap="none" baseline="0">
                <a:solidFill>
                  <a:schemeClr val="accent2"/>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a:t>
            </a:r>
            <a:br>
              <a:rPr lang="en-US"/>
            </a:br>
            <a:r>
              <a:rPr lang="en-US"/>
              <a:t>to edit</a:t>
            </a:r>
          </a:p>
        </p:txBody>
      </p:sp>
      <p:sp>
        <p:nvSpPr>
          <p:cNvPr id="55" name="Text Placeholder 2">
            <a:extLst>
              <a:ext uri="{FF2B5EF4-FFF2-40B4-BE49-F238E27FC236}">
                <a16:creationId xmlns:a16="http://schemas.microsoft.com/office/drawing/2014/main" id="{055B3EA3-9F91-0EAA-C27D-5EEFD3C692C2}"/>
              </a:ext>
            </a:extLst>
          </p:cNvPr>
          <p:cNvSpPr>
            <a:spLocks noGrp="1"/>
          </p:cNvSpPr>
          <p:nvPr>
            <p:ph type="body" idx="70"/>
          </p:nvPr>
        </p:nvSpPr>
        <p:spPr>
          <a:xfrm>
            <a:off x="10064452" y="4059936"/>
            <a:ext cx="1470622" cy="1706113"/>
          </a:xfrm>
        </p:spPr>
        <p:txBody>
          <a:bodyPr wrap="square" lIns="0" tIns="46800" rIns="0" bIns="46800" anchor="t">
            <a:noAutofit/>
          </a:bodyPr>
          <a:lstStyle>
            <a:lvl1pPr marL="0" indent="0">
              <a:lnSpc>
                <a:spcPct val="100000"/>
              </a:lnSpc>
              <a:buNone/>
              <a:defRPr sz="1200" b="0" cap="none" baseline="0">
                <a:solidFill>
                  <a:schemeClr val="tx2"/>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
        <p:nvSpPr>
          <p:cNvPr id="56" name="Picture Placeholder 57">
            <a:extLst>
              <a:ext uri="{FF2B5EF4-FFF2-40B4-BE49-F238E27FC236}">
                <a16:creationId xmlns:a16="http://schemas.microsoft.com/office/drawing/2014/main" id="{A51914D5-0E2C-340F-4B0E-0FC20C44F64C}"/>
              </a:ext>
            </a:extLst>
          </p:cNvPr>
          <p:cNvSpPr>
            <a:spLocks noGrp="1"/>
          </p:cNvSpPr>
          <p:nvPr>
            <p:ph type="pic" sz="quarter" idx="71"/>
          </p:nvPr>
        </p:nvSpPr>
        <p:spPr>
          <a:xfrm>
            <a:off x="10064452" y="1674026"/>
            <a:ext cx="1470622" cy="1659243"/>
          </a:xfrm>
          <a:prstGeom prst="roundRect">
            <a:avLst>
              <a:gd name="adj" fmla="val 5170"/>
            </a:avLst>
          </a:prstGeom>
          <a:solidFill>
            <a:schemeClr val="bg1"/>
          </a:solidFill>
        </p:spPr>
        <p:txBody>
          <a:bodyPr/>
          <a:lstStyle>
            <a:lvl1pPr>
              <a:buNone/>
              <a:defRPr/>
            </a:lvl1pPr>
          </a:lstStyle>
          <a:p>
            <a:endParaRPr lang="en-AU"/>
          </a:p>
        </p:txBody>
      </p:sp>
      <p:sp>
        <p:nvSpPr>
          <p:cNvPr id="57" name="Freeform: Shape 56">
            <a:extLst>
              <a:ext uri="{FF2B5EF4-FFF2-40B4-BE49-F238E27FC236}">
                <a16:creationId xmlns:a16="http://schemas.microsoft.com/office/drawing/2014/main" id="{6D52A55E-AF64-9875-4202-3D64E121C22D}"/>
              </a:ext>
            </a:extLst>
          </p:cNvPr>
          <p:cNvSpPr/>
          <p:nvPr userDrawn="1"/>
        </p:nvSpPr>
        <p:spPr>
          <a:xfrm>
            <a:off x="9947547" y="5876925"/>
            <a:ext cx="1701800" cy="91134"/>
          </a:xfrm>
          <a:custGeom>
            <a:avLst/>
            <a:gdLst>
              <a:gd name="connsiteX0" fmla="*/ 0 w 1701800"/>
              <a:gd name="connsiteY0" fmla="*/ 0 h 91134"/>
              <a:gd name="connsiteX1" fmla="*/ 1701800 w 1701800"/>
              <a:gd name="connsiteY1" fmla="*/ 0 h 91134"/>
              <a:gd name="connsiteX2" fmla="*/ 1701800 w 1701800"/>
              <a:gd name="connsiteY2" fmla="*/ 12153 h 91134"/>
              <a:gd name="connsiteX3" fmla="*/ 1622819 w 1701800"/>
              <a:gd name="connsiteY3" fmla="*/ 91134 h 91134"/>
              <a:gd name="connsiteX4" fmla="*/ 78981 w 1701800"/>
              <a:gd name="connsiteY4" fmla="*/ 91134 h 91134"/>
              <a:gd name="connsiteX5" fmla="*/ 0 w 1701800"/>
              <a:gd name="connsiteY5" fmla="*/ 12153 h 9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800" h="91134">
                <a:moveTo>
                  <a:pt x="0" y="0"/>
                </a:moveTo>
                <a:lnTo>
                  <a:pt x="1701800" y="0"/>
                </a:lnTo>
                <a:lnTo>
                  <a:pt x="1701800" y="12153"/>
                </a:lnTo>
                <a:cubicBezTo>
                  <a:pt x="1701800" y="55773"/>
                  <a:pt x="1666439" y="91134"/>
                  <a:pt x="1622819" y="91134"/>
                </a:cubicBezTo>
                <a:lnTo>
                  <a:pt x="78981" y="91134"/>
                </a:lnTo>
                <a:cubicBezTo>
                  <a:pt x="35361" y="91134"/>
                  <a:pt x="0" y="55773"/>
                  <a:pt x="0" y="12153"/>
                </a:cubicBezTo>
                <a:close/>
              </a:path>
            </a:pathLst>
          </a:custGeom>
          <a:gradFill>
            <a:gsLst>
              <a:gs pos="0">
                <a:schemeClr val="accent1"/>
              </a:gs>
              <a:gs pos="100000">
                <a:schemeClr val="accent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120192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9F58-32AF-F36C-610A-9E38B647136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0CE4BD5-4C24-A067-CDFD-EB52FB6CCC1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07CB64F2-8F07-0900-E2E1-1BA0F2A5532B}"/>
              </a:ext>
            </a:extLst>
          </p:cNvPr>
          <p:cNvSpPr>
            <a:spLocks noGrp="1"/>
          </p:cNvSpPr>
          <p:nvPr>
            <p:ph type="sldNum" sz="quarter" idx="11"/>
          </p:nvPr>
        </p:nvSpPr>
        <p:spPr/>
        <p:txBody>
          <a:bodyPr/>
          <a:lstStyle/>
          <a:p>
            <a:fld id="{AE6C97B7-05AD-4402-A8A1-A463185BD3F3}" type="slidenum">
              <a:rPr lang="en-US" smtClean="0"/>
              <a:pPr/>
              <a:t>‹#›</a:t>
            </a:fld>
            <a:endParaRPr lang="en-US"/>
          </a:p>
        </p:txBody>
      </p:sp>
      <p:sp>
        <p:nvSpPr>
          <p:cNvPr id="11" name="Text Placeholder 2">
            <a:extLst>
              <a:ext uri="{FF2B5EF4-FFF2-40B4-BE49-F238E27FC236}">
                <a16:creationId xmlns:a16="http://schemas.microsoft.com/office/drawing/2014/main" id="{F8BFB043-E67F-ECF6-D5E3-F3C681C788D7}"/>
              </a:ext>
            </a:extLst>
          </p:cNvPr>
          <p:cNvSpPr>
            <a:spLocks noGrp="1"/>
          </p:cNvSpPr>
          <p:nvPr>
            <p:ph type="body" idx="29" hasCustomPrompt="1"/>
          </p:nvPr>
        </p:nvSpPr>
        <p:spPr>
          <a:xfrm>
            <a:off x="867229" y="2493546"/>
            <a:ext cx="2280124" cy="648512"/>
          </a:xfrm>
          <a:prstGeom prst="rect">
            <a:avLst/>
          </a:prstGeom>
        </p:spPr>
        <p:txBody>
          <a:bodyPr wrap="square" lIns="0" tIns="46800" rIns="0" bIns="46800" anchor="t" anchorCtr="0">
            <a:spAutoFit/>
          </a:bodyPr>
          <a:lstStyle>
            <a:lvl1pPr marL="0" indent="0" algn="l">
              <a:lnSpc>
                <a:spcPct val="100000"/>
              </a:lnSpc>
              <a:buNone/>
              <a:defRPr sz="3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0000</a:t>
            </a:r>
          </a:p>
        </p:txBody>
      </p:sp>
      <p:sp>
        <p:nvSpPr>
          <p:cNvPr id="29" name="Text Placeholder 2">
            <a:extLst>
              <a:ext uri="{FF2B5EF4-FFF2-40B4-BE49-F238E27FC236}">
                <a16:creationId xmlns:a16="http://schemas.microsoft.com/office/drawing/2014/main" id="{8742A601-F8BD-5598-B19E-19160B047075}"/>
              </a:ext>
            </a:extLst>
          </p:cNvPr>
          <p:cNvSpPr>
            <a:spLocks noGrp="1"/>
          </p:cNvSpPr>
          <p:nvPr>
            <p:ph type="body" idx="15"/>
          </p:nvPr>
        </p:nvSpPr>
        <p:spPr>
          <a:xfrm>
            <a:off x="539750" y="1025901"/>
            <a:ext cx="11113200" cy="344326"/>
          </a:xfrm>
          <a:prstGeom prst="rect">
            <a:avLst/>
          </a:prstGeom>
        </p:spPr>
        <p:txBody>
          <a:bodyPr wrap="square" lIns="0" tIns="46800" rIns="0" bIns="46800" anchor="t" anchorCtr="0">
            <a:sp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
            <a:extLst>
              <a:ext uri="{FF2B5EF4-FFF2-40B4-BE49-F238E27FC236}">
                <a16:creationId xmlns:a16="http://schemas.microsoft.com/office/drawing/2014/main" id="{88D32BDB-8F66-E15E-DC6D-08DE198E852F}"/>
              </a:ext>
            </a:extLst>
          </p:cNvPr>
          <p:cNvSpPr>
            <a:spLocks noGrp="1"/>
          </p:cNvSpPr>
          <p:nvPr>
            <p:ph type="body" idx="17" hasCustomPrompt="1"/>
          </p:nvPr>
        </p:nvSpPr>
        <p:spPr>
          <a:xfrm>
            <a:off x="867229" y="3142059"/>
            <a:ext cx="2280124" cy="2734866"/>
          </a:xfrm>
          <a:prstGeom prst="rect">
            <a:avLst/>
          </a:prstGeom>
        </p:spPr>
        <p:txBody>
          <a:bodyPr wrap="square" lIns="0" tIns="46800" rIns="0" bIns="46800" anchor="t" anchorCtr="0">
            <a:noAutofit/>
          </a:bodyPr>
          <a:lstStyle>
            <a:lvl1pPr marL="0" indent="0" algn="l">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36" name="Rectangle 35">
            <a:extLst>
              <a:ext uri="{FF2B5EF4-FFF2-40B4-BE49-F238E27FC236}">
                <a16:creationId xmlns:a16="http://schemas.microsoft.com/office/drawing/2014/main" id="{8A9BFF50-AF65-0847-DF04-45FBDEF07C96}"/>
              </a:ext>
            </a:extLst>
          </p:cNvPr>
          <p:cNvSpPr/>
          <p:nvPr userDrawn="1"/>
        </p:nvSpPr>
        <p:spPr>
          <a:xfrm rot="16200000">
            <a:off x="6059206" y="-3317436"/>
            <a:ext cx="72000" cy="11110914"/>
          </a:xfrm>
          <a:prstGeom prst="rect">
            <a:avLst/>
          </a:prstGeom>
          <a:gradFill>
            <a:gsLst>
              <a:gs pos="0">
                <a:schemeClr val="accent1"/>
              </a:gs>
              <a:gs pos="60000">
                <a:schemeClr val="accent5"/>
              </a:gs>
              <a:gs pos="30000">
                <a:schemeClr val="accent2"/>
              </a:gs>
              <a:gs pos="90000">
                <a:schemeClr val="accent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2">
            <a:extLst>
              <a:ext uri="{FF2B5EF4-FFF2-40B4-BE49-F238E27FC236}">
                <a16:creationId xmlns:a16="http://schemas.microsoft.com/office/drawing/2014/main" id="{CA043137-2902-2887-BB4C-709BA9C04038}"/>
              </a:ext>
            </a:extLst>
          </p:cNvPr>
          <p:cNvSpPr>
            <a:spLocks noGrp="1"/>
          </p:cNvSpPr>
          <p:nvPr>
            <p:ph type="body" idx="31" hasCustomPrompt="1"/>
          </p:nvPr>
        </p:nvSpPr>
        <p:spPr>
          <a:xfrm>
            <a:off x="3619843" y="3142059"/>
            <a:ext cx="2280124" cy="2734866"/>
          </a:xfrm>
          <a:prstGeom prst="rect">
            <a:avLst/>
          </a:prstGeom>
        </p:spPr>
        <p:txBody>
          <a:bodyPr wrap="square" lIns="0" tIns="46800" rIns="0" bIns="46800" anchor="t" anchorCtr="0">
            <a:noAutofit/>
          </a:bodyPr>
          <a:lstStyle>
            <a:lvl1pPr marL="0" indent="0" algn="l">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43" name="Text Placeholder 2">
            <a:extLst>
              <a:ext uri="{FF2B5EF4-FFF2-40B4-BE49-F238E27FC236}">
                <a16:creationId xmlns:a16="http://schemas.microsoft.com/office/drawing/2014/main" id="{965679C1-551A-25F4-63CB-44DD84B8D4A1}"/>
              </a:ext>
            </a:extLst>
          </p:cNvPr>
          <p:cNvSpPr>
            <a:spLocks noGrp="1"/>
          </p:cNvSpPr>
          <p:nvPr>
            <p:ph type="body" idx="33" hasCustomPrompt="1"/>
          </p:nvPr>
        </p:nvSpPr>
        <p:spPr>
          <a:xfrm>
            <a:off x="6372457" y="3142059"/>
            <a:ext cx="2280124" cy="2734866"/>
          </a:xfrm>
          <a:prstGeom prst="rect">
            <a:avLst/>
          </a:prstGeom>
        </p:spPr>
        <p:txBody>
          <a:bodyPr wrap="square" lIns="0" tIns="46800" rIns="0" bIns="46800" anchor="t" anchorCtr="0">
            <a:noAutofit/>
          </a:bodyPr>
          <a:lstStyle>
            <a:lvl1pPr marL="0" indent="0" algn="l">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49" name="Text Placeholder 2">
            <a:extLst>
              <a:ext uri="{FF2B5EF4-FFF2-40B4-BE49-F238E27FC236}">
                <a16:creationId xmlns:a16="http://schemas.microsoft.com/office/drawing/2014/main" id="{5DAEC98C-1944-184E-2141-9D20DA538B3D}"/>
              </a:ext>
            </a:extLst>
          </p:cNvPr>
          <p:cNvSpPr>
            <a:spLocks noGrp="1"/>
          </p:cNvSpPr>
          <p:nvPr>
            <p:ph type="body" idx="35" hasCustomPrompt="1"/>
          </p:nvPr>
        </p:nvSpPr>
        <p:spPr>
          <a:xfrm>
            <a:off x="9125071" y="3142059"/>
            <a:ext cx="2280124" cy="2734866"/>
          </a:xfrm>
          <a:prstGeom prst="rect">
            <a:avLst/>
          </a:prstGeom>
        </p:spPr>
        <p:txBody>
          <a:bodyPr wrap="square" lIns="0" tIns="46800" rIns="0" bIns="46800" anchor="t" anchorCtr="0">
            <a:noAutofit/>
          </a:bodyPr>
          <a:lstStyle>
            <a:lvl1pPr marL="0" indent="0" algn="l">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6" name="Text Placeholder 2">
            <a:extLst>
              <a:ext uri="{FF2B5EF4-FFF2-40B4-BE49-F238E27FC236}">
                <a16:creationId xmlns:a16="http://schemas.microsoft.com/office/drawing/2014/main" id="{B42774A9-79E3-5EC8-19AF-CED59D98AD77}"/>
              </a:ext>
            </a:extLst>
          </p:cNvPr>
          <p:cNvSpPr>
            <a:spLocks noGrp="1"/>
          </p:cNvSpPr>
          <p:nvPr>
            <p:ph type="body" idx="39" hasCustomPrompt="1"/>
          </p:nvPr>
        </p:nvSpPr>
        <p:spPr>
          <a:xfrm>
            <a:off x="3619843" y="2493546"/>
            <a:ext cx="2280124" cy="648512"/>
          </a:xfrm>
          <a:prstGeom prst="rect">
            <a:avLst/>
          </a:prstGeom>
        </p:spPr>
        <p:txBody>
          <a:bodyPr wrap="square" lIns="0" tIns="46800" rIns="0" bIns="46800" anchor="t" anchorCtr="0">
            <a:spAutoFit/>
          </a:bodyPr>
          <a:lstStyle>
            <a:lvl1pPr marL="0" indent="0" algn="l">
              <a:lnSpc>
                <a:spcPct val="100000"/>
              </a:lnSpc>
              <a:buNone/>
              <a:defRPr sz="3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0000</a:t>
            </a:r>
          </a:p>
        </p:txBody>
      </p:sp>
      <p:sp>
        <p:nvSpPr>
          <p:cNvPr id="8" name="Text Placeholder 2">
            <a:extLst>
              <a:ext uri="{FF2B5EF4-FFF2-40B4-BE49-F238E27FC236}">
                <a16:creationId xmlns:a16="http://schemas.microsoft.com/office/drawing/2014/main" id="{BD7B2DBB-AD2A-7A87-65DB-86819CDCAAD2}"/>
              </a:ext>
            </a:extLst>
          </p:cNvPr>
          <p:cNvSpPr>
            <a:spLocks noGrp="1"/>
          </p:cNvSpPr>
          <p:nvPr>
            <p:ph type="body" idx="40" hasCustomPrompt="1"/>
          </p:nvPr>
        </p:nvSpPr>
        <p:spPr>
          <a:xfrm>
            <a:off x="6372457" y="2493546"/>
            <a:ext cx="2280124" cy="648512"/>
          </a:xfrm>
          <a:prstGeom prst="rect">
            <a:avLst/>
          </a:prstGeom>
        </p:spPr>
        <p:txBody>
          <a:bodyPr wrap="square" lIns="0" tIns="46800" rIns="0" bIns="46800" anchor="t" anchorCtr="0">
            <a:spAutoFit/>
          </a:bodyPr>
          <a:lstStyle>
            <a:lvl1pPr marL="0" indent="0" algn="l">
              <a:lnSpc>
                <a:spcPct val="100000"/>
              </a:lnSpc>
              <a:buNone/>
              <a:defRPr sz="36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0000</a:t>
            </a:r>
          </a:p>
        </p:txBody>
      </p:sp>
      <p:sp>
        <p:nvSpPr>
          <p:cNvPr id="10" name="Text Placeholder 2">
            <a:extLst>
              <a:ext uri="{FF2B5EF4-FFF2-40B4-BE49-F238E27FC236}">
                <a16:creationId xmlns:a16="http://schemas.microsoft.com/office/drawing/2014/main" id="{3C89CF61-3EF1-2C04-21A1-FB0CD0370C4B}"/>
              </a:ext>
            </a:extLst>
          </p:cNvPr>
          <p:cNvSpPr>
            <a:spLocks noGrp="1"/>
          </p:cNvSpPr>
          <p:nvPr>
            <p:ph type="body" idx="41" hasCustomPrompt="1"/>
          </p:nvPr>
        </p:nvSpPr>
        <p:spPr>
          <a:xfrm>
            <a:off x="9125071" y="2493546"/>
            <a:ext cx="2280124" cy="648512"/>
          </a:xfrm>
          <a:prstGeom prst="rect">
            <a:avLst/>
          </a:prstGeom>
        </p:spPr>
        <p:txBody>
          <a:bodyPr wrap="square" lIns="0" tIns="46800" rIns="0" bIns="46800" anchor="t" anchorCtr="0">
            <a:spAutoFit/>
          </a:bodyPr>
          <a:lstStyle>
            <a:lvl1pPr marL="0" indent="0" algn="l">
              <a:lnSpc>
                <a:spcPct val="100000"/>
              </a:lnSpc>
              <a:buNone/>
              <a:defRPr sz="36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0000</a:t>
            </a:r>
          </a:p>
        </p:txBody>
      </p:sp>
      <p:grpSp>
        <p:nvGrpSpPr>
          <p:cNvPr id="27" name="Group 26">
            <a:extLst>
              <a:ext uri="{FF2B5EF4-FFF2-40B4-BE49-F238E27FC236}">
                <a16:creationId xmlns:a16="http://schemas.microsoft.com/office/drawing/2014/main" id="{3F30EBED-BF74-2006-8386-4A94F5602024}"/>
              </a:ext>
            </a:extLst>
          </p:cNvPr>
          <p:cNvGrpSpPr/>
          <p:nvPr userDrawn="1"/>
        </p:nvGrpSpPr>
        <p:grpSpPr>
          <a:xfrm>
            <a:off x="880343" y="2135086"/>
            <a:ext cx="205870" cy="328862"/>
            <a:chOff x="880343" y="2135086"/>
            <a:chExt cx="205870" cy="328862"/>
          </a:xfrm>
        </p:grpSpPr>
        <p:sp>
          <p:nvSpPr>
            <p:cNvPr id="22" name="Oval 21">
              <a:extLst>
                <a:ext uri="{FF2B5EF4-FFF2-40B4-BE49-F238E27FC236}">
                  <a16:creationId xmlns:a16="http://schemas.microsoft.com/office/drawing/2014/main" id="{304173F3-26E0-A0C2-7751-4BF0302E1528}"/>
                </a:ext>
              </a:extLst>
            </p:cNvPr>
            <p:cNvSpPr/>
            <p:nvPr userDrawn="1"/>
          </p:nvSpPr>
          <p:spPr>
            <a:xfrm>
              <a:off x="880343" y="2135086"/>
              <a:ext cx="205870" cy="205870"/>
            </a:xfrm>
            <a:prstGeom prst="ellipse">
              <a:avLst/>
            </a:prstGeom>
            <a:solidFill>
              <a:schemeClr val="accent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D17E39A2-7507-A168-B7F0-BFECB0E1DD7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930576" y="2370553"/>
              <a:ext cx="105403" cy="93395"/>
            </a:xfrm>
            <a:prstGeom prst="rect">
              <a:avLst/>
            </a:prstGeom>
          </p:spPr>
        </p:pic>
      </p:grpSp>
      <p:grpSp>
        <p:nvGrpSpPr>
          <p:cNvPr id="28" name="Group 27">
            <a:extLst>
              <a:ext uri="{FF2B5EF4-FFF2-40B4-BE49-F238E27FC236}">
                <a16:creationId xmlns:a16="http://schemas.microsoft.com/office/drawing/2014/main" id="{0C58417E-F4BE-939A-9552-4CF1FD82592E}"/>
              </a:ext>
            </a:extLst>
          </p:cNvPr>
          <p:cNvGrpSpPr/>
          <p:nvPr userDrawn="1"/>
        </p:nvGrpSpPr>
        <p:grpSpPr>
          <a:xfrm>
            <a:off x="3619718" y="2135086"/>
            <a:ext cx="205870" cy="328862"/>
            <a:chOff x="880343" y="2135086"/>
            <a:chExt cx="205870" cy="328862"/>
          </a:xfrm>
        </p:grpSpPr>
        <p:sp>
          <p:nvSpPr>
            <p:cNvPr id="31" name="Oval 30">
              <a:extLst>
                <a:ext uri="{FF2B5EF4-FFF2-40B4-BE49-F238E27FC236}">
                  <a16:creationId xmlns:a16="http://schemas.microsoft.com/office/drawing/2014/main" id="{E72004BF-0DDF-8CA4-7603-EA7DB0FC0236}"/>
                </a:ext>
              </a:extLst>
            </p:cNvPr>
            <p:cNvSpPr/>
            <p:nvPr userDrawn="1"/>
          </p:nvSpPr>
          <p:spPr>
            <a:xfrm>
              <a:off x="880343" y="2135086"/>
              <a:ext cx="205870" cy="205870"/>
            </a:xfrm>
            <a:prstGeom prst="ellipse">
              <a:avLst/>
            </a:prstGeom>
            <a:solidFill>
              <a:schemeClr val="accent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EEF8E9D3-5B8C-1D91-64FB-05ED1EAB37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930576" y="2370553"/>
              <a:ext cx="105403" cy="93395"/>
            </a:xfrm>
            <a:prstGeom prst="rect">
              <a:avLst/>
            </a:prstGeom>
          </p:spPr>
        </p:pic>
      </p:grpSp>
      <p:grpSp>
        <p:nvGrpSpPr>
          <p:cNvPr id="33" name="Group 32">
            <a:extLst>
              <a:ext uri="{FF2B5EF4-FFF2-40B4-BE49-F238E27FC236}">
                <a16:creationId xmlns:a16="http://schemas.microsoft.com/office/drawing/2014/main" id="{B2B9E552-FC10-C5AC-2CB2-C143F3661E51}"/>
              </a:ext>
            </a:extLst>
          </p:cNvPr>
          <p:cNvGrpSpPr/>
          <p:nvPr userDrawn="1"/>
        </p:nvGrpSpPr>
        <p:grpSpPr>
          <a:xfrm>
            <a:off x="6383228" y="2135086"/>
            <a:ext cx="205870" cy="328862"/>
            <a:chOff x="880343" y="2135086"/>
            <a:chExt cx="205870" cy="328862"/>
          </a:xfrm>
        </p:grpSpPr>
        <p:sp>
          <p:nvSpPr>
            <p:cNvPr id="34" name="Oval 33">
              <a:extLst>
                <a:ext uri="{FF2B5EF4-FFF2-40B4-BE49-F238E27FC236}">
                  <a16:creationId xmlns:a16="http://schemas.microsoft.com/office/drawing/2014/main" id="{5FFB7015-1BCE-1EAA-465C-EB34808D48D6}"/>
                </a:ext>
              </a:extLst>
            </p:cNvPr>
            <p:cNvSpPr/>
            <p:nvPr userDrawn="1"/>
          </p:nvSpPr>
          <p:spPr>
            <a:xfrm>
              <a:off x="880343" y="2135086"/>
              <a:ext cx="205870" cy="205870"/>
            </a:xfrm>
            <a:prstGeom prst="ellipse">
              <a:avLst/>
            </a:prstGeom>
            <a:solidFill>
              <a:schemeClr val="accent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8BDAA5A5-375B-6677-150A-CD87BA83CFA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0800000">
              <a:off x="930576" y="2370553"/>
              <a:ext cx="105403" cy="93395"/>
            </a:xfrm>
            <a:prstGeom prst="rect">
              <a:avLst/>
            </a:prstGeom>
          </p:spPr>
        </p:pic>
      </p:grpSp>
      <p:grpSp>
        <p:nvGrpSpPr>
          <p:cNvPr id="37" name="Group 36">
            <a:extLst>
              <a:ext uri="{FF2B5EF4-FFF2-40B4-BE49-F238E27FC236}">
                <a16:creationId xmlns:a16="http://schemas.microsoft.com/office/drawing/2014/main" id="{6029D9BA-7263-5B67-F455-AFD4F512DADC}"/>
              </a:ext>
            </a:extLst>
          </p:cNvPr>
          <p:cNvGrpSpPr/>
          <p:nvPr userDrawn="1"/>
        </p:nvGrpSpPr>
        <p:grpSpPr>
          <a:xfrm>
            <a:off x="9125071" y="2135086"/>
            <a:ext cx="205870" cy="328862"/>
            <a:chOff x="880343" y="2135086"/>
            <a:chExt cx="205870" cy="328862"/>
          </a:xfrm>
        </p:grpSpPr>
        <p:sp>
          <p:nvSpPr>
            <p:cNvPr id="38" name="Oval 37">
              <a:extLst>
                <a:ext uri="{FF2B5EF4-FFF2-40B4-BE49-F238E27FC236}">
                  <a16:creationId xmlns:a16="http://schemas.microsoft.com/office/drawing/2014/main" id="{11565F36-35C0-1155-C3D1-37ECD68FCBA1}"/>
                </a:ext>
              </a:extLst>
            </p:cNvPr>
            <p:cNvSpPr/>
            <p:nvPr userDrawn="1"/>
          </p:nvSpPr>
          <p:spPr>
            <a:xfrm>
              <a:off x="880343" y="2135086"/>
              <a:ext cx="205870" cy="205870"/>
            </a:xfrm>
            <a:prstGeom prst="ellipse">
              <a:avLst/>
            </a:prstGeom>
            <a:solidFill>
              <a:schemeClr val="accent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0BD3F0EA-38B7-F211-A083-DF37D6BD281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930576" y="2370553"/>
              <a:ext cx="105403" cy="93395"/>
            </a:xfrm>
            <a:prstGeom prst="rect">
              <a:avLst/>
            </a:prstGeom>
          </p:spPr>
        </p:pic>
      </p:grpSp>
    </p:spTree>
    <p:extLst>
      <p:ext uri="{BB962C8B-B14F-4D97-AF65-F5344CB8AC3E}">
        <p14:creationId xmlns:p14="http://schemas.microsoft.com/office/powerpoint/2010/main" val="308770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9F58-32AF-F36C-610A-9E38B647136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0CE4BD5-4C24-A067-CDFD-EB52FB6CCC1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07CB64F2-8F07-0900-E2E1-1BA0F2A5532B}"/>
              </a:ext>
            </a:extLst>
          </p:cNvPr>
          <p:cNvSpPr>
            <a:spLocks noGrp="1"/>
          </p:cNvSpPr>
          <p:nvPr>
            <p:ph type="sldNum" sz="quarter" idx="11"/>
          </p:nvPr>
        </p:nvSpPr>
        <p:spPr/>
        <p:txBody>
          <a:bodyPr/>
          <a:lstStyle/>
          <a:p>
            <a:fld id="{AE6C97B7-05AD-4402-A8A1-A463185BD3F3}" type="slidenum">
              <a:rPr lang="en-US" smtClean="0"/>
              <a:pPr/>
              <a:t>‹#›</a:t>
            </a:fld>
            <a:endParaRPr lang="en-US"/>
          </a:p>
        </p:txBody>
      </p:sp>
      <p:sp>
        <p:nvSpPr>
          <p:cNvPr id="11" name="Text Placeholder 2">
            <a:extLst>
              <a:ext uri="{FF2B5EF4-FFF2-40B4-BE49-F238E27FC236}">
                <a16:creationId xmlns:a16="http://schemas.microsoft.com/office/drawing/2014/main" id="{F8BFB043-E67F-ECF6-D5E3-F3C681C788D7}"/>
              </a:ext>
            </a:extLst>
          </p:cNvPr>
          <p:cNvSpPr>
            <a:spLocks noGrp="1"/>
          </p:cNvSpPr>
          <p:nvPr>
            <p:ph type="body" idx="29" hasCustomPrompt="1"/>
          </p:nvPr>
        </p:nvSpPr>
        <p:spPr>
          <a:xfrm>
            <a:off x="550755" y="2493546"/>
            <a:ext cx="1650745" cy="586957"/>
          </a:xfrm>
          <a:prstGeom prst="rect">
            <a:avLst/>
          </a:prstGeom>
        </p:spPr>
        <p:txBody>
          <a:bodyPr wrap="square" lIns="0" tIns="46800" rIns="0" bIns="46800" anchor="t" anchorCtr="0">
            <a:spAutoFit/>
          </a:bodyPr>
          <a:lstStyle>
            <a:lvl1pPr marL="0" indent="0" algn="l">
              <a:lnSpc>
                <a:spcPct val="100000"/>
              </a:lnSpc>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0000</a:t>
            </a:r>
          </a:p>
        </p:txBody>
      </p:sp>
      <p:sp>
        <p:nvSpPr>
          <p:cNvPr id="29" name="Text Placeholder 2">
            <a:extLst>
              <a:ext uri="{FF2B5EF4-FFF2-40B4-BE49-F238E27FC236}">
                <a16:creationId xmlns:a16="http://schemas.microsoft.com/office/drawing/2014/main" id="{8742A601-F8BD-5598-B19E-19160B047075}"/>
              </a:ext>
            </a:extLst>
          </p:cNvPr>
          <p:cNvSpPr>
            <a:spLocks noGrp="1"/>
          </p:cNvSpPr>
          <p:nvPr>
            <p:ph type="body" idx="15"/>
          </p:nvPr>
        </p:nvSpPr>
        <p:spPr>
          <a:xfrm>
            <a:off x="539750" y="1025901"/>
            <a:ext cx="11113200" cy="344326"/>
          </a:xfrm>
          <a:prstGeom prst="rect">
            <a:avLst/>
          </a:prstGeom>
        </p:spPr>
        <p:txBody>
          <a:bodyPr wrap="square" lIns="0" tIns="46800" rIns="0" bIns="46800" anchor="t" anchorCtr="0">
            <a:sp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
            <a:extLst>
              <a:ext uri="{FF2B5EF4-FFF2-40B4-BE49-F238E27FC236}">
                <a16:creationId xmlns:a16="http://schemas.microsoft.com/office/drawing/2014/main" id="{88D32BDB-8F66-E15E-DC6D-08DE198E852F}"/>
              </a:ext>
            </a:extLst>
          </p:cNvPr>
          <p:cNvSpPr>
            <a:spLocks noGrp="1"/>
          </p:cNvSpPr>
          <p:nvPr>
            <p:ph type="body" idx="17" hasCustomPrompt="1"/>
          </p:nvPr>
        </p:nvSpPr>
        <p:spPr>
          <a:xfrm>
            <a:off x="550755" y="3142059"/>
            <a:ext cx="1650745" cy="2734866"/>
          </a:xfrm>
          <a:prstGeom prst="rect">
            <a:avLst/>
          </a:prstGeom>
        </p:spPr>
        <p:txBody>
          <a:bodyPr wrap="square" lIns="0" tIns="46800" rIns="0" bIns="46800" anchor="t" anchorCtr="0">
            <a:noAutofit/>
          </a:bodyPr>
          <a:lstStyle>
            <a:lvl1pPr marL="0" indent="0" algn="l">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43" name="Text Placeholder 2">
            <a:extLst>
              <a:ext uri="{FF2B5EF4-FFF2-40B4-BE49-F238E27FC236}">
                <a16:creationId xmlns:a16="http://schemas.microsoft.com/office/drawing/2014/main" id="{965679C1-551A-25F4-63CB-44DD84B8D4A1}"/>
              </a:ext>
            </a:extLst>
          </p:cNvPr>
          <p:cNvSpPr>
            <a:spLocks noGrp="1"/>
          </p:cNvSpPr>
          <p:nvPr>
            <p:ph type="body" idx="33" hasCustomPrompt="1"/>
          </p:nvPr>
        </p:nvSpPr>
        <p:spPr>
          <a:xfrm>
            <a:off x="4330421" y="3142059"/>
            <a:ext cx="1650745" cy="2734866"/>
          </a:xfrm>
          <a:prstGeom prst="rect">
            <a:avLst/>
          </a:prstGeom>
        </p:spPr>
        <p:txBody>
          <a:bodyPr wrap="square" lIns="0" tIns="46800" rIns="0" bIns="46800" anchor="t" anchorCtr="0">
            <a:noAutofit/>
          </a:bodyPr>
          <a:lstStyle>
            <a:lvl1pPr marL="0" indent="0" algn="l">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49" name="Text Placeholder 2">
            <a:extLst>
              <a:ext uri="{FF2B5EF4-FFF2-40B4-BE49-F238E27FC236}">
                <a16:creationId xmlns:a16="http://schemas.microsoft.com/office/drawing/2014/main" id="{5DAEC98C-1944-184E-2141-9D20DA538B3D}"/>
              </a:ext>
            </a:extLst>
          </p:cNvPr>
          <p:cNvSpPr>
            <a:spLocks noGrp="1"/>
          </p:cNvSpPr>
          <p:nvPr>
            <p:ph type="body" idx="35" hasCustomPrompt="1"/>
          </p:nvPr>
        </p:nvSpPr>
        <p:spPr>
          <a:xfrm>
            <a:off x="6220254" y="3142059"/>
            <a:ext cx="1650745" cy="2734866"/>
          </a:xfrm>
          <a:prstGeom prst="rect">
            <a:avLst/>
          </a:prstGeom>
        </p:spPr>
        <p:txBody>
          <a:bodyPr wrap="square" lIns="0" tIns="46800" rIns="0" bIns="46800" anchor="t" anchorCtr="0">
            <a:noAutofit/>
          </a:bodyPr>
          <a:lstStyle>
            <a:lvl1pPr marL="0" indent="0" algn="l">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52" name="Text Placeholder 2">
            <a:extLst>
              <a:ext uri="{FF2B5EF4-FFF2-40B4-BE49-F238E27FC236}">
                <a16:creationId xmlns:a16="http://schemas.microsoft.com/office/drawing/2014/main" id="{590DB425-A415-2DF5-7F5E-21DD0A645EC5}"/>
              </a:ext>
            </a:extLst>
          </p:cNvPr>
          <p:cNvSpPr>
            <a:spLocks noGrp="1"/>
          </p:cNvSpPr>
          <p:nvPr>
            <p:ph type="body" idx="37" hasCustomPrompt="1"/>
          </p:nvPr>
        </p:nvSpPr>
        <p:spPr>
          <a:xfrm>
            <a:off x="8110087" y="3142059"/>
            <a:ext cx="1650745" cy="2734866"/>
          </a:xfrm>
          <a:prstGeom prst="rect">
            <a:avLst/>
          </a:prstGeom>
        </p:spPr>
        <p:txBody>
          <a:bodyPr wrap="square" lIns="0" tIns="46800" rIns="0" bIns="46800" anchor="t" anchorCtr="0">
            <a:noAutofit/>
          </a:bodyPr>
          <a:lstStyle>
            <a:lvl1pPr marL="0" indent="0" algn="l">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5" name="Text Placeholder 2">
            <a:extLst>
              <a:ext uri="{FF2B5EF4-FFF2-40B4-BE49-F238E27FC236}">
                <a16:creationId xmlns:a16="http://schemas.microsoft.com/office/drawing/2014/main" id="{02909C2F-F9E1-F718-FD5C-8E7AC32E1F57}"/>
              </a:ext>
            </a:extLst>
          </p:cNvPr>
          <p:cNvSpPr>
            <a:spLocks noGrp="1"/>
          </p:cNvSpPr>
          <p:nvPr>
            <p:ph type="body" idx="38" hasCustomPrompt="1"/>
          </p:nvPr>
        </p:nvSpPr>
        <p:spPr>
          <a:xfrm>
            <a:off x="9999918" y="3142059"/>
            <a:ext cx="1650745" cy="2734866"/>
          </a:xfrm>
          <a:prstGeom prst="rect">
            <a:avLst/>
          </a:prstGeom>
        </p:spPr>
        <p:txBody>
          <a:bodyPr wrap="square" lIns="0" tIns="46800" rIns="0" bIns="46800" anchor="t" anchorCtr="0">
            <a:noAutofit/>
          </a:bodyPr>
          <a:lstStyle>
            <a:lvl1pPr marL="0" indent="0" algn="l">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6" name="Text Placeholder 2">
            <a:extLst>
              <a:ext uri="{FF2B5EF4-FFF2-40B4-BE49-F238E27FC236}">
                <a16:creationId xmlns:a16="http://schemas.microsoft.com/office/drawing/2014/main" id="{B42774A9-79E3-5EC8-19AF-CED59D98AD77}"/>
              </a:ext>
            </a:extLst>
          </p:cNvPr>
          <p:cNvSpPr>
            <a:spLocks noGrp="1"/>
          </p:cNvSpPr>
          <p:nvPr>
            <p:ph type="body" idx="39" hasCustomPrompt="1"/>
          </p:nvPr>
        </p:nvSpPr>
        <p:spPr>
          <a:xfrm>
            <a:off x="2440588" y="2493546"/>
            <a:ext cx="1650745" cy="586957"/>
          </a:xfrm>
          <a:prstGeom prst="rect">
            <a:avLst/>
          </a:prstGeom>
        </p:spPr>
        <p:txBody>
          <a:bodyPr wrap="square" lIns="0" tIns="46800" rIns="0" bIns="46800" anchor="t" anchorCtr="0">
            <a:spAutoFit/>
          </a:bodyPr>
          <a:lstStyle>
            <a:lvl1pPr marL="0" indent="0" algn="l">
              <a:lnSpc>
                <a:spcPct val="10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0000</a:t>
            </a:r>
          </a:p>
        </p:txBody>
      </p:sp>
      <p:sp>
        <p:nvSpPr>
          <p:cNvPr id="8" name="Text Placeholder 2">
            <a:extLst>
              <a:ext uri="{FF2B5EF4-FFF2-40B4-BE49-F238E27FC236}">
                <a16:creationId xmlns:a16="http://schemas.microsoft.com/office/drawing/2014/main" id="{BD7B2DBB-AD2A-7A87-65DB-86819CDCAAD2}"/>
              </a:ext>
            </a:extLst>
          </p:cNvPr>
          <p:cNvSpPr>
            <a:spLocks noGrp="1"/>
          </p:cNvSpPr>
          <p:nvPr>
            <p:ph type="body" idx="40" hasCustomPrompt="1"/>
          </p:nvPr>
        </p:nvSpPr>
        <p:spPr>
          <a:xfrm>
            <a:off x="4330421" y="2493546"/>
            <a:ext cx="1650745" cy="586957"/>
          </a:xfrm>
          <a:prstGeom prst="rect">
            <a:avLst/>
          </a:prstGeom>
        </p:spPr>
        <p:txBody>
          <a:bodyPr wrap="square" lIns="0" tIns="46800" rIns="0" bIns="46800" anchor="t" anchorCtr="0">
            <a:spAutoFit/>
          </a:bodyPr>
          <a:lstStyle>
            <a:lvl1pPr marL="0" indent="0" algn="l">
              <a:lnSpc>
                <a:spcPct val="100000"/>
              </a:lnSpc>
              <a:buNone/>
              <a:defRPr sz="32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0000</a:t>
            </a:r>
          </a:p>
        </p:txBody>
      </p:sp>
      <p:sp>
        <p:nvSpPr>
          <p:cNvPr id="10" name="Text Placeholder 2">
            <a:extLst>
              <a:ext uri="{FF2B5EF4-FFF2-40B4-BE49-F238E27FC236}">
                <a16:creationId xmlns:a16="http://schemas.microsoft.com/office/drawing/2014/main" id="{3C89CF61-3EF1-2C04-21A1-FB0CD0370C4B}"/>
              </a:ext>
            </a:extLst>
          </p:cNvPr>
          <p:cNvSpPr>
            <a:spLocks noGrp="1"/>
          </p:cNvSpPr>
          <p:nvPr>
            <p:ph type="body" idx="41" hasCustomPrompt="1"/>
          </p:nvPr>
        </p:nvSpPr>
        <p:spPr>
          <a:xfrm>
            <a:off x="6220254" y="2493546"/>
            <a:ext cx="1650745" cy="586957"/>
          </a:xfrm>
          <a:prstGeom prst="rect">
            <a:avLst/>
          </a:prstGeom>
        </p:spPr>
        <p:txBody>
          <a:bodyPr wrap="square" lIns="0" tIns="46800" rIns="0" bIns="46800" anchor="t" anchorCtr="0">
            <a:spAutoFit/>
          </a:bodyPr>
          <a:lstStyle>
            <a:lvl1pPr marL="0" indent="0" algn="l">
              <a:lnSpc>
                <a:spcPct val="100000"/>
              </a:lnSpc>
              <a:buNone/>
              <a:defRPr sz="3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0000</a:t>
            </a:r>
          </a:p>
        </p:txBody>
      </p:sp>
      <p:sp>
        <p:nvSpPr>
          <p:cNvPr id="13" name="Text Placeholder 2">
            <a:extLst>
              <a:ext uri="{FF2B5EF4-FFF2-40B4-BE49-F238E27FC236}">
                <a16:creationId xmlns:a16="http://schemas.microsoft.com/office/drawing/2014/main" id="{6418991E-56B0-55CB-518C-5FA062E41B8A}"/>
              </a:ext>
            </a:extLst>
          </p:cNvPr>
          <p:cNvSpPr>
            <a:spLocks noGrp="1"/>
          </p:cNvSpPr>
          <p:nvPr>
            <p:ph type="body" idx="42" hasCustomPrompt="1"/>
          </p:nvPr>
        </p:nvSpPr>
        <p:spPr>
          <a:xfrm>
            <a:off x="8110087" y="2493546"/>
            <a:ext cx="1650745" cy="586957"/>
          </a:xfrm>
          <a:prstGeom prst="rect">
            <a:avLst/>
          </a:prstGeom>
        </p:spPr>
        <p:txBody>
          <a:bodyPr wrap="square" lIns="0" tIns="46800" rIns="0" bIns="46800" anchor="t" anchorCtr="0">
            <a:spAutoFit/>
          </a:bodyPr>
          <a:lstStyle>
            <a:lvl1pPr marL="0" indent="0" algn="l">
              <a:lnSpc>
                <a:spcPct val="100000"/>
              </a:lnSpc>
              <a:buNone/>
              <a:defRPr sz="32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0000</a:t>
            </a:r>
          </a:p>
        </p:txBody>
      </p:sp>
      <p:sp>
        <p:nvSpPr>
          <p:cNvPr id="15" name="Text Placeholder 2">
            <a:extLst>
              <a:ext uri="{FF2B5EF4-FFF2-40B4-BE49-F238E27FC236}">
                <a16:creationId xmlns:a16="http://schemas.microsoft.com/office/drawing/2014/main" id="{D58056D4-7645-01F0-326A-D9972F824A20}"/>
              </a:ext>
            </a:extLst>
          </p:cNvPr>
          <p:cNvSpPr>
            <a:spLocks noGrp="1"/>
          </p:cNvSpPr>
          <p:nvPr>
            <p:ph type="body" idx="43" hasCustomPrompt="1"/>
          </p:nvPr>
        </p:nvSpPr>
        <p:spPr>
          <a:xfrm>
            <a:off x="9999918" y="2493546"/>
            <a:ext cx="1650745" cy="586957"/>
          </a:xfrm>
          <a:prstGeom prst="rect">
            <a:avLst/>
          </a:prstGeom>
        </p:spPr>
        <p:txBody>
          <a:bodyPr wrap="square" lIns="0" tIns="46800" rIns="0" bIns="46800" anchor="t" anchorCtr="0">
            <a:spAutoFit/>
          </a:bodyPr>
          <a:lstStyle>
            <a:lvl1pPr marL="0" indent="0" algn="l">
              <a:lnSpc>
                <a:spcPct val="100000"/>
              </a:lnSpc>
              <a:buNone/>
              <a:defRPr sz="32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0000</a:t>
            </a:r>
          </a:p>
        </p:txBody>
      </p:sp>
      <p:sp>
        <p:nvSpPr>
          <p:cNvPr id="17" name="Rectangle 16">
            <a:extLst>
              <a:ext uri="{FF2B5EF4-FFF2-40B4-BE49-F238E27FC236}">
                <a16:creationId xmlns:a16="http://schemas.microsoft.com/office/drawing/2014/main" id="{0E978C0F-7E6B-916F-7456-72E0CD7FC5A0}"/>
              </a:ext>
            </a:extLst>
          </p:cNvPr>
          <p:cNvSpPr/>
          <p:nvPr userDrawn="1"/>
        </p:nvSpPr>
        <p:spPr>
          <a:xfrm rot="16200000">
            <a:off x="6059206" y="-3317436"/>
            <a:ext cx="72000" cy="11110914"/>
          </a:xfrm>
          <a:prstGeom prst="rect">
            <a:avLst/>
          </a:prstGeom>
          <a:gradFill>
            <a:gsLst>
              <a:gs pos="0">
                <a:schemeClr val="accent1"/>
              </a:gs>
              <a:gs pos="80000">
                <a:schemeClr val="accent5"/>
              </a:gs>
              <a:gs pos="60000">
                <a:schemeClr val="accent3"/>
              </a:gs>
              <a:gs pos="40000">
                <a:schemeClr val="accent6"/>
              </a:gs>
              <a:gs pos="20000">
                <a:schemeClr val="accent2"/>
              </a:gs>
              <a:gs pos="100000">
                <a:schemeClr val="accent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8" name="Group 17">
            <a:extLst>
              <a:ext uri="{FF2B5EF4-FFF2-40B4-BE49-F238E27FC236}">
                <a16:creationId xmlns:a16="http://schemas.microsoft.com/office/drawing/2014/main" id="{BC71E33F-44C9-7C8F-6057-8D1A7ACADFF2}"/>
              </a:ext>
            </a:extLst>
          </p:cNvPr>
          <p:cNvGrpSpPr/>
          <p:nvPr userDrawn="1"/>
        </p:nvGrpSpPr>
        <p:grpSpPr>
          <a:xfrm>
            <a:off x="550755" y="2135086"/>
            <a:ext cx="205870" cy="328862"/>
            <a:chOff x="880343" y="2135086"/>
            <a:chExt cx="205870" cy="328862"/>
          </a:xfrm>
          <a:solidFill>
            <a:schemeClr val="accent1"/>
          </a:solidFill>
        </p:grpSpPr>
        <p:sp>
          <p:nvSpPr>
            <p:cNvPr id="19" name="Oval 18">
              <a:extLst>
                <a:ext uri="{FF2B5EF4-FFF2-40B4-BE49-F238E27FC236}">
                  <a16:creationId xmlns:a16="http://schemas.microsoft.com/office/drawing/2014/main" id="{FB4D6E96-5512-DBE9-5E46-85E3BCB3E9EF}"/>
                </a:ext>
              </a:extLst>
            </p:cNvPr>
            <p:cNvSpPr/>
            <p:nvPr userDrawn="1"/>
          </p:nvSpPr>
          <p:spPr>
            <a:xfrm>
              <a:off x="880343" y="2135086"/>
              <a:ext cx="205870" cy="205870"/>
            </a:xfrm>
            <a:prstGeom prst="ellipse">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4F54C926-D460-5E81-50C2-A5863BFB32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930576" y="2370553"/>
              <a:ext cx="105403" cy="93395"/>
            </a:xfrm>
            <a:prstGeom prst="rect">
              <a:avLst/>
            </a:prstGeom>
          </p:spPr>
        </p:pic>
      </p:grpSp>
      <p:grpSp>
        <p:nvGrpSpPr>
          <p:cNvPr id="21" name="Group 20">
            <a:extLst>
              <a:ext uri="{FF2B5EF4-FFF2-40B4-BE49-F238E27FC236}">
                <a16:creationId xmlns:a16="http://schemas.microsoft.com/office/drawing/2014/main" id="{8606D1B5-44A6-F706-9D28-ADD5EB55C6A1}"/>
              </a:ext>
            </a:extLst>
          </p:cNvPr>
          <p:cNvGrpSpPr/>
          <p:nvPr userDrawn="1"/>
        </p:nvGrpSpPr>
        <p:grpSpPr>
          <a:xfrm>
            <a:off x="2440588" y="2135086"/>
            <a:ext cx="205870" cy="328862"/>
            <a:chOff x="880343" y="2135086"/>
            <a:chExt cx="205870" cy="328862"/>
          </a:xfrm>
          <a:solidFill>
            <a:schemeClr val="accent2"/>
          </a:solidFill>
        </p:grpSpPr>
        <p:sp>
          <p:nvSpPr>
            <p:cNvPr id="22" name="Oval 21">
              <a:extLst>
                <a:ext uri="{FF2B5EF4-FFF2-40B4-BE49-F238E27FC236}">
                  <a16:creationId xmlns:a16="http://schemas.microsoft.com/office/drawing/2014/main" id="{E45EE789-6928-6790-C3D3-481511D8E7F7}"/>
                </a:ext>
              </a:extLst>
            </p:cNvPr>
            <p:cNvSpPr/>
            <p:nvPr userDrawn="1"/>
          </p:nvSpPr>
          <p:spPr>
            <a:xfrm>
              <a:off x="880343" y="2135086"/>
              <a:ext cx="205870" cy="205870"/>
            </a:xfrm>
            <a:prstGeom prst="ellipse">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FF4F087F-4138-41CD-6B7B-6A41AC38F1A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930576" y="2370553"/>
              <a:ext cx="105403" cy="93395"/>
            </a:xfrm>
            <a:prstGeom prst="rect">
              <a:avLst/>
            </a:prstGeom>
          </p:spPr>
        </p:pic>
      </p:grpSp>
      <p:grpSp>
        <p:nvGrpSpPr>
          <p:cNvPr id="24" name="Group 23">
            <a:extLst>
              <a:ext uri="{FF2B5EF4-FFF2-40B4-BE49-F238E27FC236}">
                <a16:creationId xmlns:a16="http://schemas.microsoft.com/office/drawing/2014/main" id="{46E7879E-62CD-F0DC-CA5D-ED11C4AAA3EA}"/>
              </a:ext>
            </a:extLst>
          </p:cNvPr>
          <p:cNvGrpSpPr/>
          <p:nvPr userDrawn="1"/>
        </p:nvGrpSpPr>
        <p:grpSpPr>
          <a:xfrm>
            <a:off x="6220254" y="2135086"/>
            <a:ext cx="205870" cy="328862"/>
            <a:chOff x="880343" y="2135086"/>
            <a:chExt cx="205870" cy="328862"/>
          </a:xfrm>
          <a:solidFill>
            <a:schemeClr val="accent3"/>
          </a:solidFill>
        </p:grpSpPr>
        <p:sp>
          <p:nvSpPr>
            <p:cNvPr id="25" name="Oval 24">
              <a:extLst>
                <a:ext uri="{FF2B5EF4-FFF2-40B4-BE49-F238E27FC236}">
                  <a16:creationId xmlns:a16="http://schemas.microsoft.com/office/drawing/2014/main" id="{53355714-1882-6D5C-7F49-5CDC22E7D01A}"/>
                </a:ext>
              </a:extLst>
            </p:cNvPr>
            <p:cNvSpPr/>
            <p:nvPr userDrawn="1"/>
          </p:nvSpPr>
          <p:spPr>
            <a:xfrm>
              <a:off x="880343" y="2135086"/>
              <a:ext cx="205870" cy="205870"/>
            </a:xfrm>
            <a:prstGeom prst="ellipse">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8E1B2B76-D052-2695-1B92-5B35E1FCDE1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0800000">
              <a:off x="930576" y="2370553"/>
              <a:ext cx="105403" cy="93395"/>
            </a:xfrm>
            <a:prstGeom prst="rect">
              <a:avLst/>
            </a:prstGeom>
          </p:spPr>
        </p:pic>
      </p:grpSp>
      <p:grpSp>
        <p:nvGrpSpPr>
          <p:cNvPr id="27" name="Group 26">
            <a:extLst>
              <a:ext uri="{FF2B5EF4-FFF2-40B4-BE49-F238E27FC236}">
                <a16:creationId xmlns:a16="http://schemas.microsoft.com/office/drawing/2014/main" id="{9A80C68D-6A56-6A94-D601-ED75CDEA55CC}"/>
              </a:ext>
            </a:extLst>
          </p:cNvPr>
          <p:cNvGrpSpPr/>
          <p:nvPr userDrawn="1"/>
        </p:nvGrpSpPr>
        <p:grpSpPr>
          <a:xfrm>
            <a:off x="8110087" y="2135086"/>
            <a:ext cx="205870" cy="328862"/>
            <a:chOff x="880343" y="2135086"/>
            <a:chExt cx="205870" cy="328862"/>
          </a:xfrm>
          <a:solidFill>
            <a:schemeClr val="accent5"/>
          </a:solidFill>
        </p:grpSpPr>
        <p:sp>
          <p:nvSpPr>
            <p:cNvPr id="28" name="Oval 27">
              <a:extLst>
                <a:ext uri="{FF2B5EF4-FFF2-40B4-BE49-F238E27FC236}">
                  <a16:creationId xmlns:a16="http://schemas.microsoft.com/office/drawing/2014/main" id="{39B424C9-05D4-3578-9980-3839A8946EF6}"/>
                </a:ext>
              </a:extLst>
            </p:cNvPr>
            <p:cNvSpPr/>
            <p:nvPr userDrawn="1"/>
          </p:nvSpPr>
          <p:spPr>
            <a:xfrm>
              <a:off x="880343" y="2135086"/>
              <a:ext cx="205870" cy="205870"/>
            </a:xfrm>
            <a:prstGeom prst="ellipse">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70D9E1DF-0683-ECD0-908D-8D87EB25D9B3}"/>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930576" y="2370553"/>
              <a:ext cx="105403" cy="93395"/>
            </a:xfrm>
            <a:prstGeom prst="rect">
              <a:avLst/>
            </a:prstGeom>
          </p:spPr>
        </p:pic>
      </p:grpSp>
      <p:grpSp>
        <p:nvGrpSpPr>
          <p:cNvPr id="34" name="Group 33">
            <a:extLst>
              <a:ext uri="{FF2B5EF4-FFF2-40B4-BE49-F238E27FC236}">
                <a16:creationId xmlns:a16="http://schemas.microsoft.com/office/drawing/2014/main" id="{A184A66B-03E1-412C-8CDB-E53C06AD1636}"/>
              </a:ext>
            </a:extLst>
          </p:cNvPr>
          <p:cNvGrpSpPr/>
          <p:nvPr userDrawn="1"/>
        </p:nvGrpSpPr>
        <p:grpSpPr>
          <a:xfrm>
            <a:off x="4330421" y="2135086"/>
            <a:ext cx="205870" cy="328862"/>
            <a:chOff x="880343" y="2135086"/>
            <a:chExt cx="205870" cy="328862"/>
          </a:xfrm>
          <a:solidFill>
            <a:schemeClr val="accent6"/>
          </a:solidFill>
        </p:grpSpPr>
        <p:sp>
          <p:nvSpPr>
            <p:cNvPr id="35" name="Oval 34">
              <a:extLst>
                <a:ext uri="{FF2B5EF4-FFF2-40B4-BE49-F238E27FC236}">
                  <a16:creationId xmlns:a16="http://schemas.microsoft.com/office/drawing/2014/main" id="{C462E5FF-781F-3FC5-FAC3-881FFF023624}"/>
                </a:ext>
              </a:extLst>
            </p:cNvPr>
            <p:cNvSpPr/>
            <p:nvPr userDrawn="1"/>
          </p:nvSpPr>
          <p:spPr>
            <a:xfrm>
              <a:off x="880343" y="2135086"/>
              <a:ext cx="205870" cy="205870"/>
            </a:xfrm>
            <a:prstGeom prst="ellipse">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9BB6F7A8-4CA9-D581-B8FF-62C957F7AF44}"/>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930576" y="2370553"/>
              <a:ext cx="105403" cy="93395"/>
            </a:xfrm>
            <a:prstGeom prst="rect">
              <a:avLst/>
            </a:prstGeom>
          </p:spPr>
        </p:pic>
      </p:grpSp>
      <p:grpSp>
        <p:nvGrpSpPr>
          <p:cNvPr id="38" name="Group 37">
            <a:extLst>
              <a:ext uri="{FF2B5EF4-FFF2-40B4-BE49-F238E27FC236}">
                <a16:creationId xmlns:a16="http://schemas.microsoft.com/office/drawing/2014/main" id="{C712C4F2-FFC0-ED12-8AC3-AAD7B064AD59}"/>
              </a:ext>
            </a:extLst>
          </p:cNvPr>
          <p:cNvGrpSpPr/>
          <p:nvPr userDrawn="1"/>
        </p:nvGrpSpPr>
        <p:grpSpPr>
          <a:xfrm>
            <a:off x="9999918" y="2135086"/>
            <a:ext cx="205870" cy="328862"/>
            <a:chOff x="880343" y="2135086"/>
            <a:chExt cx="205870" cy="328862"/>
          </a:xfrm>
          <a:solidFill>
            <a:schemeClr val="accent4"/>
          </a:solidFill>
        </p:grpSpPr>
        <p:sp>
          <p:nvSpPr>
            <p:cNvPr id="39" name="Oval 38">
              <a:extLst>
                <a:ext uri="{FF2B5EF4-FFF2-40B4-BE49-F238E27FC236}">
                  <a16:creationId xmlns:a16="http://schemas.microsoft.com/office/drawing/2014/main" id="{908E43F7-3DA5-E6F5-FA41-DD11301ADE67}"/>
                </a:ext>
              </a:extLst>
            </p:cNvPr>
            <p:cNvSpPr/>
            <p:nvPr userDrawn="1"/>
          </p:nvSpPr>
          <p:spPr>
            <a:xfrm>
              <a:off x="880343" y="2135086"/>
              <a:ext cx="205870" cy="205870"/>
            </a:xfrm>
            <a:prstGeom prst="ellipse">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FA8C99A1-6D6F-DF25-9E95-0AA5815B6C39}"/>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0800000">
              <a:off x="930576" y="2370553"/>
              <a:ext cx="105403" cy="93395"/>
            </a:xfrm>
            <a:prstGeom prst="rect">
              <a:avLst/>
            </a:prstGeom>
          </p:spPr>
        </p:pic>
      </p:grpSp>
      <p:sp>
        <p:nvSpPr>
          <p:cNvPr id="7" name="Text Placeholder 2">
            <a:extLst>
              <a:ext uri="{FF2B5EF4-FFF2-40B4-BE49-F238E27FC236}">
                <a16:creationId xmlns:a16="http://schemas.microsoft.com/office/drawing/2014/main" id="{25CC1529-76C7-3DDA-903A-97286AF25E68}"/>
              </a:ext>
            </a:extLst>
          </p:cNvPr>
          <p:cNvSpPr>
            <a:spLocks noGrp="1"/>
          </p:cNvSpPr>
          <p:nvPr>
            <p:ph type="body" idx="44" hasCustomPrompt="1"/>
          </p:nvPr>
        </p:nvSpPr>
        <p:spPr>
          <a:xfrm>
            <a:off x="2440586" y="3142059"/>
            <a:ext cx="1650745" cy="2734866"/>
          </a:xfrm>
          <a:prstGeom prst="rect">
            <a:avLst/>
          </a:prstGeom>
        </p:spPr>
        <p:txBody>
          <a:bodyPr wrap="square" lIns="0" tIns="46800" rIns="0" bIns="46800" anchor="t" anchorCtr="0">
            <a:noAutofit/>
          </a:bodyPr>
          <a:lstStyle>
            <a:lvl1pPr marL="0" indent="0" algn="l">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Tree>
    <p:extLst>
      <p:ext uri="{BB962C8B-B14F-4D97-AF65-F5344CB8AC3E}">
        <p14:creationId xmlns:p14="http://schemas.microsoft.com/office/powerpoint/2010/main" val="286923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pic>
        <p:nvPicPr>
          <p:cNvPr id="41" name="Graphic 40">
            <a:extLst>
              <a:ext uri="{FF2B5EF4-FFF2-40B4-BE49-F238E27FC236}">
                <a16:creationId xmlns:a16="http://schemas.microsoft.com/office/drawing/2014/main" id="{533CA6C3-23F6-FD50-7A82-6D627C1FD89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5458" b="6878"/>
          <a:stretch/>
        </p:blipFill>
        <p:spPr>
          <a:xfrm>
            <a:off x="7980680" y="0"/>
            <a:ext cx="4211320" cy="6858000"/>
          </a:xfrm>
          <a:prstGeom prst="rect">
            <a:avLst/>
          </a:prstGeom>
        </p:spPr>
      </p:pic>
      <p:sp>
        <p:nvSpPr>
          <p:cNvPr id="36" name="Picture Placeholder 35">
            <a:extLst>
              <a:ext uri="{FF2B5EF4-FFF2-40B4-BE49-F238E27FC236}">
                <a16:creationId xmlns:a16="http://schemas.microsoft.com/office/drawing/2014/main" id="{6CCE8839-6BC8-AF25-5EF3-8E6C5B9C7227}"/>
              </a:ext>
            </a:extLst>
          </p:cNvPr>
          <p:cNvSpPr>
            <a:spLocks noGrp="1"/>
          </p:cNvSpPr>
          <p:nvPr>
            <p:ph type="pic" sz="quarter" idx="16"/>
          </p:nvPr>
        </p:nvSpPr>
        <p:spPr>
          <a:xfrm>
            <a:off x="4624850" y="0"/>
            <a:ext cx="7567151" cy="6858001"/>
          </a:xfrm>
          <a:custGeom>
            <a:avLst/>
            <a:gdLst>
              <a:gd name="connsiteX0" fmla="*/ 0 w 7567151"/>
              <a:gd name="connsiteY0" fmla="*/ 0 h 6858001"/>
              <a:gd name="connsiteX1" fmla="*/ 5054460 w 7567151"/>
              <a:gd name="connsiteY1" fmla="*/ 0 h 6858001"/>
              <a:gd name="connsiteX2" fmla="*/ 7278111 w 7567151"/>
              <a:gd name="connsiteY2" fmla="*/ 5459802 h 6858001"/>
              <a:gd name="connsiteX3" fmla="*/ 7563752 w 7567151"/>
              <a:gd name="connsiteY3" fmla="*/ 6722574 h 6858001"/>
              <a:gd name="connsiteX4" fmla="*/ 7550082 w 7567151"/>
              <a:gd name="connsiteY4" fmla="*/ 6858001 h 6858001"/>
              <a:gd name="connsiteX5" fmla="*/ 2805718 w 7567151"/>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7151" h="6858001">
                <a:moveTo>
                  <a:pt x="0" y="0"/>
                </a:moveTo>
                <a:lnTo>
                  <a:pt x="5054460" y="0"/>
                </a:lnTo>
                <a:lnTo>
                  <a:pt x="7278111" y="5459802"/>
                </a:lnTo>
                <a:cubicBezTo>
                  <a:pt x="7480150" y="5833696"/>
                  <a:pt x="7588137" y="6264026"/>
                  <a:pt x="7563752" y="6722574"/>
                </a:cubicBezTo>
                <a:lnTo>
                  <a:pt x="7550082" y="6858001"/>
                </a:lnTo>
                <a:lnTo>
                  <a:pt x="2805718" y="6858001"/>
                </a:lnTo>
                <a:close/>
              </a:path>
            </a:pathLst>
          </a:custGeom>
          <a:solidFill>
            <a:schemeClr val="bg2"/>
          </a:solidFill>
        </p:spPr>
        <p:txBody>
          <a:bodyPr wrap="square">
            <a:noAutofit/>
          </a:bodyPr>
          <a:lstStyle>
            <a:lvl1pPr marL="0" indent="0">
              <a:buNone/>
              <a:defRPr/>
            </a:lvl1pPr>
          </a:lstStyle>
          <a:p>
            <a:endParaRPr lang="en-US"/>
          </a:p>
        </p:txBody>
      </p:sp>
      <p:grpSp>
        <p:nvGrpSpPr>
          <p:cNvPr id="6" name="Group 5">
            <a:extLst>
              <a:ext uri="{FF2B5EF4-FFF2-40B4-BE49-F238E27FC236}">
                <a16:creationId xmlns:a16="http://schemas.microsoft.com/office/drawing/2014/main" id="{F7087522-DCE3-4583-EDE1-251E86AFBE16}"/>
              </a:ext>
            </a:extLst>
          </p:cNvPr>
          <p:cNvGrpSpPr/>
          <p:nvPr userDrawn="1"/>
        </p:nvGrpSpPr>
        <p:grpSpPr>
          <a:xfrm>
            <a:off x="10148385" y="6317984"/>
            <a:ext cx="1502868" cy="312218"/>
            <a:chOff x="10148385" y="6317984"/>
            <a:chExt cx="1502868" cy="312218"/>
          </a:xfrm>
        </p:grpSpPr>
        <p:sp>
          <p:nvSpPr>
            <p:cNvPr id="7" name="Freeform: Shape 6">
              <a:extLst>
                <a:ext uri="{FF2B5EF4-FFF2-40B4-BE49-F238E27FC236}">
                  <a16:creationId xmlns:a16="http://schemas.microsoft.com/office/drawing/2014/main" id="{8E7B1F50-C171-36A1-1CE8-CEBC097199FB}"/>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FE780E8-6514-182E-E3EC-C7A7676F412A}"/>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8F755DC-2264-99DA-CCF4-6B5D07B88794}"/>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1CD48AB-B6ED-1B9F-D6D2-7986B2145BD5}"/>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078601-E836-291C-BF5D-B88991D1B9D9}"/>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92B2F4A-95B5-4094-C755-7639F4F062BD}"/>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F921289-492B-9002-73CA-4B1A5C12BE3C}"/>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74195E8-5ABD-23D7-301D-6365705BEE76}"/>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A1F8D8A-DDA7-8BBE-AB46-E93FE2804244}"/>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E3EE8B-5FCF-0389-DA5E-9BD5B7A7A7E6}"/>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75754BD-BA09-BE77-07CA-6EF6A786E048}"/>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EAD1A71-DE46-9C7E-4FE7-309853111521}"/>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89D5FA8-8331-FE9C-FED1-3F21AA2D0235}"/>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C70089E-B2AF-ADC4-A6DB-07717208C362}"/>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CE4E4E4-E742-2105-A628-CDF37F93C302}"/>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36BF511-2636-AECB-BD02-AF1C49A048E0}"/>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E0D2021-C834-57CC-35D8-D9DE7AFEAABA}"/>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93F7723-864D-7D62-ACFA-842260DCEFA1}"/>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7347831-9E2B-4231-6D38-407FE74F6E6A}"/>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A4482E4-A334-1CB9-5567-EC8ABE051C41}"/>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79F152C-5F46-D7A5-3D50-DCF274D53B39}"/>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5D7B6DE-B30D-686F-5AB8-7C714A875C19}"/>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
        <p:nvSpPr>
          <p:cNvPr id="31" name="Slide Number Placeholder 3">
            <a:extLst>
              <a:ext uri="{FF2B5EF4-FFF2-40B4-BE49-F238E27FC236}">
                <a16:creationId xmlns:a16="http://schemas.microsoft.com/office/drawing/2014/main" id="{00E21E6B-AD3C-1A68-A178-9F3231CB4680}"/>
              </a:ext>
            </a:extLst>
          </p:cNvPr>
          <p:cNvSpPr>
            <a:spLocks noGrp="1"/>
          </p:cNvSpPr>
          <p:nvPr>
            <p:ph type="sldNum" sz="quarter" idx="11"/>
          </p:nvPr>
        </p:nvSpPr>
        <p:spPr>
          <a:xfrm>
            <a:off x="539750" y="6316664"/>
            <a:ext cx="245110" cy="316546"/>
          </a:xfrm>
        </p:spPr>
        <p:txBody>
          <a:bodyPr vert="horz" wrap="square" lIns="0" tIns="45720" rIns="0" bIns="45720" rtlCol="0" anchor="ctr" anchorCtr="0">
            <a:noAutofit/>
          </a:bodyPr>
          <a:lstStyle>
            <a:lvl1pPr>
              <a:defRPr lang="en-US" smtClean="0"/>
            </a:lvl1pPr>
          </a:lstStyle>
          <a:p>
            <a:fld id="{AE6C97B7-05AD-4402-A8A1-A463185BD3F3}" type="slidenum">
              <a:rPr lang="en-AU" smtClean="0"/>
              <a:pPr/>
              <a:t>‹#›</a:t>
            </a:fld>
            <a:endParaRPr lang="en-AU"/>
          </a:p>
        </p:txBody>
      </p:sp>
      <p:sp>
        <p:nvSpPr>
          <p:cNvPr id="2" name="Title 1">
            <a:extLst>
              <a:ext uri="{FF2B5EF4-FFF2-40B4-BE49-F238E27FC236}">
                <a16:creationId xmlns:a16="http://schemas.microsoft.com/office/drawing/2014/main" id="{C422D609-344D-7221-46F4-ED8C2F0E6412}"/>
              </a:ext>
            </a:extLst>
          </p:cNvPr>
          <p:cNvSpPr>
            <a:spLocks noGrp="1"/>
          </p:cNvSpPr>
          <p:nvPr>
            <p:ph type="title"/>
          </p:nvPr>
        </p:nvSpPr>
        <p:spPr>
          <a:xfrm>
            <a:off x="539750" y="543171"/>
            <a:ext cx="6259929" cy="535531"/>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326CD6-591A-E0D9-C859-BAB2A2FD7105}"/>
              </a:ext>
            </a:extLst>
          </p:cNvPr>
          <p:cNvSpPr>
            <a:spLocks noGrp="1"/>
          </p:cNvSpPr>
          <p:nvPr>
            <p:ph type="body" idx="20"/>
          </p:nvPr>
        </p:nvSpPr>
        <p:spPr>
          <a:xfrm>
            <a:off x="539750" y="1372133"/>
            <a:ext cx="4085099" cy="1390076"/>
          </a:xfrm>
        </p:spPr>
        <p:txBody>
          <a:bodyPr wrap="square" lIns="0" tIns="46800" rIns="0" bIns="46800" anchor="t">
            <a:noAutofit/>
          </a:bodyPr>
          <a:lstStyle>
            <a:lvl1pPr marL="0" indent="0">
              <a:lnSpc>
                <a:spcPct val="100000"/>
              </a:lnSpc>
              <a:buNone/>
              <a:defRPr sz="2000" b="1" cap="none" baseline="0">
                <a:solidFill>
                  <a:schemeClr val="accent2"/>
                </a:solidFill>
                <a:latin typeface="VIC SemiBold" panose="000007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
        <p:nvSpPr>
          <p:cNvPr id="4" name="Text Placeholder 2">
            <a:extLst>
              <a:ext uri="{FF2B5EF4-FFF2-40B4-BE49-F238E27FC236}">
                <a16:creationId xmlns:a16="http://schemas.microsoft.com/office/drawing/2014/main" id="{5F5A56E7-94F9-F56F-4FAF-403712B31315}"/>
              </a:ext>
            </a:extLst>
          </p:cNvPr>
          <p:cNvSpPr>
            <a:spLocks noGrp="1"/>
          </p:cNvSpPr>
          <p:nvPr>
            <p:ph type="body" idx="56"/>
          </p:nvPr>
        </p:nvSpPr>
        <p:spPr>
          <a:xfrm>
            <a:off x="539750" y="2762210"/>
            <a:ext cx="4085099" cy="340735"/>
          </a:xfrm>
        </p:spPr>
        <p:txBody>
          <a:bodyPr wrap="square" lIns="0" tIns="46800" rIns="0" bIns="46800" anchor="t">
            <a:spAutoFit/>
          </a:bodyPr>
          <a:lstStyle>
            <a:lvl1pPr marL="0" indent="0">
              <a:lnSpc>
                <a:spcPct val="100000"/>
              </a:lnSpc>
              <a:buNone/>
              <a:defRPr sz="1600" b="0" cap="none" baseline="0">
                <a:solidFill>
                  <a:schemeClr val="tx2"/>
                </a:solidFill>
                <a:latin typeface="VIC SemiBold Italic" panose="000007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5C17D13E-2484-CEE5-D07B-698808494881}"/>
              </a:ext>
            </a:extLst>
          </p:cNvPr>
          <p:cNvSpPr>
            <a:spLocks noGrp="1"/>
          </p:cNvSpPr>
          <p:nvPr>
            <p:ph type="body" idx="57"/>
          </p:nvPr>
        </p:nvSpPr>
        <p:spPr>
          <a:xfrm>
            <a:off x="1018073" y="3757019"/>
            <a:ext cx="2187503" cy="340735"/>
          </a:xfrm>
        </p:spPr>
        <p:txBody>
          <a:bodyPr wrap="square" lIns="0" tIns="46800" rIns="0" bIns="46800" anchor="t">
            <a:spAutoFit/>
          </a:bodyPr>
          <a:lstStyle>
            <a:lvl1pPr marL="0" indent="0">
              <a:lnSpc>
                <a:spcPct val="100000"/>
              </a:lnSpc>
              <a:buNone/>
              <a:defRPr sz="1600" b="0" cap="none" baseline="0">
                <a:solidFill>
                  <a:schemeClr val="tx2"/>
                </a:solidFill>
                <a:latin typeface="VIC SemiBold Italic" panose="000007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
        <p:nvSpPr>
          <p:cNvPr id="30" name="Text Placeholder 2">
            <a:extLst>
              <a:ext uri="{FF2B5EF4-FFF2-40B4-BE49-F238E27FC236}">
                <a16:creationId xmlns:a16="http://schemas.microsoft.com/office/drawing/2014/main" id="{B73790DF-53FA-CA08-FBD1-45C6E3046704}"/>
              </a:ext>
            </a:extLst>
          </p:cNvPr>
          <p:cNvSpPr>
            <a:spLocks noGrp="1"/>
          </p:cNvSpPr>
          <p:nvPr>
            <p:ph type="body" idx="58"/>
          </p:nvPr>
        </p:nvSpPr>
        <p:spPr>
          <a:xfrm>
            <a:off x="1018073" y="4589459"/>
            <a:ext cx="2187503" cy="340735"/>
          </a:xfrm>
        </p:spPr>
        <p:txBody>
          <a:bodyPr wrap="square" lIns="0" tIns="46800" rIns="0" bIns="46800" anchor="t">
            <a:spAutoFit/>
          </a:bodyPr>
          <a:lstStyle>
            <a:lvl1pPr marL="0" indent="0">
              <a:lnSpc>
                <a:spcPct val="100000"/>
              </a:lnSpc>
              <a:buNone/>
              <a:defRPr sz="1600" b="0" cap="none" baseline="0">
                <a:solidFill>
                  <a:schemeClr val="tx2"/>
                </a:solidFill>
                <a:latin typeface="VIC SemiBold Italic" panose="000007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
        <p:nvSpPr>
          <p:cNvPr id="32" name="Text Placeholder 2">
            <a:extLst>
              <a:ext uri="{FF2B5EF4-FFF2-40B4-BE49-F238E27FC236}">
                <a16:creationId xmlns:a16="http://schemas.microsoft.com/office/drawing/2014/main" id="{667B6EB6-B133-060C-A59E-4AB60048E367}"/>
              </a:ext>
            </a:extLst>
          </p:cNvPr>
          <p:cNvSpPr>
            <a:spLocks noGrp="1"/>
          </p:cNvSpPr>
          <p:nvPr>
            <p:ph type="body" idx="59"/>
          </p:nvPr>
        </p:nvSpPr>
        <p:spPr>
          <a:xfrm>
            <a:off x="1018073" y="5398599"/>
            <a:ext cx="2187503" cy="340735"/>
          </a:xfrm>
        </p:spPr>
        <p:txBody>
          <a:bodyPr wrap="square" lIns="0" tIns="46800" rIns="0" bIns="46800" anchor="t">
            <a:spAutoFit/>
          </a:bodyPr>
          <a:lstStyle>
            <a:lvl1pPr marL="0" indent="0">
              <a:lnSpc>
                <a:spcPct val="100000"/>
              </a:lnSpc>
              <a:buNone/>
              <a:defRPr sz="1600" b="0" cap="none" baseline="0">
                <a:solidFill>
                  <a:schemeClr val="tx2"/>
                </a:solidFill>
                <a:latin typeface="VIC SemiBold Italic" panose="000007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Tree>
    <p:extLst>
      <p:ext uri="{BB962C8B-B14F-4D97-AF65-F5344CB8AC3E}">
        <p14:creationId xmlns:p14="http://schemas.microsoft.com/office/powerpoint/2010/main" val="3371268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00DB7-9807-5AB3-7437-71F345EDEEA5}"/>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8">
            <a:extLst>
              <a:ext uri="{FF2B5EF4-FFF2-40B4-BE49-F238E27FC236}">
                <a16:creationId xmlns:a16="http://schemas.microsoft.com/office/drawing/2014/main" id="{593DE14D-7433-24DB-0E1A-AA2E4ADF2867}"/>
              </a:ext>
            </a:extLst>
          </p:cNvPr>
          <p:cNvSpPr>
            <a:spLocks noGrp="1"/>
          </p:cNvSpPr>
          <p:nvPr>
            <p:ph type="pic" sz="quarter" idx="16"/>
          </p:nvPr>
        </p:nvSpPr>
        <p:spPr>
          <a:xfrm>
            <a:off x="-1" y="0"/>
            <a:ext cx="5236985" cy="6858000"/>
          </a:xfrm>
          <a:custGeom>
            <a:avLst/>
            <a:gdLst>
              <a:gd name="connsiteX0" fmla="*/ 7411570 w 7567314"/>
              <a:gd name="connsiteY0" fmla="*/ 5764136 h 6858000"/>
              <a:gd name="connsiteX1" fmla="*/ 7411570 w 7567314"/>
              <a:gd name="connsiteY1" fmla="*/ 5764137 h 6858000"/>
              <a:gd name="connsiteX2" fmla="*/ 7563915 w 7567314"/>
              <a:gd name="connsiteY2" fmla="*/ 6724257 h 6858000"/>
              <a:gd name="connsiteX3" fmla="*/ 7550245 w 7567314"/>
              <a:gd name="connsiteY3" fmla="*/ 6858000 h 6858000"/>
              <a:gd name="connsiteX4" fmla="*/ 7563915 w 7567314"/>
              <a:gd name="connsiteY4" fmla="*/ 6724255 h 6858000"/>
              <a:gd name="connsiteX5" fmla="*/ 7463868 w 7567314"/>
              <a:gd name="connsiteY5" fmla="*/ 5914631 h 6858000"/>
              <a:gd name="connsiteX6" fmla="*/ 0 w 7567314"/>
              <a:gd name="connsiteY6" fmla="*/ 0 h 6858000"/>
              <a:gd name="connsiteX7" fmla="*/ 5019451 w 7567314"/>
              <a:gd name="connsiteY7" fmla="*/ 0 h 6858000"/>
              <a:gd name="connsiteX8" fmla="*/ 7277631 w 7567314"/>
              <a:gd name="connsiteY8" fmla="*/ 5475630 h 6858000"/>
              <a:gd name="connsiteX9" fmla="*/ 5236985 w 7567314"/>
              <a:gd name="connsiteY9" fmla="*/ 530719 h 6858000"/>
              <a:gd name="connsiteX10" fmla="*/ 3146927 w 7567314"/>
              <a:gd name="connsiteY10" fmla="*/ 5578208 h 6858000"/>
              <a:gd name="connsiteX11" fmla="*/ 2899169 w 7567314"/>
              <a:gd name="connsiteY11" fmla="*/ 6611480 h 6858000"/>
              <a:gd name="connsiteX12" fmla="*/ 2910940 w 7567314"/>
              <a:gd name="connsiteY12" fmla="*/ 6858000 h 6858000"/>
              <a:gd name="connsiteX13" fmla="*/ 2805881 w 7567314"/>
              <a:gd name="connsiteY13" fmla="*/ 6858000 h 6858000"/>
              <a:gd name="connsiteX14" fmla="*/ 0 w 7567314"/>
              <a:gd name="connsiteY14" fmla="*/ 84892 h 6858000"/>
              <a:gd name="connsiteX0" fmla="*/ 7463868 w 7567314"/>
              <a:gd name="connsiteY0" fmla="*/ 5914631 h 6858000"/>
              <a:gd name="connsiteX1" fmla="*/ 7411570 w 7567314"/>
              <a:gd name="connsiteY1" fmla="*/ 5764137 h 6858000"/>
              <a:gd name="connsiteX2" fmla="*/ 7563915 w 7567314"/>
              <a:gd name="connsiteY2" fmla="*/ 6724257 h 6858000"/>
              <a:gd name="connsiteX3" fmla="*/ 7550245 w 7567314"/>
              <a:gd name="connsiteY3" fmla="*/ 6858000 h 6858000"/>
              <a:gd name="connsiteX4" fmla="*/ 7563915 w 7567314"/>
              <a:gd name="connsiteY4" fmla="*/ 6724255 h 6858000"/>
              <a:gd name="connsiteX5" fmla="*/ 7463868 w 7567314"/>
              <a:gd name="connsiteY5" fmla="*/ 5914631 h 6858000"/>
              <a:gd name="connsiteX6" fmla="*/ 0 w 7567314"/>
              <a:gd name="connsiteY6" fmla="*/ 0 h 6858000"/>
              <a:gd name="connsiteX7" fmla="*/ 5019451 w 7567314"/>
              <a:gd name="connsiteY7" fmla="*/ 0 h 6858000"/>
              <a:gd name="connsiteX8" fmla="*/ 7277631 w 7567314"/>
              <a:gd name="connsiteY8" fmla="*/ 5475630 h 6858000"/>
              <a:gd name="connsiteX9" fmla="*/ 5236985 w 7567314"/>
              <a:gd name="connsiteY9" fmla="*/ 530719 h 6858000"/>
              <a:gd name="connsiteX10" fmla="*/ 3146927 w 7567314"/>
              <a:gd name="connsiteY10" fmla="*/ 5578208 h 6858000"/>
              <a:gd name="connsiteX11" fmla="*/ 2899169 w 7567314"/>
              <a:gd name="connsiteY11" fmla="*/ 6611480 h 6858000"/>
              <a:gd name="connsiteX12" fmla="*/ 2910940 w 7567314"/>
              <a:gd name="connsiteY12" fmla="*/ 6858000 h 6858000"/>
              <a:gd name="connsiteX13" fmla="*/ 2805881 w 7567314"/>
              <a:gd name="connsiteY13" fmla="*/ 6858000 h 6858000"/>
              <a:gd name="connsiteX14" fmla="*/ 0 w 7567314"/>
              <a:gd name="connsiteY14" fmla="*/ 84892 h 6858000"/>
              <a:gd name="connsiteX15" fmla="*/ 0 w 7567314"/>
              <a:gd name="connsiteY15" fmla="*/ 0 h 6858000"/>
              <a:gd name="connsiteX0" fmla="*/ 7563915 w 7567314"/>
              <a:gd name="connsiteY0" fmla="*/ 6724255 h 6858000"/>
              <a:gd name="connsiteX1" fmla="*/ 7411570 w 7567314"/>
              <a:gd name="connsiteY1" fmla="*/ 5764137 h 6858000"/>
              <a:gd name="connsiteX2" fmla="*/ 7563915 w 7567314"/>
              <a:gd name="connsiteY2" fmla="*/ 6724257 h 6858000"/>
              <a:gd name="connsiteX3" fmla="*/ 7550245 w 7567314"/>
              <a:gd name="connsiteY3" fmla="*/ 6858000 h 6858000"/>
              <a:gd name="connsiteX4" fmla="*/ 7563915 w 7567314"/>
              <a:gd name="connsiteY4" fmla="*/ 6724255 h 6858000"/>
              <a:gd name="connsiteX5" fmla="*/ 0 w 7567314"/>
              <a:gd name="connsiteY5" fmla="*/ 0 h 6858000"/>
              <a:gd name="connsiteX6" fmla="*/ 5019451 w 7567314"/>
              <a:gd name="connsiteY6" fmla="*/ 0 h 6858000"/>
              <a:gd name="connsiteX7" fmla="*/ 7277631 w 7567314"/>
              <a:gd name="connsiteY7" fmla="*/ 5475630 h 6858000"/>
              <a:gd name="connsiteX8" fmla="*/ 5236985 w 7567314"/>
              <a:gd name="connsiteY8" fmla="*/ 530719 h 6858000"/>
              <a:gd name="connsiteX9" fmla="*/ 3146927 w 7567314"/>
              <a:gd name="connsiteY9" fmla="*/ 5578208 h 6858000"/>
              <a:gd name="connsiteX10" fmla="*/ 2899169 w 7567314"/>
              <a:gd name="connsiteY10" fmla="*/ 6611480 h 6858000"/>
              <a:gd name="connsiteX11" fmla="*/ 2910940 w 7567314"/>
              <a:gd name="connsiteY11" fmla="*/ 6858000 h 6858000"/>
              <a:gd name="connsiteX12" fmla="*/ 2805881 w 7567314"/>
              <a:gd name="connsiteY12" fmla="*/ 6858000 h 6858000"/>
              <a:gd name="connsiteX13" fmla="*/ 0 w 7567314"/>
              <a:gd name="connsiteY13" fmla="*/ 84892 h 6858000"/>
              <a:gd name="connsiteX14" fmla="*/ 0 w 7567314"/>
              <a:gd name="connsiteY14" fmla="*/ 0 h 6858000"/>
              <a:gd name="connsiteX0" fmla="*/ 7550245 w 7567314"/>
              <a:gd name="connsiteY0" fmla="*/ 6858000 h 6858000"/>
              <a:gd name="connsiteX1" fmla="*/ 7411570 w 7567314"/>
              <a:gd name="connsiteY1" fmla="*/ 5764137 h 6858000"/>
              <a:gd name="connsiteX2" fmla="*/ 7563915 w 7567314"/>
              <a:gd name="connsiteY2" fmla="*/ 6724257 h 6858000"/>
              <a:gd name="connsiteX3" fmla="*/ 7550245 w 7567314"/>
              <a:gd name="connsiteY3" fmla="*/ 6858000 h 6858000"/>
              <a:gd name="connsiteX4" fmla="*/ 0 w 7567314"/>
              <a:gd name="connsiteY4" fmla="*/ 0 h 6858000"/>
              <a:gd name="connsiteX5" fmla="*/ 5019451 w 7567314"/>
              <a:gd name="connsiteY5" fmla="*/ 0 h 6858000"/>
              <a:gd name="connsiteX6" fmla="*/ 7277631 w 7567314"/>
              <a:gd name="connsiteY6" fmla="*/ 5475630 h 6858000"/>
              <a:gd name="connsiteX7" fmla="*/ 5236985 w 7567314"/>
              <a:gd name="connsiteY7" fmla="*/ 530719 h 6858000"/>
              <a:gd name="connsiteX8" fmla="*/ 3146927 w 7567314"/>
              <a:gd name="connsiteY8" fmla="*/ 5578208 h 6858000"/>
              <a:gd name="connsiteX9" fmla="*/ 2899169 w 7567314"/>
              <a:gd name="connsiteY9" fmla="*/ 6611480 h 6858000"/>
              <a:gd name="connsiteX10" fmla="*/ 2910940 w 7567314"/>
              <a:gd name="connsiteY10" fmla="*/ 6858000 h 6858000"/>
              <a:gd name="connsiteX11" fmla="*/ 2805881 w 7567314"/>
              <a:gd name="connsiteY11" fmla="*/ 6858000 h 6858000"/>
              <a:gd name="connsiteX12" fmla="*/ 0 w 7567314"/>
              <a:gd name="connsiteY12" fmla="*/ 84892 h 6858000"/>
              <a:gd name="connsiteX13" fmla="*/ 0 w 7567314"/>
              <a:gd name="connsiteY13" fmla="*/ 0 h 6858000"/>
              <a:gd name="connsiteX0" fmla="*/ 7563915 w 7567314"/>
              <a:gd name="connsiteY0" fmla="*/ 6724257 h 6858000"/>
              <a:gd name="connsiteX1" fmla="*/ 7411570 w 7567314"/>
              <a:gd name="connsiteY1" fmla="*/ 5764137 h 6858000"/>
              <a:gd name="connsiteX2" fmla="*/ 7563915 w 7567314"/>
              <a:gd name="connsiteY2" fmla="*/ 6724257 h 6858000"/>
              <a:gd name="connsiteX3" fmla="*/ 0 w 7567314"/>
              <a:gd name="connsiteY3" fmla="*/ 0 h 6858000"/>
              <a:gd name="connsiteX4" fmla="*/ 5019451 w 7567314"/>
              <a:gd name="connsiteY4" fmla="*/ 0 h 6858000"/>
              <a:gd name="connsiteX5" fmla="*/ 7277631 w 7567314"/>
              <a:gd name="connsiteY5" fmla="*/ 5475630 h 6858000"/>
              <a:gd name="connsiteX6" fmla="*/ 5236985 w 7567314"/>
              <a:gd name="connsiteY6" fmla="*/ 530719 h 6858000"/>
              <a:gd name="connsiteX7" fmla="*/ 3146927 w 7567314"/>
              <a:gd name="connsiteY7" fmla="*/ 5578208 h 6858000"/>
              <a:gd name="connsiteX8" fmla="*/ 2899169 w 7567314"/>
              <a:gd name="connsiteY8" fmla="*/ 6611480 h 6858000"/>
              <a:gd name="connsiteX9" fmla="*/ 2910940 w 7567314"/>
              <a:gd name="connsiteY9" fmla="*/ 6858000 h 6858000"/>
              <a:gd name="connsiteX10" fmla="*/ 2805881 w 7567314"/>
              <a:gd name="connsiteY10" fmla="*/ 6858000 h 6858000"/>
              <a:gd name="connsiteX11" fmla="*/ 0 w 7567314"/>
              <a:gd name="connsiteY11" fmla="*/ 84892 h 6858000"/>
              <a:gd name="connsiteX12" fmla="*/ 0 w 7567314"/>
              <a:gd name="connsiteY12" fmla="*/ 0 h 6858000"/>
              <a:gd name="connsiteX0" fmla="*/ 0 w 7277631"/>
              <a:gd name="connsiteY0" fmla="*/ 0 h 6858000"/>
              <a:gd name="connsiteX1" fmla="*/ 5019451 w 7277631"/>
              <a:gd name="connsiteY1" fmla="*/ 0 h 6858000"/>
              <a:gd name="connsiteX2" fmla="*/ 7277631 w 7277631"/>
              <a:gd name="connsiteY2" fmla="*/ 5475630 h 6858000"/>
              <a:gd name="connsiteX3" fmla="*/ 5236985 w 7277631"/>
              <a:gd name="connsiteY3" fmla="*/ 530719 h 6858000"/>
              <a:gd name="connsiteX4" fmla="*/ 3146927 w 7277631"/>
              <a:gd name="connsiteY4" fmla="*/ 5578208 h 6858000"/>
              <a:gd name="connsiteX5" fmla="*/ 2899169 w 7277631"/>
              <a:gd name="connsiteY5" fmla="*/ 6611480 h 6858000"/>
              <a:gd name="connsiteX6" fmla="*/ 2910940 w 7277631"/>
              <a:gd name="connsiteY6" fmla="*/ 6858000 h 6858000"/>
              <a:gd name="connsiteX7" fmla="*/ 2805881 w 7277631"/>
              <a:gd name="connsiteY7" fmla="*/ 6858000 h 6858000"/>
              <a:gd name="connsiteX8" fmla="*/ 0 w 7277631"/>
              <a:gd name="connsiteY8" fmla="*/ 84892 h 6858000"/>
              <a:gd name="connsiteX9" fmla="*/ 0 w 7277631"/>
              <a:gd name="connsiteY9" fmla="*/ 0 h 6858000"/>
              <a:gd name="connsiteX0" fmla="*/ 0 w 5236985"/>
              <a:gd name="connsiteY0" fmla="*/ 0 h 6858000"/>
              <a:gd name="connsiteX1" fmla="*/ 5019451 w 5236985"/>
              <a:gd name="connsiteY1" fmla="*/ 0 h 6858000"/>
              <a:gd name="connsiteX2" fmla="*/ 5236985 w 5236985"/>
              <a:gd name="connsiteY2" fmla="*/ 530719 h 6858000"/>
              <a:gd name="connsiteX3" fmla="*/ 3146927 w 5236985"/>
              <a:gd name="connsiteY3" fmla="*/ 5578208 h 6858000"/>
              <a:gd name="connsiteX4" fmla="*/ 2899169 w 5236985"/>
              <a:gd name="connsiteY4" fmla="*/ 6611480 h 6858000"/>
              <a:gd name="connsiteX5" fmla="*/ 2910940 w 5236985"/>
              <a:gd name="connsiteY5" fmla="*/ 6858000 h 6858000"/>
              <a:gd name="connsiteX6" fmla="*/ 2805881 w 5236985"/>
              <a:gd name="connsiteY6" fmla="*/ 6858000 h 6858000"/>
              <a:gd name="connsiteX7" fmla="*/ 0 w 5236985"/>
              <a:gd name="connsiteY7" fmla="*/ 84892 h 6858000"/>
              <a:gd name="connsiteX8" fmla="*/ 0 w 52369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985" h="6858000">
                <a:moveTo>
                  <a:pt x="0" y="0"/>
                </a:moveTo>
                <a:lnTo>
                  <a:pt x="5019451" y="0"/>
                </a:lnTo>
                <a:lnTo>
                  <a:pt x="5236985" y="530719"/>
                </a:lnTo>
                <a:lnTo>
                  <a:pt x="3146927" y="5578208"/>
                </a:lnTo>
                <a:cubicBezTo>
                  <a:pt x="2990173" y="5900425"/>
                  <a:pt x="2903088" y="6253122"/>
                  <a:pt x="2899169" y="6611480"/>
                </a:cubicBezTo>
                <a:lnTo>
                  <a:pt x="2910940" y="6858000"/>
                </a:lnTo>
                <a:lnTo>
                  <a:pt x="2805881" y="6858000"/>
                </a:lnTo>
                <a:lnTo>
                  <a:pt x="0" y="84892"/>
                </a:lnTo>
                <a:lnTo>
                  <a:pt x="0" y="0"/>
                </a:lnTo>
                <a:close/>
              </a:path>
            </a:pathLst>
          </a:custGeom>
          <a:solidFill>
            <a:schemeClr val="bg2"/>
          </a:solidFill>
        </p:spPr>
        <p:txBody>
          <a:bodyPr wrap="square">
            <a:noAutofit/>
          </a:bodyPr>
          <a:lstStyle>
            <a:lvl1pPr marL="0" indent="0">
              <a:buNone/>
              <a:defRPr/>
            </a:lvl1pPr>
          </a:lstStyle>
          <a:p>
            <a:endParaRPr lang="en-US"/>
          </a:p>
        </p:txBody>
      </p:sp>
      <p:sp>
        <p:nvSpPr>
          <p:cNvPr id="37" name="Freeform: Shape 36">
            <a:extLst>
              <a:ext uri="{FF2B5EF4-FFF2-40B4-BE49-F238E27FC236}">
                <a16:creationId xmlns:a16="http://schemas.microsoft.com/office/drawing/2014/main" id="{D27FBCCE-19A5-C30C-0DBC-B687805D1A24}"/>
              </a:ext>
            </a:extLst>
          </p:cNvPr>
          <p:cNvSpPr/>
          <p:nvPr/>
        </p:nvSpPr>
        <p:spPr>
          <a:xfrm>
            <a:off x="7092671" y="0"/>
            <a:ext cx="3755240" cy="819845"/>
          </a:xfrm>
          <a:custGeom>
            <a:avLst/>
            <a:gdLst>
              <a:gd name="connsiteX0" fmla="*/ 0 w 3755240"/>
              <a:gd name="connsiteY0" fmla="*/ 0 h 819845"/>
              <a:gd name="connsiteX1" fmla="*/ 3755240 w 3755240"/>
              <a:gd name="connsiteY1" fmla="*/ 0 h 819845"/>
              <a:gd name="connsiteX2" fmla="*/ 3695592 w 3755240"/>
              <a:gd name="connsiteY2" fmla="*/ 65683 h 819845"/>
              <a:gd name="connsiteX3" fmla="*/ 1878549 w 3755240"/>
              <a:gd name="connsiteY3" fmla="*/ 819845 h 819845"/>
              <a:gd name="connsiteX4" fmla="*/ 59764 w 3755240"/>
              <a:gd name="connsiteY4" fmla="*/ 65683 h 81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5240" h="819845">
                <a:moveTo>
                  <a:pt x="0" y="0"/>
                </a:moveTo>
                <a:lnTo>
                  <a:pt x="3755240" y="0"/>
                </a:lnTo>
                <a:lnTo>
                  <a:pt x="3695592" y="65683"/>
                </a:lnTo>
                <a:cubicBezTo>
                  <a:pt x="3230119" y="531591"/>
                  <a:pt x="2587427" y="819845"/>
                  <a:pt x="1878549" y="819845"/>
                </a:cubicBezTo>
                <a:cubicBezTo>
                  <a:pt x="1169671" y="819845"/>
                  <a:pt x="526108" y="531591"/>
                  <a:pt x="59764" y="65683"/>
                </a:cubicBezTo>
                <a:close/>
              </a:path>
            </a:pathLst>
          </a:custGeom>
          <a:solidFill>
            <a:schemeClr val="bg1"/>
          </a:solidFill>
          <a:ln w="0"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F7087522-DCE3-4583-EDE1-251E86AFBE16}"/>
              </a:ext>
            </a:extLst>
          </p:cNvPr>
          <p:cNvGrpSpPr/>
          <p:nvPr userDrawn="1"/>
        </p:nvGrpSpPr>
        <p:grpSpPr>
          <a:xfrm>
            <a:off x="10148385" y="6317984"/>
            <a:ext cx="1502868" cy="312218"/>
            <a:chOff x="10148385" y="6317984"/>
            <a:chExt cx="1502868" cy="312218"/>
          </a:xfrm>
        </p:grpSpPr>
        <p:sp>
          <p:nvSpPr>
            <p:cNvPr id="7" name="Freeform: Shape 6">
              <a:extLst>
                <a:ext uri="{FF2B5EF4-FFF2-40B4-BE49-F238E27FC236}">
                  <a16:creationId xmlns:a16="http://schemas.microsoft.com/office/drawing/2014/main" id="{8E7B1F50-C171-36A1-1CE8-CEBC097199FB}"/>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FE780E8-6514-182E-E3EC-C7A7676F412A}"/>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8F755DC-2264-99DA-CCF4-6B5D07B88794}"/>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1CD48AB-B6ED-1B9F-D6D2-7986B2145BD5}"/>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078601-E836-291C-BF5D-B88991D1B9D9}"/>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92B2F4A-95B5-4094-C755-7639F4F062BD}"/>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F921289-492B-9002-73CA-4B1A5C12BE3C}"/>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74195E8-5ABD-23D7-301D-6365705BEE76}"/>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A1F8D8A-DDA7-8BBE-AB46-E93FE2804244}"/>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E3EE8B-5FCF-0389-DA5E-9BD5B7A7A7E6}"/>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75754BD-BA09-BE77-07CA-6EF6A786E048}"/>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EAD1A71-DE46-9C7E-4FE7-309853111521}"/>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89D5FA8-8331-FE9C-FED1-3F21AA2D0235}"/>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C70089E-B2AF-ADC4-A6DB-07717208C362}"/>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CE4E4E4-E742-2105-A628-CDF37F93C302}"/>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36BF511-2636-AECB-BD02-AF1C49A048E0}"/>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E0D2021-C834-57CC-35D8-D9DE7AFEAABA}"/>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93F7723-864D-7D62-ACFA-842260DCEFA1}"/>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7347831-9E2B-4231-6D38-407FE74F6E6A}"/>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A4482E4-A334-1CB9-5567-EC8ABE051C41}"/>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79F152C-5F46-D7A5-3D50-DCF274D53B39}"/>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5D7B6DE-B30D-686F-5AB8-7C714A875C19}"/>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
        <p:nvSpPr>
          <p:cNvPr id="35" name="Text Placeholder 2">
            <a:extLst>
              <a:ext uri="{FF2B5EF4-FFF2-40B4-BE49-F238E27FC236}">
                <a16:creationId xmlns:a16="http://schemas.microsoft.com/office/drawing/2014/main" id="{56D357C3-FE86-679D-0E5F-E758F532A754}"/>
              </a:ext>
            </a:extLst>
          </p:cNvPr>
          <p:cNvSpPr>
            <a:spLocks noGrp="1"/>
          </p:cNvSpPr>
          <p:nvPr>
            <p:ph type="body" idx="15"/>
          </p:nvPr>
        </p:nvSpPr>
        <p:spPr>
          <a:xfrm>
            <a:off x="7908941" y="1504581"/>
            <a:ext cx="3770906" cy="2643400"/>
          </a:xfrm>
          <a:prstGeom prst="rect">
            <a:avLst/>
          </a:prstGeom>
        </p:spPr>
        <p:txBody>
          <a:bodyPr wrap="square" lIns="0" tIns="46800" rIns="0" bIns="46800" anchor="t" anchorCtr="0">
            <a:noAutofit/>
          </a:bodyPr>
          <a:lstStyle>
            <a:lvl1pPr marL="0" indent="0">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Slide Number Placeholder 3">
            <a:extLst>
              <a:ext uri="{FF2B5EF4-FFF2-40B4-BE49-F238E27FC236}">
                <a16:creationId xmlns:a16="http://schemas.microsoft.com/office/drawing/2014/main" id="{00E21E6B-AD3C-1A68-A178-9F3231CB4680}"/>
              </a:ext>
            </a:extLst>
          </p:cNvPr>
          <p:cNvSpPr>
            <a:spLocks noGrp="1"/>
          </p:cNvSpPr>
          <p:nvPr>
            <p:ph type="sldNum" sz="quarter" idx="11"/>
          </p:nvPr>
        </p:nvSpPr>
        <p:spPr>
          <a:xfrm>
            <a:off x="539750" y="6316664"/>
            <a:ext cx="245110" cy="316546"/>
          </a:xfrm>
        </p:spPr>
        <p:txBody>
          <a:bodyPr/>
          <a:lstStyle>
            <a:lvl1pPr>
              <a:defRPr>
                <a:solidFill>
                  <a:schemeClr val="bg1"/>
                </a:solidFill>
              </a:defRPr>
            </a:lvl1pPr>
          </a:lstStyle>
          <a:p>
            <a:fld id="{AE6C97B7-05AD-4402-A8A1-A463185BD3F3}" type="slidenum">
              <a:rPr lang="en-US" smtClean="0"/>
              <a:pPr/>
              <a:t>‹#›</a:t>
            </a:fld>
            <a:endParaRPr lang="en-US"/>
          </a:p>
        </p:txBody>
      </p:sp>
      <p:sp>
        <p:nvSpPr>
          <p:cNvPr id="2" name="Freeform: Shape 1">
            <a:extLst>
              <a:ext uri="{FF2B5EF4-FFF2-40B4-BE49-F238E27FC236}">
                <a16:creationId xmlns:a16="http://schemas.microsoft.com/office/drawing/2014/main" id="{0F589BFB-2B86-CF15-1E73-7F2470E1F858}"/>
              </a:ext>
            </a:extLst>
          </p:cNvPr>
          <p:cNvSpPr/>
          <p:nvPr userDrawn="1"/>
        </p:nvSpPr>
        <p:spPr>
          <a:xfrm>
            <a:off x="2899169" y="530719"/>
            <a:ext cx="4668145" cy="6327281"/>
          </a:xfrm>
          <a:custGeom>
            <a:avLst/>
            <a:gdLst>
              <a:gd name="connsiteX0" fmla="*/ 2337816 w 4668145"/>
              <a:gd name="connsiteY0" fmla="*/ 0 h 6327281"/>
              <a:gd name="connsiteX1" fmla="*/ 4379105 w 4668145"/>
              <a:gd name="connsiteY1" fmla="*/ 4946469 h 6327281"/>
              <a:gd name="connsiteX2" fmla="*/ 4664746 w 4668145"/>
              <a:gd name="connsiteY2" fmla="*/ 6193536 h 6327281"/>
              <a:gd name="connsiteX3" fmla="*/ 4651076 w 4668145"/>
              <a:gd name="connsiteY3" fmla="*/ 6327281 h 6327281"/>
              <a:gd name="connsiteX4" fmla="*/ 11771 w 4668145"/>
              <a:gd name="connsiteY4" fmla="*/ 6327281 h 6327281"/>
              <a:gd name="connsiteX5" fmla="*/ 0 w 4668145"/>
              <a:gd name="connsiteY5" fmla="*/ 6080761 h 6327281"/>
              <a:gd name="connsiteX6" fmla="*/ 247758 w 4668145"/>
              <a:gd name="connsiteY6" fmla="*/ 5047489 h 6327281"/>
              <a:gd name="connsiteX7" fmla="*/ 2337816 w 4668145"/>
              <a:gd name="connsiteY7" fmla="*/ 0 h 632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8145" h="6327281">
                <a:moveTo>
                  <a:pt x="2337816" y="0"/>
                </a:moveTo>
                <a:lnTo>
                  <a:pt x="4379105" y="4946469"/>
                </a:lnTo>
                <a:cubicBezTo>
                  <a:pt x="4581143" y="5315712"/>
                  <a:pt x="4689130" y="5740691"/>
                  <a:pt x="4664746" y="6193536"/>
                </a:cubicBezTo>
                <a:lnTo>
                  <a:pt x="4651076" y="6327281"/>
                </a:lnTo>
                <a:lnTo>
                  <a:pt x="11771" y="6327281"/>
                </a:lnTo>
                <a:lnTo>
                  <a:pt x="0" y="6080761"/>
                </a:lnTo>
                <a:cubicBezTo>
                  <a:pt x="3919" y="5722403"/>
                  <a:pt x="91004" y="5369706"/>
                  <a:pt x="247758" y="5047489"/>
                </a:cubicBezTo>
                <a:cubicBezTo>
                  <a:pt x="247758" y="5047489"/>
                  <a:pt x="2337816" y="0"/>
                  <a:pt x="2337816" y="0"/>
                </a:cubicBezTo>
                <a:close/>
              </a:path>
            </a:pathLst>
          </a:custGeom>
          <a:solidFill>
            <a:srgbClr val="AECFD9"/>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52081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79E13-2AFF-489F-05DA-AEEC9BDD4755}"/>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13825F5C-2B4E-AEDE-8826-E37DDF93E0BE}"/>
              </a:ext>
            </a:extLst>
          </p:cNvPr>
          <p:cNvSpPr>
            <a:spLocks noGrp="1"/>
          </p:cNvSpPr>
          <p:nvPr>
            <p:ph type="pic" sz="quarter" idx="10"/>
          </p:nvPr>
        </p:nvSpPr>
        <p:spPr>
          <a:xfrm>
            <a:off x="4197753" y="0"/>
            <a:ext cx="7994247" cy="6858000"/>
          </a:xfrm>
          <a:custGeom>
            <a:avLst/>
            <a:gdLst>
              <a:gd name="connsiteX0" fmla="*/ 5916350 w 7994247"/>
              <a:gd name="connsiteY0" fmla="*/ 0 h 6858000"/>
              <a:gd name="connsiteX1" fmla="*/ 7994247 w 7994247"/>
              <a:gd name="connsiteY1" fmla="*/ 0 h 6858000"/>
              <a:gd name="connsiteX2" fmla="*/ 7994247 w 7994247"/>
              <a:gd name="connsiteY2" fmla="*/ 2620934 h 6858000"/>
              <a:gd name="connsiteX3" fmla="*/ 7989469 w 7994247"/>
              <a:gd name="connsiteY3" fmla="*/ 2621175 h 6858000"/>
              <a:gd name="connsiteX4" fmla="*/ 5857732 w 7994247"/>
              <a:gd name="connsiteY4" fmla="*/ 489438 h 6858000"/>
              <a:gd name="connsiteX5" fmla="*/ 5901019 w 7994247"/>
              <a:gd name="connsiteY5" fmla="*/ 59665 h 6858000"/>
              <a:gd name="connsiteX6" fmla="*/ 24106 w 7994247"/>
              <a:gd name="connsiteY6" fmla="*/ 0 h 6858000"/>
              <a:gd name="connsiteX7" fmla="*/ 3915148 w 7994247"/>
              <a:gd name="connsiteY7" fmla="*/ 0 h 6858000"/>
              <a:gd name="connsiteX8" fmla="*/ 6587620 w 7994247"/>
              <a:gd name="connsiteY8" fmla="*/ 6483019 h 6858000"/>
              <a:gd name="connsiteX9" fmla="*/ 6584994 w 7994247"/>
              <a:gd name="connsiteY9" fmla="*/ 6485646 h 6858000"/>
              <a:gd name="connsiteX10" fmla="*/ 6583758 w 7994247"/>
              <a:gd name="connsiteY10" fmla="*/ 6483018 h 6858000"/>
              <a:gd name="connsiteX11" fmla="*/ 6587619 w 7994247"/>
              <a:gd name="connsiteY11" fmla="*/ 6483018 h 6858000"/>
              <a:gd name="connsiteX12" fmla="*/ 4896132 w 7994247"/>
              <a:gd name="connsiteY12" fmla="*/ 2381740 h 6858000"/>
              <a:gd name="connsiteX13" fmla="*/ 3162165 w 7994247"/>
              <a:gd name="connsiteY13" fmla="*/ 6564116 h 6858000"/>
              <a:gd name="connsiteX14" fmla="*/ 3074897 w 7994247"/>
              <a:gd name="connsiteY14" fmla="*/ 6768522 h 6858000"/>
              <a:gd name="connsiteX15" fmla="*/ 3047829 w 7994247"/>
              <a:gd name="connsiteY15" fmla="*/ 6858000 h 6858000"/>
              <a:gd name="connsiteX16" fmla="*/ 2561688 w 7994247"/>
              <a:gd name="connsiteY16" fmla="*/ 6858000 h 6858000"/>
              <a:gd name="connsiteX17" fmla="*/ 188547 w 7994247"/>
              <a:gd name="connsiteY17" fmla="*/ 1126642 h 6858000"/>
              <a:gd name="connsiteX18" fmla="*/ 3180 w 7994247"/>
              <a:gd name="connsiteY18" fmla="*/ 195938 h 6858000"/>
              <a:gd name="connsiteX19" fmla="*/ 22012 w 7994247"/>
              <a:gd name="connsiteY19" fmla="*/ 10572 h 6858000"/>
              <a:gd name="connsiteX0" fmla="*/ 5916350 w 7994247"/>
              <a:gd name="connsiteY0" fmla="*/ 0 h 6858000"/>
              <a:gd name="connsiteX1" fmla="*/ 7994247 w 7994247"/>
              <a:gd name="connsiteY1" fmla="*/ 0 h 6858000"/>
              <a:gd name="connsiteX2" fmla="*/ 7994247 w 7994247"/>
              <a:gd name="connsiteY2" fmla="*/ 2620934 h 6858000"/>
              <a:gd name="connsiteX3" fmla="*/ 7989469 w 7994247"/>
              <a:gd name="connsiteY3" fmla="*/ 2621175 h 6858000"/>
              <a:gd name="connsiteX4" fmla="*/ 5857732 w 7994247"/>
              <a:gd name="connsiteY4" fmla="*/ 489438 h 6858000"/>
              <a:gd name="connsiteX5" fmla="*/ 5901019 w 7994247"/>
              <a:gd name="connsiteY5" fmla="*/ 59665 h 6858000"/>
              <a:gd name="connsiteX6" fmla="*/ 5916350 w 7994247"/>
              <a:gd name="connsiteY6" fmla="*/ 0 h 6858000"/>
              <a:gd name="connsiteX7" fmla="*/ 24106 w 7994247"/>
              <a:gd name="connsiteY7" fmla="*/ 0 h 6858000"/>
              <a:gd name="connsiteX8" fmla="*/ 3915148 w 7994247"/>
              <a:gd name="connsiteY8" fmla="*/ 0 h 6858000"/>
              <a:gd name="connsiteX9" fmla="*/ 6587620 w 7994247"/>
              <a:gd name="connsiteY9" fmla="*/ 6483019 h 6858000"/>
              <a:gd name="connsiteX10" fmla="*/ 6584994 w 7994247"/>
              <a:gd name="connsiteY10" fmla="*/ 6485646 h 6858000"/>
              <a:gd name="connsiteX11" fmla="*/ 6583758 w 7994247"/>
              <a:gd name="connsiteY11" fmla="*/ 6483018 h 6858000"/>
              <a:gd name="connsiteX12" fmla="*/ 4896132 w 7994247"/>
              <a:gd name="connsiteY12" fmla="*/ 2381740 h 6858000"/>
              <a:gd name="connsiteX13" fmla="*/ 3162165 w 7994247"/>
              <a:gd name="connsiteY13" fmla="*/ 6564116 h 6858000"/>
              <a:gd name="connsiteX14" fmla="*/ 3074897 w 7994247"/>
              <a:gd name="connsiteY14" fmla="*/ 6768522 h 6858000"/>
              <a:gd name="connsiteX15" fmla="*/ 3047829 w 7994247"/>
              <a:gd name="connsiteY15" fmla="*/ 6858000 h 6858000"/>
              <a:gd name="connsiteX16" fmla="*/ 2561688 w 7994247"/>
              <a:gd name="connsiteY16" fmla="*/ 6858000 h 6858000"/>
              <a:gd name="connsiteX17" fmla="*/ 188547 w 7994247"/>
              <a:gd name="connsiteY17" fmla="*/ 1126642 h 6858000"/>
              <a:gd name="connsiteX18" fmla="*/ 3180 w 7994247"/>
              <a:gd name="connsiteY18" fmla="*/ 195938 h 6858000"/>
              <a:gd name="connsiteX19" fmla="*/ 22012 w 7994247"/>
              <a:gd name="connsiteY19" fmla="*/ 10572 h 6858000"/>
              <a:gd name="connsiteX20" fmla="*/ 24106 w 7994247"/>
              <a:gd name="connsiteY20" fmla="*/ 0 h 6858000"/>
              <a:gd name="connsiteX0" fmla="*/ 5916350 w 7994247"/>
              <a:gd name="connsiteY0" fmla="*/ 0 h 6858000"/>
              <a:gd name="connsiteX1" fmla="*/ 7994247 w 7994247"/>
              <a:gd name="connsiteY1" fmla="*/ 0 h 6858000"/>
              <a:gd name="connsiteX2" fmla="*/ 7994247 w 7994247"/>
              <a:gd name="connsiteY2" fmla="*/ 2620934 h 6858000"/>
              <a:gd name="connsiteX3" fmla="*/ 7989469 w 7994247"/>
              <a:gd name="connsiteY3" fmla="*/ 2621175 h 6858000"/>
              <a:gd name="connsiteX4" fmla="*/ 5857732 w 7994247"/>
              <a:gd name="connsiteY4" fmla="*/ 489438 h 6858000"/>
              <a:gd name="connsiteX5" fmla="*/ 5901019 w 7994247"/>
              <a:gd name="connsiteY5" fmla="*/ 59665 h 6858000"/>
              <a:gd name="connsiteX6" fmla="*/ 5916350 w 7994247"/>
              <a:gd name="connsiteY6" fmla="*/ 0 h 6858000"/>
              <a:gd name="connsiteX7" fmla="*/ 24106 w 7994247"/>
              <a:gd name="connsiteY7" fmla="*/ 0 h 6858000"/>
              <a:gd name="connsiteX8" fmla="*/ 3915148 w 7994247"/>
              <a:gd name="connsiteY8" fmla="*/ 0 h 6858000"/>
              <a:gd name="connsiteX9" fmla="*/ 6587620 w 7994247"/>
              <a:gd name="connsiteY9" fmla="*/ 6483019 h 6858000"/>
              <a:gd name="connsiteX10" fmla="*/ 6584994 w 7994247"/>
              <a:gd name="connsiteY10" fmla="*/ 6485646 h 6858000"/>
              <a:gd name="connsiteX11" fmla="*/ 4896132 w 7994247"/>
              <a:gd name="connsiteY11" fmla="*/ 2381740 h 6858000"/>
              <a:gd name="connsiteX12" fmla="*/ 3162165 w 7994247"/>
              <a:gd name="connsiteY12" fmla="*/ 6564116 h 6858000"/>
              <a:gd name="connsiteX13" fmla="*/ 3074897 w 7994247"/>
              <a:gd name="connsiteY13" fmla="*/ 6768522 h 6858000"/>
              <a:gd name="connsiteX14" fmla="*/ 3047829 w 7994247"/>
              <a:gd name="connsiteY14" fmla="*/ 6858000 h 6858000"/>
              <a:gd name="connsiteX15" fmla="*/ 2561688 w 7994247"/>
              <a:gd name="connsiteY15" fmla="*/ 6858000 h 6858000"/>
              <a:gd name="connsiteX16" fmla="*/ 188547 w 7994247"/>
              <a:gd name="connsiteY16" fmla="*/ 1126642 h 6858000"/>
              <a:gd name="connsiteX17" fmla="*/ 3180 w 7994247"/>
              <a:gd name="connsiteY17" fmla="*/ 195938 h 6858000"/>
              <a:gd name="connsiteX18" fmla="*/ 22012 w 7994247"/>
              <a:gd name="connsiteY18" fmla="*/ 10572 h 6858000"/>
              <a:gd name="connsiteX19" fmla="*/ 24106 w 7994247"/>
              <a:gd name="connsiteY19" fmla="*/ 0 h 6858000"/>
              <a:gd name="connsiteX0" fmla="*/ 5916350 w 7994247"/>
              <a:gd name="connsiteY0" fmla="*/ 0 h 6858000"/>
              <a:gd name="connsiteX1" fmla="*/ 7994247 w 7994247"/>
              <a:gd name="connsiteY1" fmla="*/ 0 h 6858000"/>
              <a:gd name="connsiteX2" fmla="*/ 7994247 w 7994247"/>
              <a:gd name="connsiteY2" fmla="*/ 2620934 h 6858000"/>
              <a:gd name="connsiteX3" fmla="*/ 7989469 w 7994247"/>
              <a:gd name="connsiteY3" fmla="*/ 2621175 h 6858000"/>
              <a:gd name="connsiteX4" fmla="*/ 5857732 w 7994247"/>
              <a:gd name="connsiteY4" fmla="*/ 489438 h 6858000"/>
              <a:gd name="connsiteX5" fmla="*/ 5901019 w 7994247"/>
              <a:gd name="connsiteY5" fmla="*/ 59665 h 6858000"/>
              <a:gd name="connsiteX6" fmla="*/ 5916350 w 7994247"/>
              <a:gd name="connsiteY6" fmla="*/ 0 h 6858000"/>
              <a:gd name="connsiteX7" fmla="*/ 24106 w 7994247"/>
              <a:gd name="connsiteY7" fmla="*/ 0 h 6858000"/>
              <a:gd name="connsiteX8" fmla="*/ 3915148 w 7994247"/>
              <a:gd name="connsiteY8" fmla="*/ 0 h 6858000"/>
              <a:gd name="connsiteX9" fmla="*/ 6587620 w 7994247"/>
              <a:gd name="connsiteY9" fmla="*/ 6483019 h 6858000"/>
              <a:gd name="connsiteX10" fmla="*/ 4896132 w 7994247"/>
              <a:gd name="connsiteY10" fmla="*/ 2381740 h 6858000"/>
              <a:gd name="connsiteX11" fmla="*/ 3162165 w 7994247"/>
              <a:gd name="connsiteY11" fmla="*/ 6564116 h 6858000"/>
              <a:gd name="connsiteX12" fmla="*/ 3074897 w 7994247"/>
              <a:gd name="connsiteY12" fmla="*/ 6768522 h 6858000"/>
              <a:gd name="connsiteX13" fmla="*/ 3047829 w 7994247"/>
              <a:gd name="connsiteY13" fmla="*/ 6858000 h 6858000"/>
              <a:gd name="connsiteX14" fmla="*/ 2561688 w 7994247"/>
              <a:gd name="connsiteY14" fmla="*/ 6858000 h 6858000"/>
              <a:gd name="connsiteX15" fmla="*/ 188547 w 7994247"/>
              <a:gd name="connsiteY15" fmla="*/ 1126642 h 6858000"/>
              <a:gd name="connsiteX16" fmla="*/ 3180 w 7994247"/>
              <a:gd name="connsiteY16" fmla="*/ 195938 h 6858000"/>
              <a:gd name="connsiteX17" fmla="*/ 22012 w 7994247"/>
              <a:gd name="connsiteY17" fmla="*/ 10572 h 6858000"/>
              <a:gd name="connsiteX18" fmla="*/ 24106 w 7994247"/>
              <a:gd name="connsiteY18" fmla="*/ 0 h 6858000"/>
              <a:gd name="connsiteX0" fmla="*/ 5916350 w 7994247"/>
              <a:gd name="connsiteY0" fmla="*/ 0 h 6858000"/>
              <a:gd name="connsiteX1" fmla="*/ 7994247 w 7994247"/>
              <a:gd name="connsiteY1" fmla="*/ 0 h 6858000"/>
              <a:gd name="connsiteX2" fmla="*/ 7994247 w 7994247"/>
              <a:gd name="connsiteY2" fmla="*/ 2620934 h 6858000"/>
              <a:gd name="connsiteX3" fmla="*/ 7989469 w 7994247"/>
              <a:gd name="connsiteY3" fmla="*/ 2621175 h 6858000"/>
              <a:gd name="connsiteX4" fmla="*/ 5857732 w 7994247"/>
              <a:gd name="connsiteY4" fmla="*/ 489438 h 6858000"/>
              <a:gd name="connsiteX5" fmla="*/ 5901019 w 7994247"/>
              <a:gd name="connsiteY5" fmla="*/ 59665 h 6858000"/>
              <a:gd name="connsiteX6" fmla="*/ 5916350 w 7994247"/>
              <a:gd name="connsiteY6" fmla="*/ 0 h 6858000"/>
              <a:gd name="connsiteX7" fmla="*/ 24106 w 7994247"/>
              <a:gd name="connsiteY7" fmla="*/ 0 h 6858000"/>
              <a:gd name="connsiteX8" fmla="*/ 3915148 w 7994247"/>
              <a:gd name="connsiteY8" fmla="*/ 0 h 6858000"/>
              <a:gd name="connsiteX9" fmla="*/ 4896132 w 7994247"/>
              <a:gd name="connsiteY9" fmla="*/ 2381740 h 6858000"/>
              <a:gd name="connsiteX10" fmla="*/ 3162165 w 7994247"/>
              <a:gd name="connsiteY10" fmla="*/ 6564116 h 6858000"/>
              <a:gd name="connsiteX11" fmla="*/ 3074897 w 7994247"/>
              <a:gd name="connsiteY11" fmla="*/ 6768522 h 6858000"/>
              <a:gd name="connsiteX12" fmla="*/ 3047829 w 7994247"/>
              <a:gd name="connsiteY12" fmla="*/ 6858000 h 6858000"/>
              <a:gd name="connsiteX13" fmla="*/ 2561688 w 7994247"/>
              <a:gd name="connsiteY13" fmla="*/ 6858000 h 6858000"/>
              <a:gd name="connsiteX14" fmla="*/ 188547 w 7994247"/>
              <a:gd name="connsiteY14" fmla="*/ 1126642 h 6858000"/>
              <a:gd name="connsiteX15" fmla="*/ 3180 w 7994247"/>
              <a:gd name="connsiteY15" fmla="*/ 195938 h 6858000"/>
              <a:gd name="connsiteX16" fmla="*/ 22012 w 7994247"/>
              <a:gd name="connsiteY16" fmla="*/ 10572 h 6858000"/>
              <a:gd name="connsiteX17" fmla="*/ 24106 w 7994247"/>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7" h="6858000">
                <a:moveTo>
                  <a:pt x="5916350" y="0"/>
                </a:moveTo>
                <a:lnTo>
                  <a:pt x="7994247" y="0"/>
                </a:lnTo>
                <a:lnTo>
                  <a:pt x="7994247" y="2620934"/>
                </a:lnTo>
                <a:lnTo>
                  <a:pt x="7989469" y="2621175"/>
                </a:lnTo>
                <a:cubicBezTo>
                  <a:pt x="6811607" y="2621175"/>
                  <a:pt x="5857732" y="1667300"/>
                  <a:pt x="5857732" y="489438"/>
                </a:cubicBezTo>
                <a:cubicBezTo>
                  <a:pt x="5857732" y="342205"/>
                  <a:pt x="5872636" y="198472"/>
                  <a:pt x="5901019" y="59665"/>
                </a:cubicBezTo>
                <a:lnTo>
                  <a:pt x="5916350" y="0"/>
                </a:lnTo>
                <a:close/>
                <a:moveTo>
                  <a:pt x="24106" y="0"/>
                </a:moveTo>
                <a:lnTo>
                  <a:pt x="3915148" y="0"/>
                </a:lnTo>
                <a:lnTo>
                  <a:pt x="4896132" y="2381740"/>
                </a:lnTo>
                <a:lnTo>
                  <a:pt x="3162165" y="6564116"/>
                </a:lnTo>
                <a:cubicBezTo>
                  <a:pt x="3129340" y="6630733"/>
                  <a:pt x="3100195" y="6698979"/>
                  <a:pt x="3074897" y="6768522"/>
                </a:cubicBezTo>
                <a:lnTo>
                  <a:pt x="3047829" y="6858000"/>
                </a:lnTo>
                <a:lnTo>
                  <a:pt x="2561688" y="6858000"/>
                </a:lnTo>
                <a:lnTo>
                  <a:pt x="188547" y="1126642"/>
                </a:lnTo>
                <a:cubicBezTo>
                  <a:pt x="53383" y="844728"/>
                  <a:pt x="-16131" y="528057"/>
                  <a:pt x="3180" y="195938"/>
                </a:cubicBezTo>
                <a:cubicBezTo>
                  <a:pt x="6574" y="133259"/>
                  <a:pt x="12898" y="71428"/>
                  <a:pt x="22012" y="10572"/>
                </a:cubicBezTo>
                <a:lnTo>
                  <a:pt x="24106" y="0"/>
                </a:lnTo>
                <a:close/>
              </a:path>
            </a:pathLst>
          </a:custGeom>
          <a:solidFill>
            <a:schemeClr val="bg2"/>
          </a:solidFill>
        </p:spPr>
        <p:txBody>
          <a:bodyPr wrap="square">
            <a:noAutofit/>
          </a:bodyPr>
          <a:lstStyle>
            <a:lvl1pPr marL="0" indent="0">
              <a:buNone/>
              <a:defRPr/>
            </a:lvl1pPr>
          </a:lstStyle>
          <a:p>
            <a:endParaRPr lang="en-US"/>
          </a:p>
        </p:txBody>
      </p:sp>
      <p:sp>
        <p:nvSpPr>
          <p:cNvPr id="12" name="Title 1">
            <a:extLst>
              <a:ext uri="{FF2B5EF4-FFF2-40B4-BE49-F238E27FC236}">
                <a16:creationId xmlns:a16="http://schemas.microsoft.com/office/drawing/2014/main" id="{B42FC3C2-53C6-7807-F0D9-0209A66346E8}"/>
              </a:ext>
            </a:extLst>
          </p:cNvPr>
          <p:cNvSpPr>
            <a:spLocks noGrp="1"/>
          </p:cNvSpPr>
          <p:nvPr>
            <p:ph type="ctrTitle" hasCustomPrompt="1"/>
          </p:nvPr>
        </p:nvSpPr>
        <p:spPr>
          <a:xfrm>
            <a:off x="539750" y="2887128"/>
            <a:ext cx="4219819" cy="2086725"/>
          </a:xfrm>
        </p:spPr>
        <p:txBody>
          <a:bodyPr wrap="square" anchor="b">
            <a:spAutoFit/>
          </a:bodyPr>
          <a:lstStyle>
            <a:lvl1pPr algn="l">
              <a:defRPr sz="4800">
                <a:solidFill>
                  <a:schemeClr val="bg1"/>
                </a:solidFill>
                <a:latin typeface="VIC SemiBold Italic" panose="00000700000000000000" pitchFamily="2" charset="0"/>
              </a:defRPr>
            </a:lvl1pPr>
          </a:lstStyle>
          <a:p>
            <a:r>
              <a:rPr lang="en-US"/>
              <a:t>Click to edit Master title</a:t>
            </a:r>
            <a:br>
              <a:rPr lang="en-US"/>
            </a:br>
            <a:r>
              <a:rPr lang="en-US"/>
              <a:t>style</a:t>
            </a:r>
          </a:p>
        </p:txBody>
      </p:sp>
      <p:sp>
        <p:nvSpPr>
          <p:cNvPr id="13" name="Subtitle 2">
            <a:extLst>
              <a:ext uri="{FF2B5EF4-FFF2-40B4-BE49-F238E27FC236}">
                <a16:creationId xmlns:a16="http://schemas.microsoft.com/office/drawing/2014/main" id="{844D0121-27D2-0668-EBC8-1C32FD1B5603}"/>
              </a:ext>
            </a:extLst>
          </p:cNvPr>
          <p:cNvSpPr>
            <a:spLocks noGrp="1"/>
          </p:cNvSpPr>
          <p:nvPr>
            <p:ph type="subTitle" idx="1"/>
          </p:nvPr>
        </p:nvSpPr>
        <p:spPr>
          <a:xfrm>
            <a:off x="539750" y="5065928"/>
            <a:ext cx="4219819" cy="423193"/>
          </a:xfrm>
          <a:prstGeom prst="rect">
            <a:avLst/>
          </a:prstGeom>
        </p:spPr>
        <p:txBody>
          <a:bodyPr wrap="square" lIns="0">
            <a:spAutoFit/>
          </a:bodyPr>
          <a:lstStyle>
            <a:lvl1pPr marL="0" indent="0" algn="l">
              <a:buNone/>
              <a:defRPr sz="2000">
                <a:solidFill>
                  <a:srgbClr val="AECFD9"/>
                </a:solidFill>
                <a:latin typeface="VIC"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reeform: Shape 3">
            <a:extLst>
              <a:ext uri="{FF2B5EF4-FFF2-40B4-BE49-F238E27FC236}">
                <a16:creationId xmlns:a16="http://schemas.microsoft.com/office/drawing/2014/main" id="{DE69648E-8E86-ADB7-CC2B-AA02B4C3FB85}"/>
              </a:ext>
            </a:extLst>
          </p:cNvPr>
          <p:cNvSpPr/>
          <p:nvPr userDrawn="1"/>
        </p:nvSpPr>
        <p:spPr>
          <a:xfrm>
            <a:off x="7245582" y="2381740"/>
            <a:ext cx="3690408" cy="4476260"/>
          </a:xfrm>
          <a:custGeom>
            <a:avLst/>
            <a:gdLst>
              <a:gd name="connsiteX0" fmla="*/ 1848303 w 3690408"/>
              <a:gd name="connsiteY0" fmla="*/ 0 h 4476260"/>
              <a:gd name="connsiteX1" fmla="*/ 3539790 w 3690408"/>
              <a:gd name="connsiteY1" fmla="*/ 4101278 h 4476260"/>
              <a:gd name="connsiteX2" fmla="*/ 3535929 w 3690408"/>
              <a:gd name="connsiteY2" fmla="*/ 4101278 h 4476260"/>
              <a:gd name="connsiteX3" fmla="*/ 3647741 w 3690408"/>
              <a:gd name="connsiteY3" fmla="*/ 4339023 h 4476260"/>
              <a:gd name="connsiteX4" fmla="*/ 3690408 w 3690408"/>
              <a:gd name="connsiteY4" fmla="*/ 4476260 h 4476260"/>
              <a:gd name="connsiteX5" fmla="*/ 0 w 3690408"/>
              <a:gd name="connsiteY5" fmla="*/ 4476260 h 4476260"/>
              <a:gd name="connsiteX6" fmla="*/ 27068 w 3690408"/>
              <a:gd name="connsiteY6" fmla="*/ 4386782 h 4476260"/>
              <a:gd name="connsiteX7" fmla="*/ 114336 w 3690408"/>
              <a:gd name="connsiteY7" fmla="*/ 4182376 h 4476260"/>
              <a:gd name="connsiteX8" fmla="*/ 1848303 w 3690408"/>
              <a:gd name="connsiteY8" fmla="*/ 0 h 447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0408" h="4476260">
                <a:moveTo>
                  <a:pt x="1848303" y="0"/>
                </a:moveTo>
                <a:lnTo>
                  <a:pt x="3539790" y="4101278"/>
                </a:lnTo>
                <a:lnTo>
                  <a:pt x="3535929" y="4101278"/>
                </a:lnTo>
                <a:cubicBezTo>
                  <a:pt x="3578409" y="4177549"/>
                  <a:pt x="3615821" y="4256959"/>
                  <a:pt x="3647741" y="4339023"/>
                </a:cubicBezTo>
                <a:lnTo>
                  <a:pt x="3690408" y="4476260"/>
                </a:lnTo>
                <a:lnTo>
                  <a:pt x="0" y="4476260"/>
                </a:lnTo>
                <a:lnTo>
                  <a:pt x="27068" y="4386782"/>
                </a:lnTo>
                <a:cubicBezTo>
                  <a:pt x="52366" y="4317239"/>
                  <a:pt x="81511" y="4248993"/>
                  <a:pt x="114336" y="4182376"/>
                </a:cubicBezTo>
                <a:cubicBezTo>
                  <a:pt x="114336" y="4182376"/>
                  <a:pt x="1848303" y="0"/>
                  <a:pt x="1848303" y="0"/>
                </a:cubicBezTo>
                <a:close/>
              </a:path>
            </a:pathLst>
          </a:custGeom>
          <a:solidFill>
            <a:srgbClr val="AECFD9"/>
          </a:solidFill>
          <a:ln w="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028A1433-EC0B-ADD0-D1D8-AD728D035D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922" t="14922" r="16266" b="16266"/>
          <a:stretch/>
        </p:blipFill>
        <p:spPr>
          <a:xfrm>
            <a:off x="416689" y="570106"/>
            <a:ext cx="1921398" cy="1598727"/>
          </a:xfrm>
          <a:prstGeom prst="rect">
            <a:avLst/>
          </a:prstGeom>
        </p:spPr>
      </p:pic>
    </p:spTree>
    <p:extLst>
      <p:ext uri="{BB962C8B-B14F-4D97-AF65-F5344CB8AC3E}">
        <p14:creationId xmlns:p14="http://schemas.microsoft.com/office/powerpoint/2010/main" val="343546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00DB7-9807-5AB3-7437-71F345EDEEA5}"/>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icture Placeholder 44">
            <a:extLst>
              <a:ext uri="{FF2B5EF4-FFF2-40B4-BE49-F238E27FC236}">
                <a16:creationId xmlns:a16="http://schemas.microsoft.com/office/drawing/2014/main" id="{D446FC34-049E-CFBB-1505-676749122645}"/>
              </a:ext>
            </a:extLst>
          </p:cNvPr>
          <p:cNvSpPr>
            <a:spLocks noGrp="1"/>
          </p:cNvSpPr>
          <p:nvPr>
            <p:ph type="pic" sz="quarter" idx="16"/>
          </p:nvPr>
        </p:nvSpPr>
        <p:spPr>
          <a:xfrm>
            <a:off x="0" y="0"/>
            <a:ext cx="7567314" cy="6858000"/>
          </a:xfrm>
          <a:custGeom>
            <a:avLst/>
            <a:gdLst>
              <a:gd name="connsiteX0" fmla="*/ 0 w 7567314"/>
              <a:gd name="connsiteY0" fmla="*/ 0 h 6858000"/>
              <a:gd name="connsiteX1" fmla="*/ 5019451 w 7567314"/>
              <a:gd name="connsiteY1" fmla="*/ 0 h 6858000"/>
              <a:gd name="connsiteX2" fmla="*/ 7278274 w 7567314"/>
              <a:gd name="connsiteY2" fmla="*/ 5477189 h 6858000"/>
              <a:gd name="connsiteX3" fmla="*/ 7563915 w 7567314"/>
              <a:gd name="connsiteY3" fmla="*/ 6724257 h 6858000"/>
              <a:gd name="connsiteX4" fmla="*/ 7550245 w 7567314"/>
              <a:gd name="connsiteY4" fmla="*/ 6858000 h 6858000"/>
              <a:gd name="connsiteX5" fmla="*/ 2805881 w 7567314"/>
              <a:gd name="connsiteY5" fmla="*/ 6858000 h 6858000"/>
              <a:gd name="connsiteX6" fmla="*/ 0 w 7567314"/>
              <a:gd name="connsiteY6" fmla="*/ 848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7314" h="6858000">
                <a:moveTo>
                  <a:pt x="0" y="0"/>
                </a:moveTo>
                <a:lnTo>
                  <a:pt x="5019451" y="0"/>
                </a:lnTo>
                <a:lnTo>
                  <a:pt x="7278274" y="5477189"/>
                </a:lnTo>
                <a:cubicBezTo>
                  <a:pt x="7480313" y="5846433"/>
                  <a:pt x="7588300" y="6271411"/>
                  <a:pt x="7563915" y="6724257"/>
                </a:cubicBezTo>
                <a:lnTo>
                  <a:pt x="7550245" y="6858000"/>
                </a:lnTo>
                <a:lnTo>
                  <a:pt x="2805881" y="6858000"/>
                </a:lnTo>
                <a:lnTo>
                  <a:pt x="0" y="84892"/>
                </a:lnTo>
                <a:close/>
              </a:path>
            </a:pathLst>
          </a:custGeom>
          <a:solidFill>
            <a:schemeClr val="bg2"/>
          </a:solidFill>
        </p:spPr>
        <p:txBody>
          <a:bodyPr wrap="square">
            <a:noAutofit/>
          </a:bodyPr>
          <a:lstStyle>
            <a:lvl1pPr marL="0" indent="0">
              <a:buNone/>
              <a:defRPr/>
            </a:lvl1pPr>
          </a:lstStyle>
          <a:p>
            <a:endParaRPr lang="en-US"/>
          </a:p>
        </p:txBody>
      </p:sp>
      <p:sp>
        <p:nvSpPr>
          <p:cNvPr id="37" name="Freeform: Shape 36">
            <a:extLst>
              <a:ext uri="{FF2B5EF4-FFF2-40B4-BE49-F238E27FC236}">
                <a16:creationId xmlns:a16="http://schemas.microsoft.com/office/drawing/2014/main" id="{D27FBCCE-19A5-C30C-0DBC-B687805D1A24}"/>
              </a:ext>
            </a:extLst>
          </p:cNvPr>
          <p:cNvSpPr/>
          <p:nvPr/>
        </p:nvSpPr>
        <p:spPr>
          <a:xfrm>
            <a:off x="7092671" y="0"/>
            <a:ext cx="3755240" cy="819845"/>
          </a:xfrm>
          <a:custGeom>
            <a:avLst/>
            <a:gdLst>
              <a:gd name="connsiteX0" fmla="*/ 0 w 3755240"/>
              <a:gd name="connsiteY0" fmla="*/ 0 h 819845"/>
              <a:gd name="connsiteX1" fmla="*/ 3755240 w 3755240"/>
              <a:gd name="connsiteY1" fmla="*/ 0 h 819845"/>
              <a:gd name="connsiteX2" fmla="*/ 3695592 w 3755240"/>
              <a:gd name="connsiteY2" fmla="*/ 65683 h 819845"/>
              <a:gd name="connsiteX3" fmla="*/ 1878549 w 3755240"/>
              <a:gd name="connsiteY3" fmla="*/ 819845 h 819845"/>
              <a:gd name="connsiteX4" fmla="*/ 59764 w 3755240"/>
              <a:gd name="connsiteY4" fmla="*/ 65683 h 81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5240" h="819845">
                <a:moveTo>
                  <a:pt x="0" y="0"/>
                </a:moveTo>
                <a:lnTo>
                  <a:pt x="3755240" y="0"/>
                </a:lnTo>
                <a:lnTo>
                  <a:pt x="3695592" y="65683"/>
                </a:lnTo>
                <a:cubicBezTo>
                  <a:pt x="3230119" y="531591"/>
                  <a:pt x="2587427" y="819845"/>
                  <a:pt x="1878549" y="819845"/>
                </a:cubicBezTo>
                <a:cubicBezTo>
                  <a:pt x="1169671" y="819845"/>
                  <a:pt x="526108" y="531591"/>
                  <a:pt x="59764" y="65683"/>
                </a:cubicBezTo>
                <a:close/>
              </a:path>
            </a:pathLst>
          </a:custGeom>
          <a:solidFill>
            <a:schemeClr val="bg1"/>
          </a:solidFill>
          <a:ln w="0"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F7087522-DCE3-4583-EDE1-251E86AFBE16}"/>
              </a:ext>
            </a:extLst>
          </p:cNvPr>
          <p:cNvGrpSpPr/>
          <p:nvPr userDrawn="1"/>
        </p:nvGrpSpPr>
        <p:grpSpPr>
          <a:xfrm>
            <a:off x="10148385" y="6317984"/>
            <a:ext cx="1502868" cy="312218"/>
            <a:chOff x="10148385" y="6317984"/>
            <a:chExt cx="1502868" cy="312218"/>
          </a:xfrm>
        </p:grpSpPr>
        <p:sp>
          <p:nvSpPr>
            <p:cNvPr id="7" name="Freeform: Shape 6">
              <a:extLst>
                <a:ext uri="{FF2B5EF4-FFF2-40B4-BE49-F238E27FC236}">
                  <a16:creationId xmlns:a16="http://schemas.microsoft.com/office/drawing/2014/main" id="{8E7B1F50-C171-36A1-1CE8-CEBC097199FB}"/>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FE780E8-6514-182E-E3EC-C7A7676F412A}"/>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8F755DC-2264-99DA-CCF4-6B5D07B88794}"/>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1CD48AB-B6ED-1B9F-D6D2-7986B2145BD5}"/>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078601-E836-291C-BF5D-B88991D1B9D9}"/>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92B2F4A-95B5-4094-C755-7639F4F062BD}"/>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F921289-492B-9002-73CA-4B1A5C12BE3C}"/>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74195E8-5ABD-23D7-301D-6365705BEE76}"/>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A1F8D8A-DDA7-8BBE-AB46-E93FE2804244}"/>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E3EE8B-5FCF-0389-DA5E-9BD5B7A7A7E6}"/>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75754BD-BA09-BE77-07CA-6EF6A786E048}"/>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EAD1A71-DE46-9C7E-4FE7-309853111521}"/>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89D5FA8-8331-FE9C-FED1-3F21AA2D0235}"/>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C70089E-B2AF-ADC4-A6DB-07717208C362}"/>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CE4E4E4-E742-2105-A628-CDF37F93C302}"/>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36BF511-2636-AECB-BD02-AF1C49A048E0}"/>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E0D2021-C834-57CC-35D8-D9DE7AFEAABA}"/>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93F7723-864D-7D62-ACFA-842260DCEFA1}"/>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7347831-9E2B-4231-6D38-407FE74F6E6A}"/>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A4482E4-A334-1CB9-5567-EC8ABE051C41}"/>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79F152C-5F46-D7A5-3D50-DCF274D53B39}"/>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5D7B6DE-B30D-686F-5AB8-7C714A875C19}"/>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
        <p:nvSpPr>
          <p:cNvPr id="35" name="Text Placeholder 2">
            <a:extLst>
              <a:ext uri="{FF2B5EF4-FFF2-40B4-BE49-F238E27FC236}">
                <a16:creationId xmlns:a16="http://schemas.microsoft.com/office/drawing/2014/main" id="{56D357C3-FE86-679D-0E5F-E758F532A754}"/>
              </a:ext>
            </a:extLst>
          </p:cNvPr>
          <p:cNvSpPr>
            <a:spLocks noGrp="1"/>
          </p:cNvSpPr>
          <p:nvPr>
            <p:ph type="body" idx="15"/>
          </p:nvPr>
        </p:nvSpPr>
        <p:spPr>
          <a:xfrm>
            <a:off x="7908941" y="1504581"/>
            <a:ext cx="3770906" cy="2643400"/>
          </a:xfrm>
          <a:prstGeom prst="rect">
            <a:avLst/>
          </a:prstGeom>
        </p:spPr>
        <p:txBody>
          <a:bodyPr wrap="square" lIns="0" tIns="46800" rIns="0" bIns="46800" anchor="t" anchorCtr="0">
            <a:noAutofit/>
          </a:bodyPr>
          <a:lstStyle>
            <a:lvl1pPr marL="0" indent="0">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Slide Number Placeholder 3">
            <a:extLst>
              <a:ext uri="{FF2B5EF4-FFF2-40B4-BE49-F238E27FC236}">
                <a16:creationId xmlns:a16="http://schemas.microsoft.com/office/drawing/2014/main" id="{00E21E6B-AD3C-1A68-A178-9F3231CB4680}"/>
              </a:ext>
            </a:extLst>
          </p:cNvPr>
          <p:cNvSpPr>
            <a:spLocks noGrp="1"/>
          </p:cNvSpPr>
          <p:nvPr>
            <p:ph type="sldNum" sz="quarter" idx="11"/>
          </p:nvPr>
        </p:nvSpPr>
        <p:spPr>
          <a:xfrm>
            <a:off x="539750" y="6316664"/>
            <a:ext cx="245110" cy="316546"/>
          </a:xfrm>
        </p:spPr>
        <p:txBody>
          <a:bodyPr/>
          <a:lstStyle>
            <a:lvl1pPr>
              <a:defRPr>
                <a:solidFill>
                  <a:schemeClr val="bg1"/>
                </a:solidFill>
              </a:defRPr>
            </a:lvl1pPr>
          </a:lstStyle>
          <a:p>
            <a:fld id="{AE6C97B7-05AD-4402-A8A1-A463185BD3F3}" type="slidenum">
              <a:rPr lang="en-US" smtClean="0"/>
              <a:pPr/>
              <a:t>‹#›</a:t>
            </a:fld>
            <a:endParaRPr lang="en-US"/>
          </a:p>
        </p:txBody>
      </p:sp>
      <p:sp>
        <p:nvSpPr>
          <p:cNvPr id="2" name="Freeform: Shape 1">
            <a:extLst>
              <a:ext uri="{FF2B5EF4-FFF2-40B4-BE49-F238E27FC236}">
                <a16:creationId xmlns:a16="http://schemas.microsoft.com/office/drawing/2014/main" id="{3D33BA18-9728-26D6-F0D1-2A4145B3B221}"/>
              </a:ext>
            </a:extLst>
          </p:cNvPr>
          <p:cNvSpPr/>
          <p:nvPr userDrawn="1"/>
        </p:nvSpPr>
        <p:spPr>
          <a:xfrm>
            <a:off x="2899169" y="530719"/>
            <a:ext cx="4668145" cy="6327281"/>
          </a:xfrm>
          <a:custGeom>
            <a:avLst/>
            <a:gdLst>
              <a:gd name="connsiteX0" fmla="*/ 2337816 w 4668145"/>
              <a:gd name="connsiteY0" fmla="*/ 0 h 6327281"/>
              <a:gd name="connsiteX1" fmla="*/ 4379105 w 4668145"/>
              <a:gd name="connsiteY1" fmla="*/ 4946469 h 6327281"/>
              <a:gd name="connsiteX2" fmla="*/ 4664746 w 4668145"/>
              <a:gd name="connsiteY2" fmla="*/ 6193536 h 6327281"/>
              <a:gd name="connsiteX3" fmla="*/ 4651076 w 4668145"/>
              <a:gd name="connsiteY3" fmla="*/ 6327281 h 6327281"/>
              <a:gd name="connsiteX4" fmla="*/ 11771 w 4668145"/>
              <a:gd name="connsiteY4" fmla="*/ 6327281 h 6327281"/>
              <a:gd name="connsiteX5" fmla="*/ 0 w 4668145"/>
              <a:gd name="connsiteY5" fmla="*/ 6080761 h 6327281"/>
              <a:gd name="connsiteX6" fmla="*/ 247758 w 4668145"/>
              <a:gd name="connsiteY6" fmla="*/ 5047489 h 6327281"/>
              <a:gd name="connsiteX7" fmla="*/ 2337816 w 4668145"/>
              <a:gd name="connsiteY7" fmla="*/ 0 h 632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8145" h="6327281">
                <a:moveTo>
                  <a:pt x="2337816" y="0"/>
                </a:moveTo>
                <a:lnTo>
                  <a:pt x="4379105" y="4946469"/>
                </a:lnTo>
                <a:cubicBezTo>
                  <a:pt x="4581143" y="5315712"/>
                  <a:pt x="4689130" y="5740691"/>
                  <a:pt x="4664746" y="6193536"/>
                </a:cubicBezTo>
                <a:lnTo>
                  <a:pt x="4651076" y="6327281"/>
                </a:lnTo>
                <a:lnTo>
                  <a:pt x="11771" y="6327281"/>
                </a:lnTo>
                <a:lnTo>
                  <a:pt x="0" y="6080761"/>
                </a:lnTo>
                <a:cubicBezTo>
                  <a:pt x="3919" y="5722403"/>
                  <a:pt x="91004" y="5369706"/>
                  <a:pt x="247758" y="5047489"/>
                </a:cubicBezTo>
                <a:cubicBezTo>
                  <a:pt x="247758" y="5047489"/>
                  <a:pt x="2337816" y="0"/>
                  <a:pt x="2337816" y="0"/>
                </a:cubicBezTo>
                <a:close/>
              </a:path>
            </a:pathLst>
          </a:custGeom>
          <a:solidFill>
            <a:srgbClr val="AECFD9"/>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91802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ustralia Map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8A8E27-59B2-904A-6A3C-E134FA2ACEBD}"/>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89" name="Graphic 3888">
            <a:extLst>
              <a:ext uri="{FF2B5EF4-FFF2-40B4-BE49-F238E27FC236}">
                <a16:creationId xmlns:a16="http://schemas.microsoft.com/office/drawing/2014/main" id="{5172A465-CD2E-4AAE-05B5-AE60EDE9EA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932" t="8662" r="9947" b="20200"/>
          <a:stretch>
            <a:fillRect/>
          </a:stretch>
        </p:blipFill>
        <p:spPr>
          <a:xfrm>
            <a:off x="5234257" y="637914"/>
            <a:ext cx="5745062" cy="5239019"/>
          </a:xfrm>
          <a:custGeom>
            <a:avLst/>
            <a:gdLst>
              <a:gd name="connsiteX0" fmla="*/ 4301006 w 5745062"/>
              <a:gd name="connsiteY0" fmla="*/ 4751138 h 5239019"/>
              <a:gd name="connsiteX1" fmla="*/ 4304807 w 5745062"/>
              <a:gd name="connsiteY1" fmla="*/ 4757978 h 5239019"/>
              <a:gd name="connsiteX2" fmla="*/ 4320767 w 5745062"/>
              <a:gd name="connsiteY2" fmla="*/ 4765577 h 5239019"/>
              <a:gd name="connsiteX3" fmla="*/ 4337488 w 5745062"/>
              <a:gd name="connsiteY3" fmla="*/ 4777736 h 5239019"/>
              <a:gd name="connsiteX4" fmla="*/ 4351929 w 5745062"/>
              <a:gd name="connsiteY4" fmla="*/ 4770897 h 5239019"/>
              <a:gd name="connsiteX5" fmla="*/ 4360289 w 5745062"/>
              <a:gd name="connsiteY5" fmla="*/ 4772417 h 5239019"/>
              <a:gd name="connsiteX6" fmla="*/ 4389170 w 5745062"/>
              <a:gd name="connsiteY6" fmla="*/ 4788375 h 5239019"/>
              <a:gd name="connsiteX7" fmla="*/ 4437812 w 5745062"/>
              <a:gd name="connsiteY7" fmla="*/ 4833972 h 5239019"/>
              <a:gd name="connsiteX8" fmla="*/ 4507735 w 5745062"/>
              <a:gd name="connsiteY8" fmla="*/ 4851450 h 5239019"/>
              <a:gd name="connsiteX9" fmla="*/ 4518375 w 5745062"/>
              <a:gd name="connsiteY9" fmla="*/ 4851450 h 5239019"/>
              <a:gd name="connsiteX10" fmla="*/ 4545736 w 5745062"/>
              <a:gd name="connsiteY10" fmla="*/ 4837011 h 5239019"/>
              <a:gd name="connsiteX11" fmla="*/ 4568537 w 5745062"/>
              <a:gd name="connsiteY11" fmla="*/ 4830172 h 5239019"/>
              <a:gd name="connsiteX12" fmla="*/ 4590578 w 5745062"/>
              <a:gd name="connsiteY12" fmla="*/ 4835492 h 5239019"/>
              <a:gd name="connsiteX13" fmla="*/ 4617179 w 5745062"/>
              <a:gd name="connsiteY13" fmla="*/ 4833972 h 5239019"/>
              <a:gd name="connsiteX14" fmla="*/ 4642260 w 5745062"/>
              <a:gd name="connsiteY14" fmla="*/ 4811933 h 5239019"/>
              <a:gd name="connsiteX15" fmla="*/ 4655181 w 5745062"/>
              <a:gd name="connsiteY15" fmla="*/ 4819533 h 5239019"/>
              <a:gd name="connsiteX16" fmla="*/ 4672661 w 5745062"/>
              <a:gd name="connsiteY16" fmla="*/ 4826372 h 5239019"/>
              <a:gd name="connsiteX17" fmla="*/ 4681782 w 5745062"/>
              <a:gd name="connsiteY17" fmla="*/ 4806614 h 5239019"/>
              <a:gd name="connsiteX18" fmla="*/ 4700022 w 5745062"/>
              <a:gd name="connsiteY18" fmla="*/ 4817253 h 5239019"/>
              <a:gd name="connsiteX19" fmla="*/ 4715983 w 5745062"/>
              <a:gd name="connsiteY19" fmla="*/ 4844611 h 5239019"/>
              <a:gd name="connsiteX20" fmla="*/ 4715983 w 5745062"/>
              <a:gd name="connsiteY20" fmla="*/ 4892487 h 5239019"/>
              <a:gd name="connsiteX21" fmla="*/ 4715983 w 5745062"/>
              <a:gd name="connsiteY21" fmla="*/ 4914525 h 5239019"/>
              <a:gd name="connsiteX22" fmla="*/ 4709143 w 5745062"/>
              <a:gd name="connsiteY22" fmla="*/ 4939603 h 5239019"/>
              <a:gd name="connsiteX23" fmla="*/ 4701542 w 5745062"/>
              <a:gd name="connsiteY23" fmla="*/ 4982920 h 5239019"/>
              <a:gd name="connsiteX24" fmla="*/ 4700022 w 5745062"/>
              <a:gd name="connsiteY24" fmla="*/ 5022437 h 5239019"/>
              <a:gd name="connsiteX25" fmla="*/ 4705343 w 5745062"/>
              <a:gd name="connsiteY25" fmla="*/ 5034596 h 5239019"/>
              <a:gd name="connsiteX26" fmla="*/ 4694702 w 5745062"/>
              <a:gd name="connsiteY26" fmla="*/ 5061953 h 5239019"/>
              <a:gd name="connsiteX27" fmla="*/ 4697742 w 5745062"/>
              <a:gd name="connsiteY27" fmla="*/ 5038395 h 5239019"/>
              <a:gd name="connsiteX28" fmla="*/ 4697742 w 5745062"/>
              <a:gd name="connsiteY28" fmla="*/ 5020157 h 5239019"/>
              <a:gd name="connsiteX29" fmla="*/ 4694702 w 5745062"/>
              <a:gd name="connsiteY29" fmla="*/ 5002678 h 5239019"/>
              <a:gd name="connsiteX30" fmla="*/ 4689382 w 5745062"/>
              <a:gd name="connsiteY30" fmla="*/ 5014837 h 5239019"/>
              <a:gd name="connsiteX31" fmla="*/ 4660501 w 5745062"/>
              <a:gd name="connsiteY31" fmla="*/ 5050554 h 5239019"/>
              <a:gd name="connsiteX32" fmla="*/ 4656701 w 5745062"/>
              <a:gd name="connsiteY32" fmla="*/ 5083232 h 5239019"/>
              <a:gd name="connsiteX33" fmla="*/ 4646060 w 5745062"/>
              <a:gd name="connsiteY33" fmla="*/ 5083232 h 5239019"/>
              <a:gd name="connsiteX34" fmla="*/ 4638460 w 5745062"/>
              <a:gd name="connsiteY34" fmla="*/ 5124268 h 5239019"/>
              <a:gd name="connsiteX35" fmla="*/ 4627820 w 5745062"/>
              <a:gd name="connsiteY35" fmla="*/ 5131868 h 5239019"/>
              <a:gd name="connsiteX36" fmla="*/ 4613379 w 5745062"/>
              <a:gd name="connsiteY36" fmla="*/ 5129588 h 5239019"/>
              <a:gd name="connsiteX37" fmla="*/ 4593618 w 5745062"/>
              <a:gd name="connsiteY37" fmla="*/ 5118949 h 5239019"/>
              <a:gd name="connsiteX38" fmla="*/ 4586778 w 5745062"/>
              <a:gd name="connsiteY38" fmla="*/ 5128068 h 5239019"/>
              <a:gd name="connsiteX39" fmla="*/ 4585258 w 5745062"/>
              <a:gd name="connsiteY39" fmla="*/ 5146307 h 5239019"/>
              <a:gd name="connsiteX40" fmla="*/ 4573857 w 5745062"/>
              <a:gd name="connsiteY40" fmla="*/ 5162265 h 5239019"/>
              <a:gd name="connsiteX41" fmla="*/ 4557897 w 5745062"/>
              <a:gd name="connsiteY41" fmla="*/ 5169105 h 5239019"/>
              <a:gd name="connsiteX42" fmla="*/ 4551056 w 5745062"/>
              <a:gd name="connsiteY42" fmla="*/ 5191143 h 5239019"/>
              <a:gd name="connsiteX43" fmla="*/ 4541936 w 5745062"/>
              <a:gd name="connsiteY43" fmla="*/ 5176704 h 5239019"/>
              <a:gd name="connsiteX44" fmla="*/ 4531296 w 5745062"/>
              <a:gd name="connsiteY44" fmla="*/ 5169105 h 5239019"/>
              <a:gd name="connsiteX45" fmla="*/ 4520655 w 5745062"/>
              <a:gd name="connsiteY45" fmla="*/ 5179744 h 5239019"/>
              <a:gd name="connsiteX46" fmla="*/ 4513055 w 5745062"/>
              <a:gd name="connsiteY46" fmla="*/ 5203302 h 5239019"/>
              <a:gd name="connsiteX47" fmla="*/ 4511535 w 5745062"/>
              <a:gd name="connsiteY47" fmla="*/ 5221541 h 5239019"/>
              <a:gd name="connsiteX48" fmla="*/ 4493294 w 5745062"/>
              <a:gd name="connsiteY48" fmla="*/ 5237499 h 5239019"/>
              <a:gd name="connsiteX49" fmla="*/ 4478854 w 5745062"/>
              <a:gd name="connsiteY49" fmla="*/ 5239019 h 5239019"/>
              <a:gd name="connsiteX50" fmla="*/ 4468213 w 5745062"/>
              <a:gd name="connsiteY50" fmla="*/ 5226860 h 5239019"/>
              <a:gd name="connsiteX51" fmla="*/ 4456053 w 5745062"/>
              <a:gd name="connsiteY51" fmla="*/ 5219261 h 5239019"/>
              <a:gd name="connsiteX52" fmla="*/ 4443132 w 5745062"/>
              <a:gd name="connsiteY52" fmla="*/ 5224580 h 5239019"/>
              <a:gd name="connsiteX53" fmla="*/ 4421851 w 5745062"/>
              <a:gd name="connsiteY53" fmla="*/ 5213941 h 5239019"/>
              <a:gd name="connsiteX54" fmla="*/ 4402091 w 5745062"/>
              <a:gd name="connsiteY54" fmla="*/ 5212421 h 5239019"/>
              <a:gd name="connsiteX55" fmla="*/ 4394490 w 5745062"/>
              <a:gd name="connsiteY55" fmla="*/ 5197983 h 5239019"/>
              <a:gd name="connsiteX56" fmla="*/ 4411211 w 5745062"/>
              <a:gd name="connsiteY56" fmla="*/ 5194183 h 5239019"/>
              <a:gd name="connsiteX57" fmla="*/ 4421851 w 5745062"/>
              <a:gd name="connsiteY57" fmla="*/ 5182024 h 5239019"/>
              <a:gd name="connsiteX58" fmla="*/ 4399810 w 5745062"/>
              <a:gd name="connsiteY58" fmla="*/ 5179744 h 5239019"/>
              <a:gd name="connsiteX59" fmla="*/ 4382330 w 5745062"/>
              <a:gd name="connsiteY59" fmla="*/ 5167585 h 5239019"/>
              <a:gd name="connsiteX60" fmla="*/ 4360289 w 5745062"/>
              <a:gd name="connsiteY60" fmla="*/ 5115149 h 5239019"/>
              <a:gd name="connsiteX61" fmla="*/ 4345848 w 5745062"/>
              <a:gd name="connsiteY61" fmla="*/ 5097671 h 5239019"/>
              <a:gd name="connsiteX62" fmla="*/ 4339008 w 5745062"/>
              <a:gd name="connsiteY62" fmla="*/ 5083232 h 5239019"/>
              <a:gd name="connsiteX63" fmla="*/ 4324567 w 5745062"/>
              <a:gd name="connsiteY63" fmla="*/ 4988239 h 5239019"/>
              <a:gd name="connsiteX64" fmla="*/ 4345848 w 5745062"/>
              <a:gd name="connsiteY64" fmla="*/ 5036115 h 5239019"/>
              <a:gd name="connsiteX65" fmla="*/ 4364089 w 5745062"/>
              <a:gd name="connsiteY65" fmla="*/ 5014837 h 5239019"/>
              <a:gd name="connsiteX66" fmla="*/ 4349648 w 5745062"/>
              <a:gd name="connsiteY66" fmla="*/ 5002678 h 5239019"/>
              <a:gd name="connsiteX67" fmla="*/ 4326087 w 5745062"/>
              <a:gd name="connsiteY67" fmla="*/ 4954042 h 5239019"/>
              <a:gd name="connsiteX68" fmla="*/ 4288846 w 5745062"/>
              <a:gd name="connsiteY68" fmla="*/ 4837011 h 5239019"/>
              <a:gd name="connsiteX69" fmla="*/ 4294166 w 5745062"/>
              <a:gd name="connsiteY69" fmla="*/ 4805094 h 5239019"/>
              <a:gd name="connsiteX70" fmla="*/ 4705342 w 5745062"/>
              <a:gd name="connsiteY70" fmla="*/ 4645507 h 5239019"/>
              <a:gd name="connsiteX71" fmla="*/ 4737263 w 5745062"/>
              <a:gd name="connsiteY71" fmla="*/ 4682744 h 5239019"/>
              <a:gd name="connsiteX72" fmla="*/ 4741063 w 5745062"/>
              <a:gd name="connsiteY72" fmla="*/ 4711622 h 5239019"/>
              <a:gd name="connsiteX73" fmla="*/ 4737263 w 5745062"/>
              <a:gd name="connsiteY73" fmla="*/ 4726061 h 5239019"/>
              <a:gd name="connsiteX74" fmla="*/ 4712182 w 5745062"/>
              <a:gd name="connsiteY74" fmla="*/ 4732900 h 5239019"/>
              <a:gd name="connsiteX75" fmla="*/ 4712182 w 5745062"/>
              <a:gd name="connsiteY75" fmla="*/ 4706302 h 5239019"/>
              <a:gd name="connsiteX76" fmla="*/ 4703822 w 5745062"/>
              <a:gd name="connsiteY76" fmla="*/ 4678945 h 5239019"/>
              <a:gd name="connsiteX77" fmla="*/ 4689381 w 5745062"/>
              <a:gd name="connsiteY77" fmla="*/ 4662986 h 5239019"/>
              <a:gd name="connsiteX78" fmla="*/ 4696221 w 5745062"/>
              <a:gd name="connsiteY78" fmla="*/ 4652347 h 5239019"/>
              <a:gd name="connsiteX79" fmla="*/ 4687101 w 5745062"/>
              <a:gd name="connsiteY79" fmla="*/ 4051234 h 5239019"/>
              <a:gd name="connsiteX80" fmla="*/ 4667340 w 5745062"/>
              <a:gd name="connsiteY80" fmla="*/ 4054274 h 5239019"/>
              <a:gd name="connsiteX81" fmla="*/ 4667341 w 5745062"/>
              <a:gd name="connsiteY81" fmla="*/ 4054274 h 5239019"/>
              <a:gd name="connsiteX82" fmla="*/ 4687102 w 5745062"/>
              <a:gd name="connsiteY82" fmla="*/ 4051234 h 5239019"/>
              <a:gd name="connsiteX83" fmla="*/ 4704637 w 5745062"/>
              <a:gd name="connsiteY83" fmla="*/ 4046107 h 5239019"/>
              <a:gd name="connsiteX84" fmla="*/ 4700021 w 5745062"/>
              <a:gd name="connsiteY84" fmla="*/ 4051234 h 5239019"/>
              <a:gd name="connsiteX85" fmla="*/ 4700022 w 5745062"/>
              <a:gd name="connsiteY85" fmla="*/ 4051234 h 5239019"/>
              <a:gd name="connsiteX86" fmla="*/ 4751703 w 5745062"/>
              <a:gd name="connsiteY86" fmla="*/ 4038315 h 5239019"/>
              <a:gd name="connsiteX87" fmla="*/ 4742583 w 5745062"/>
              <a:gd name="connsiteY87" fmla="*/ 4042115 h 5239019"/>
              <a:gd name="connsiteX88" fmla="*/ 4742584 w 5745062"/>
              <a:gd name="connsiteY88" fmla="*/ 4042115 h 5239019"/>
              <a:gd name="connsiteX89" fmla="*/ 4751704 w 5745062"/>
              <a:gd name="connsiteY89" fmla="*/ 4038315 h 5239019"/>
              <a:gd name="connsiteX90" fmla="*/ 4712182 w 5745062"/>
              <a:gd name="connsiteY90" fmla="*/ 4036795 h 5239019"/>
              <a:gd name="connsiteX91" fmla="*/ 4709727 w 5745062"/>
              <a:gd name="connsiteY91" fmla="*/ 4039952 h 5239019"/>
              <a:gd name="connsiteX92" fmla="*/ 4712182 w 5745062"/>
              <a:gd name="connsiteY92" fmla="*/ 4036796 h 5239019"/>
              <a:gd name="connsiteX93" fmla="*/ 4714463 w 5745062"/>
              <a:gd name="connsiteY93" fmla="*/ 4036796 h 5239019"/>
              <a:gd name="connsiteX94" fmla="*/ 4725103 w 5745062"/>
              <a:gd name="connsiteY94" fmla="*/ 4036796 h 5239019"/>
              <a:gd name="connsiteX95" fmla="*/ 4726623 w 5745062"/>
              <a:gd name="connsiteY95" fmla="*/ 4036796 h 5239019"/>
              <a:gd name="connsiteX96" fmla="*/ 4726622 w 5745062"/>
              <a:gd name="connsiteY96" fmla="*/ 4036795 h 5239019"/>
              <a:gd name="connsiteX97" fmla="*/ 4725102 w 5745062"/>
              <a:gd name="connsiteY97" fmla="*/ 4036795 h 5239019"/>
              <a:gd name="connsiteX98" fmla="*/ 4714462 w 5745062"/>
              <a:gd name="connsiteY98" fmla="*/ 4036795 h 5239019"/>
              <a:gd name="connsiteX99" fmla="*/ 4582977 w 5745062"/>
              <a:gd name="connsiteY99" fmla="*/ 4031476 h 5239019"/>
              <a:gd name="connsiteX100" fmla="*/ 4570816 w 5745062"/>
              <a:gd name="connsiteY100" fmla="*/ 4034516 h 5239019"/>
              <a:gd name="connsiteX101" fmla="*/ 4570817 w 5745062"/>
              <a:gd name="connsiteY101" fmla="*/ 4034516 h 5239019"/>
              <a:gd name="connsiteX102" fmla="*/ 4582978 w 5745062"/>
              <a:gd name="connsiteY102" fmla="*/ 4031476 h 5239019"/>
              <a:gd name="connsiteX103" fmla="*/ 4396770 w 5745062"/>
              <a:gd name="connsiteY103" fmla="*/ 4027676 h 5239019"/>
              <a:gd name="connsiteX104" fmla="*/ 4377009 w 5745062"/>
              <a:gd name="connsiteY104" fmla="*/ 4031476 h 5239019"/>
              <a:gd name="connsiteX105" fmla="*/ 4377010 w 5745062"/>
              <a:gd name="connsiteY105" fmla="*/ 4031476 h 5239019"/>
              <a:gd name="connsiteX106" fmla="*/ 4590577 w 5745062"/>
              <a:gd name="connsiteY106" fmla="*/ 4026156 h 5239019"/>
              <a:gd name="connsiteX107" fmla="*/ 4588297 w 5745062"/>
              <a:gd name="connsiteY107" fmla="*/ 4027676 h 5239019"/>
              <a:gd name="connsiteX108" fmla="*/ 4585257 w 5745062"/>
              <a:gd name="connsiteY108" fmla="*/ 4031476 h 5239019"/>
              <a:gd name="connsiteX109" fmla="*/ 4585258 w 5745062"/>
              <a:gd name="connsiteY109" fmla="*/ 4031476 h 5239019"/>
              <a:gd name="connsiteX110" fmla="*/ 4588298 w 5745062"/>
              <a:gd name="connsiteY110" fmla="*/ 4027676 h 5239019"/>
              <a:gd name="connsiteX111" fmla="*/ 4590578 w 5745062"/>
              <a:gd name="connsiteY111" fmla="*/ 4026156 h 5239019"/>
              <a:gd name="connsiteX112" fmla="*/ 4462892 w 5745062"/>
              <a:gd name="connsiteY112" fmla="*/ 3991959 h 5239019"/>
              <a:gd name="connsiteX113" fmla="*/ 4459092 w 5745062"/>
              <a:gd name="connsiteY113" fmla="*/ 3993479 h 5239019"/>
              <a:gd name="connsiteX114" fmla="*/ 4456052 w 5745062"/>
              <a:gd name="connsiteY114" fmla="*/ 3994999 h 5239019"/>
              <a:gd name="connsiteX115" fmla="*/ 4453772 w 5745062"/>
              <a:gd name="connsiteY115" fmla="*/ 3997279 h 5239019"/>
              <a:gd name="connsiteX116" fmla="*/ 4456053 w 5745062"/>
              <a:gd name="connsiteY116" fmla="*/ 3994999 h 5239019"/>
              <a:gd name="connsiteX117" fmla="*/ 4459093 w 5745062"/>
              <a:gd name="connsiteY117" fmla="*/ 3993479 h 5239019"/>
              <a:gd name="connsiteX118" fmla="*/ 4462893 w 5745062"/>
              <a:gd name="connsiteY118" fmla="*/ 3991959 h 5239019"/>
              <a:gd name="connsiteX119" fmla="*/ 4403610 w 5745062"/>
              <a:gd name="connsiteY119" fmla="*/ 3991959 h 5239019"/>
              <a:gd name="connsiteX120" fmla="*/ 4403610 w 5745062"/>
              <a:gd name="connsiteY120" fmla="*/ 3993479 h 5239019"/>
              <a:gd name="connsiteX121" fmla="*/ 4403611 w 5745062"/>
              <a:gd name="connsiteY121" fmla="*/ 3993479 h 5239019"/>
              <a:gd name="connsiteX122" fmla="*/ 4403611 w 5745062"/>
              <a:gd name="connsiteY122" fmla="*/ 3991959 h 5239019"/>
              <a:gd name="connsiteX123" fmla="*/ 4473533 w 5745062"/>
              <a:gd name="connsiteY123" fmla="*/ 3989679 h 5239019"/>
              <a:gd name="connsiteX124" fmla="*/ 4464412 w 5745062"/>
              <a:gd name="connsiteY124" fmla="*/ 3991959 h 5239019"/>
              <a:gd name="connsiteX125" fmla="*/ 4464413 w 5745062"/>
              <a:gd name="connsiteY125" fmla="*/ 3991959 h 5239019"/>
              <a:gd name="connsiteX126" fmla="*/ 4418050 w 5745062"/>
              <a:gd name="connsiteY126" fmla="*/ 3989679 h 5239019"/>
              <a:gd name="connsiteX127" fmla="*/ 4405130 w 5745062"/>
              <a:gd name="connsiteY127" fmla="*/ 3991959 h 5239019"/>
              <a:gd name="connsiteX128" fmla="*/ 4405131 w 5745062"/>
              <a:gd name="connsiteY128" fmla="*/ 3991959 h 5239019"/>
              <a:gd name="connsiteX129" fmla="*/ 4418051 w 5745062"/>
              <a:gd name="connsiteY129" fmla="*/ 3989679 h 5239019"/>
              <a:gd name="connsiteX130" fmla="*/ 4290366 w 5745062"/>
              <a:gd name="connsiteY130" fmla="*/ 3934204 h 5239019"/>
              <a:gd name="connsiteX131" fmla="*/ 4292646 w 5745062"/>
              <a:gd name="connsiteY131" fmla="*/ 3936484 h 5239019"/>
              <a:gd name="connsiteX132" fmla="*/ 4295686 w 5745062"/>
              <a:gd name="connsiteY132" fmla="*/ 3939523 h 5239019"/>
              <a:gd name="connsiteX133" fmla="*/ 4292646 w 5745062"/>
              <a:gd name="connsiteY133" fmla="*/ 3936483 h 5239019"/>
              <a:gd name="connsiteX134" fmla="*/ 3414812 w 5745062"/>
              <a:gd name="connsiteY134" fmla="*/ 3890887 h 5239019"/>
              <a:gd name="connsiteX135" fmla="*/ 3446733 w 5745062"/>
              <a:gd name="connsiteY135" fmla="*/ 3900007 h 5239019"/>
              <a:gd name="connsiteX136" fmla="*/ 3448253 w 5745062"/>
              <a:gd name="connsiteY136" fmla="*/ 3916725 h 5239019"/>
              <a:gd name="connsiteX137" fmla="*/ 3482455 w 5745062"/>
              <a:gd name="connsiteY137" fmla="*/ 3927364 h 5239019"/>
              <a:gd name="connsiteX138" fmla="*/ 3502215 w 5745062"/>
              <a:gd name="connsiteY138" fmla="*/ 3927364 h 5239019"/>
              <a:gd name="connsiteX139" fmla="*/ 3515136 w 5745062"/>
              <a:gd name="connsiteY139" fmla="*/ 3947123 h 5239019"/>
              <a:gd name="connsiteX140" fmla="*/ 3486255 w 5745062"/>
              <a:gd name="connsiteY140" fmla="*/ 3941803 h 5239019"/>
              <a:gd name="connsiteX141" fmla="*/ 3455854 w 5745062"/>
              <a:gd name="connsiteY141" fmla="*/ 3943323 h 5239019"/>
              <a:gd name="connsiteX142" fmla="*/ 3452054 w 5745062"/>
              <a:gd name="connsiteY142" fmla="*/ 3956242 h 5239019"/>
              <a:gd name="connsiteX143" fmla="*/ 3436093 w 5745062"/>
              <a:gd name="connsiteY143" fmla="*/ 3968401 h 5239019"/>
              <a:gd name="connsiteX144" fmla="*/ 3411012 w 5745062"/>
              <a:gd name="connsiteY144" fmla="*/ 3961562 h 5239019"/>
              <a:gd name="connsiteX145" fmla="*/ 3357050 w 5745062"/>
              <a:gd name="connsiteY145" fmla="*/ 3961562 h 5239019"/>
              <a:gd name="connsiteX146" fmla="*/ 3328169 w 5745062"/>
              <a:gd name="connsiteY146" fmla="*/ 3957762 h 5239019"/>
              <a:gd name="connsiteX147" fmla="*/ 3313728 w 5745062"/>
              <a:gd name="connsiteY147" fmla="*/ 3934204 h 5239019"/>
              <a:gd name="connsiteX148" fmla="*/ 3316008 w 5745062"/>
              <a:gd name="connsiteY148" fmla="*/ 3925085 h 5239019"/>
              <a:gd name="connsiteX149" fmla="*/ 3321328 w 5745062"/>
              <a:gd name="connsiteY149" fmla="*/ 3918245 h 5239019"/>
              <a:gd name="connsiteX150" fmla="*/ 3347929 w 5745062"/>
              <a:gd name="connsiteY150" fmla="*/ 3907606 h 5239019"/>
              <a:gd name="connsiteX151" fmla="*/ 4129239 w 5745062"/>
              <a:gd name="connsiteY151" fmla="*/ 3767017 h 5239019"/>
              <a:gd name="connsiteX152" fmla="*/ 4126959 w 5745062"/>
              <a:gd name="connsiteY152" fmla="*/ 3769297 h 5239019"/>
              <a:gd name="connsiteX153" fmla="*/ 4126959 w 5745062"/>
              <a:gd name="connsiteY153" fmla="*/ 3770817 h 5239019"/>
              <a:gd name="connsiteX154" fmla="*/ 4123919 w 5745062"/>
              <a:gd name="connsiteY154" fmla="*/ 3779936 h 5239019"/>
              <a:gd name="connsiteX155" fmla="*/ 4123919 w 5745062"/>
              <a:gd name="connsiteY155" fmla="*/ 3781456 h 5239019"/>
              <a:gd name="connsiteX156" fmla="*/ 4121639 w 5745062"/>
              <a:gd name="connsiteY156" fmla="*/ 3789055 h 5239019"/>
              <a:gd name="connsiteX157" fmla="*/ 4116319 w 5745062"/>
              <a:gd name="connsiteY157" fmla="*/ 3794375 h 5239019"/>
              <a:gd name="connsiteX158" fmla="*/ 4121640 w 5745062"/>
              <a:gd name="connsiteY158" fmla="*/ 3789055 h 5239019"/>
              <a:gd name="connsiteX159" fmla="*/ 4123920 w 5745062"/>
              <a:gd name="connsiteY159" fmla="*/ 3781456 h 5239019"/>
              <a:gd name="connsiteX160" fmla="*/ 4123920 w 5745062"/>
              <a:gd name="connsiteY160" fmla="*/ 3779936 h 5239019"/>
              <a:gd name="connsiteX161" fmla="*/ 4126960 w 5745062"/>
              <a:gd name="connsiteY161" fmla="*/ 3770817 h 5239019"/>
              <a:gd name="connsiteX162" fmla="*/ 4126960 w 5745062"/>
              <a:gd name="connsiteY162" fmla="*/ 3769297 h 5239019"/>
              <a:gd name="connsiteX163" fmla="*/ 4129240 w 5745062"/>
              <a:gd name="connsiteY163" fmla="*/ 3767017 h 5239019"/>
              <a:gd name="connsiteX164" fmla="*/ 4136080 w 5745062"/>
              <a:gd name="connsiteY164" fmla="*/ 3765497 h 5239019"/>
              <a:gd name="connsiteX165" fmla="*/ 4130759 w 5745062"/>
              <a:gd name="connsiteY165" fmla="*/ 3767017 h 5239019"/>
              <a:gd name="connsiteX166" fmla="*/ 4130760 w 5745062"/>
              <a:gd name="connsiteY166" fmla="*/ 3767017 h 5239019"/>
              <a:gd name="connsiteX167" fmla="*/ 4039556 w 5745062"/>
              <a:gd name="connsiteY167" fmla="*/ 3682664 h 5239019"/>
              <a:gd name="connsiteX168" fmla="*/ 4035756 w 5745062"/>
              <a:gd name="connsiteY168" fmla="*/ 3686464 h 5239019"/>
              <a:gd name="connsiteX169" fmla="*/ 4039557 w 5745062"/>
              <a:gd name="connsiteY169" fmla="*/ 3682664 h 5239019"/>
              <a:gd name="connsiteX170" fmla="*/ 3992434 w 5745062"/>
              <a:gd name="connsiteY170" fmla="*/ 3682664 h 5239019"/>
              <a:gd name="connsiteX171" fmla="*/ 3992434 w 5745062"/>
              <a:gd name="connsiteY171" fmla="*/ 3684944 h 5239019"/>
              <a:gd name="connsiteX172" fmla="*/ 3987114 w 5745062"/>
              <a:gd name="connsiteY172" fmla="*/ 3688743 h 5239019"/>
              <a:gd name="connsiteX173" fmla="*/ 3992435 w 5745062"/>
              <a:gd name="connsiteY173" fmla="*/ 3684944 h 5239019"/>
              <a:gd name="connsiteX174" fmla="*/ 3992435 w 5745062"/>
              <a:gd name="connsiteY174" fmla="*/ 3682664 h 5239019"/>
              <a:gd name="connsiteX175" fmla="*/ 3998663 w 5745062"/>
              <a:gd name="connsiteY175" fmla="*/ 3682259 h 5239019"/>
              <a:gd name="connsiteX176" fmla="*/ 3996234 w 5745062"/>
              <a:gd name="connsiteY176" fmla="*/ 3682664 h 5239019"/>
              <a:gd name="connsiteX177" fmla="*/ 3996235 w 5745062"/>
              <a:gd name="connsiteY177" fmla="*/ 3682664 h 5239019"/>
              <a:gd name="connsiteX178" fmla="*/ 3884510 w 5745062"/>
              <a:gd name="connsiteY178" fmla="*/ 3650747 h 5239019"/>
              <a:gd name="connsiteX179" fmla="*/ 3884510 w 5745062"/>
              <a:gd name="connsiteY179" fmla="*/ 3654547 h 5239019"/>
              <a:gd name="connsiteX180" fmla="*/ 3884510 w 5745062"/>
              <a:gd name="connsiteY180" fmla="*/ 3657586 h 5239019"/>
              <a:gd name="connsiteX181" fmla="*/ 3883093 w 5745062"/>
              <a:gd name="connsiteY181" fmla="*/ 3668215 h 5239019"/>
              <a:gd name="connsiteX182" fmla="*/ 3884511 w 5745062"/>
              <a:gd name="connsiteY182" fmla="*/ 3657586 h 5239019"/>
              <a:gd name="connsiteX183" fmla="*/ 3884511 w 5745062"/>
              <a:gd name="connsiteY183" fmla="*/ 3654546 h 5239019"/>
              <a:gd name="connsiteX184" fmla="*/ 3884511 w 5745062"/>
              <a:gd name="connsiteY184" fmla="*/ 3652266 h 5239019"/>
              <a:gd name="connsiteX185" fmla="*/ 3886790 w 5745062"/>
              <a:gd name="connsiteY185" fmla="*/ 3654545 h 5239019"/>
              <a:gd name="connsiteX186" fmla="*/ 3886790 w 5745062"/>
              <a:gd name="connsiteY186" fmla="*/ 3652267 h 5239019"/>
              <a:gd name="connsiteX187" fmla="*/ 5441050 w 5745062"/>
              <a:gd name="connsiteY187" fmla="*/ 2990359 h 5239019"/>
              <a:gd name="connsiteX188" fmla="*/ 5441050 w 5745062"/>
              <a:gd name="connsiteY188" fmla="*/ 2995679 h 5239019"/>
              <a:gd name="connsiteX189" fmla="*/ 5443330 w 5745062"/>
              <a:gd name="connsiteY189" fmla="*/ 3000998 h 5239019"/>
              <a:gd name="connsiteX190" fmla="*/ 5443330 w 5745062"/>
              <a:gd name="connsiteY190" fmla="*/ 3002518 h 5239019"/>
              <a:gd name="connsiteX191" fmla="*/ 5443331 w 5745062"/>
              <a:gd name="connsiteY191" fmla="*/ 3002518 h 5239019"/>
              <a:gd name="connsiteX192" fmla="*/ 5443331 w 5745062"/>
              <a:gd name="connsiteY192" fmla="*/ 3000998 h 5239019"/>
              <a:gd name="connsiteX193" fmla="*/ 5441051 w 5745062"/>
              <a:gd name="connsiteY193" fmla="*/ 2995679 h 5239019"/>
              <a:gd name="connsiteX194" fmla="*/ 5441051 w 5745062"/>
              <a:gd name="connsiteY194" fmla="*/ 2990359 h 5239019"/>
              <a:gd name="connsiteX195" fmla="*/ 5380248 w 5745062"/>
              <a:gd name="connsiteY195" fmla="*/ 2990359 h 5239019"/>
              <a:gd name="connsiteX196" fmla="*/ 5378727 w 5745062"/>
              <a:gd name="connsiteY196" fmla="*/ 3000998 h 5239019"/>
              <a:gd name="connsiteX197" fmla="*/ 5378727 w 5745062"/>
              <a:gd name="connsiteY197" fmla="*/ 3002518 h 5239019"/>
              <a:gd name="connsiteX198" fmla="*/ 5378727 w 5745062"/>
              <a:gd name="connsiteY198" fmla="*/ 3004798 h 5239019"/>
              <a:gd name="connsiteX199" fmla="*/ 5378727 w 5745062"/>
              <a:gd name="connsiteY199" fmla="*/ 3013157 h 5239019"/>
              <a:gd name="connsiteX200" fmla="*/ 5380248 w 5745062"/>
              <a:gd name="connsiteY200" fmla="*/ 3026076 h 5239019"/>
              <a:gd name="connsiteX201" fmla="*/ 5381768 w 5745062"/>
              <a:gd name="connsiteY201" fmla="*/ 3027596 h 5239019"/>
              <a:gd name="connsiteX202" fmla="*/ 5384048 w 5745062"/>
              <a:gd name="connsiteY202" fmla="*/ 3029876 h 5239019"/>
              <a:gd name="connsiteX203" fmla="*/ 5384049 w 5745062"/>
              <a:gd name="connsiteY203" fmla="*/ 3029876 h 5239019"/>
              <a:gd name="connsiteX204" fmla="*/ 5381769 w 5745062"/>
              <a:gd name="connsiteY204" fmla="*/ 3027596 h 5239019"/>
              <a:gd name="connsiteX205" fmla="*/ 5380248 w 5745062"/>
              <a:gd name="connsiteY205" fmla="*/ 3026076 h 5239019"/>
              <a:gd name="connsiteX206" fmla="*/ 5378728 w 5745062"/>
              <a:gd name="connsiteY206" fmla="*/ 3013157 h 5239019"/>
              <a:gd name="connsiteX207" fmla="*/ 5378728 w 5745062"/>
              <a:gd name="connsiteY207" fmla="*/ 3004798 h 5239019"/>
              <a:gd name="connsiteX208" fmla="*/ 5378728 w 5745062"/>
              <a:gd name="connsiteY208" fmla="*/ 3002518 h 5239019"/>
              <a:gd name="connsiteX209" fmla="*/ 5378728 w 5745062"/>
              <a:gd name="connsiteY209" fmla="*/ 3000998 h 5239019"/>
              <a:gd name="connsiteX210" fmla="*/ 5035954 w 5745062"/>
              <a:gd name="connsiteY210" fmla="*/ 2957682 h 5239019"/>
              <a:gd name="connsiteX211" fmla="*/ 5042794 w 5745062"/>
              <a:gd name="connsiteY211" fmla="*/ 2959962 h 5239019"/>
              <a:gd name="connsiteX212" fmla="*/ 5054955 w 5745062"/>
              <a:gd name="connsiteY212" fmla="*/ 2961482 h 5239019"/>
              <a:gd name="connsiteX213" fmla="*/ 5054955 w 5745062"/>
              <a:gd name="connsiteY213" fmla="*/ 2961481 h 5239019"/>
              <a:gd name="connsiteX214" fmla="*/ 5042796 w 5745062"/>
              <a:gd name="connsiteY214" fmla="*/ 2959962 h 5239019"/>
              <a:gd name="connsiteX215" fmla="*/ 5035955 w 5745062"/>
              <a:gd name="connsiteY215" fmla="*/ 2957682 h 5239019"/>
              <a:gd name="connsiteX216" fmla="*/ 5022998 w 5745062"/>
              <a:gd name="connsiteY216" fmla="*/ 2957043 h 5239019"/>
              <a:gd name="connsiteX217" fmla="*/ 5026834 w 5745062"/>
              <a:gd name="connsiteY217" fmla="*/ 2957682 h 5239019"/>
              <a:gd name="connsiteX218" fmla="*/ 5026835 w 5745062"/>
              <a:gd name="connsiteY218" fmla="*/ 2957682 h 5239019"/>
              <a:gd name="connsiteX219" fmla="*/ 5349846 w 5745062"/>
              <a:gd name="connsiteY219" fmla="*/ 2953882 h 5239019"/>
              <a:gd name="connsiteX220" fmla="*/ 5371127 w 5745062"/>
              <a:gd name="connsiteY220" fmla="*/ 2981240 h 5239019"/>
              <a:gd name="connsiteX221" fmla="*/ 5378727 w 5745062"/>
              <a:gd name="connsiteY221" fmla="*/ 2988079 h 5239019"/>
              <a:gd name="connsiteX222" fmla="*/ 5380046 w 5745062"/>
              <a:gd name="connsiteY222" fmla="*/ 2990057 h 5239019"/>
              <a:gd name="connsiteX223" fmla="*/ 5378728 w 5745062"/>
              <a:gd name="connsiteY223" fmla="*/ 2988079 h 5239019"/>
              <a:gd name="connsiteX224" fmla="*/ 5371128 w 5745062"/>
              <a:gd name="connsiteY224" fmla="*/ 2981240 h 5239019"/>
              <a:gd name="connsiteX225" fmla="*/ 5349847 w 5745062"/>
              <a:gd name="connsiteY225" fmla="*/ 2953882 h 5239019"/>
              <a:gd name="connsiteX226" fmla="*/ 5004793 w 5745062"/>
              <a:gd name="connsiteY226" fmla="*/ 2953882 h 5239019"/>
              <a:gd name="connsiteX227" fmla="*/ 5008593 w 5745062"/>
              <a:gd name="connsiteY227" fmla="*/ 2956162 h 5239019"/>
              <a:gd name="connsiteX228" fmla="*/ 5008594 w 5745062"/>
              <a:gd name="connsiteY228" fmla="*/ 2956162 h 5239019"/>
              <a:gd name="connsiteX229" fmla="*/ 5004794 w 5745062"/>
              <a:gd name="connsiteY229" fmla="*/ 2953882 h 5239019"/>
              <a:gd name="connsiteX230" fmla="*/ 4987313 w 5745062"/>
              <a:gd name="connsiteY230" fmla="*/ 2952362 h 5239019"/>
              <a:gd name="connsiteX231" fmla="*/ 4992632 w 5745062"/>
              <a:gd name="connsiteY231" fmla="*/ 2953882 h 5239019"/>
              <a:gd name="connsiteX232" fmla="*/ 4992634 w 5745062"/>
              <a:gd name="connsiteY232" fmla="*/ 2953882 h 5239019"/>
              <a:gd name="connsiteX233" fmla="*/ 4956911 w 5745062"/>
              <a:gd name="connsiteY233" fmla="*/ 2948563 h 5239019"/>
              <a:gd name="connsiteX234" fmla="*/ 4973464 w 5745062"/>
              <a:gd name="connsiteY234" fmla="*/ 2950631 h 5239019"/>
              <a:gd name="connsiteX235" fmla="*/ 4956912 w 5745062"/>
              <a:gd name="connsiteY235" fmla="*/ 2948563 h 5239019"/>
              <a:gd name="connsiteX236" fmla="*/ 4942472 w 5745062"/>
              <a:gd name="connsiteY236" fmla="*/ 2947043 h 5239019"/>
              <a:gd name="connsiteX237" fmla="*/ 4947791 w 5745062"/>
              <a:gd name="connsiteY237" fmla="*/ 2948563 h 5239019"/>
              <a:gd name="connsiteX238" fmla="*/ 4947792 w 5745062"/>
              <a:gd name="connsiteY238" fmla="*/ 2948563 h 5239019"/>
              <a:gd name="connsiteX239" fmla="*/ 4883188 w 5745062"/>
              <a:gd name="connsiteY239" fmla="*/ 2941723 h 5239019"/>
              <a:gd name="connsiteX240" fmla="*/ 4920127 w 5745062"/>
              <a:gd name="connsiteY240" fmla="*/ 2945170 h 5239019"/>
              <a:gd name="connsiteX241" fmla="*/ 4883189 w 5745062"/>
              <a:gd name="connsiteY241" fmla="*/ 2941723 h 5239019"/>
              <a:gd name="connsiteX242" fmla="*/ 4855827 w 5745062"/>
              <a:gd name="connsiteY242" fmla="*/ 2937923 h 5239019"/>
              <a:gd name="connsiteX243" fmla="*/ 4877868 w 5745062"/>
              <a:gd name="connsiteY243" fmla="*/ 2941723 h 5239019"/>
              <a:gd name="connsiteX244" fmla="*/ 4877869 w 5745062"/>
              <a:gd name="connsiteY244" fmla="*/ 2941723 h 5239019"/>
              <a:gd name="connsiteX245" fmla="*/ 4855828 w 5745062"/>
              <a:gd name="connsiteY245" fmla="*/ 2937923 h 5239019"/>
              <a:gd name="connsiteX246" fmla="*/ 4838347 w 5745062"/>
              <a:gd name="connsiteY246" fmla="*/ 2936404 h 5239019"/>
              <a:gd name="connsiteX247" fmla="*/ 4845187 w 5745062"/>
              <a:gd name="connsiteY247" fmla="*/ 2937923 h 5239019"/>
              <a:gd name="connsiteX248" fmla="*/ 4845188 w 5745062"/>
              <a:gd name="connsiteY248" fmla="*/ 2937923 h 5239019"/>
              <a:gd name="connsiteX249" fmla="*/ 4838348 w 5745062"/>
              <a:gd name="connsiteY249" fmla="*/ 2936404 h 5239019"/>
              <a:gd name="connsiteX250" fmla="*/ 4816160 w 5745062"/>
              <a:gd name="connsiteY250" fmla="*/ 2935379 h 5239019"/>
              <a:gd name="connsiteX251" fmla="*/ 4821626 w 5745062"/>
              <a:gd name="connsiteY251" fmla="*/ 2936404 h 5239019"/>
              <a:gd name="connsiteX252" fmla="*/ 4821627 w 5745062"/>
              <a:gd name="connsiteY252" fmla="*/ 2936404 h 5239019"/>
              <a:gd name="connsiteX253" fmla="*/ 5314125 w 5745062"/>
              <a:gd name="connsiteY253" fmla="*/ 2932604 h 5239019"/>
              <a:gd name="connsiteX254" fmla="*/ 5317165 w 5745062"/>
              <a:gd name="connsiteY254" fmla="*/ 2934124 h 5239019"/>
              <a:gd name="connsiteX255" fmla="*/ 5348326 w 5745062"/>
              <a:gd name="connsiteY255" fmla="*/ 2953882 h 5239019"/>
              <a:gd name="connsiteX256" fmla="*/ 5348327 w 5745062"/>
              <a:gd name="connsiteY256" fmla="*/ 2953882 h 5239019"/>
              <a:gd name="connsiteX257" fmla="*/ 5317166 w 5745062"/>
              <a:gd name="connsiteY257" fmla="*/ 2934124 h 5239019"/>
              <a:gd name="connsiteX258" fmla="*/ 5314126 w 5745062"/>
              <a:gd name="connsiteY258" fmla="*/ 2932604 h 5239019"/>
              <a:gd name="connsiteX259" fmla="*/ 5274603 w 5745062"/>
              <a:gd name="connsiteY259" fmla="*/ 2932604 h 5239019"/>
              <a:gd name="connsiteX260" fmla="*/ 5281224 w 5745062"/>
              <a:gd name="connsiteY260" fmla="*/ 2933113 h 5239019"/>
              <a:gd name="connsiteX261" fmla="*/ 5274604 w 5745062"/>
              <a:gd name="connsiteY261" fmla="*/ 2932604 h 5239019"/>
              <a:gd name="connsiteX262" fmla="*/ 5602936 w 5745062"/>
              <a:gd name="connsiteY262" fmla="*/ 2927284 h 5239019"/>
              <a:gd name="connsiteX263" fmla="*/ 5621177 w 5745062"/>
              <a:gd name="connsiteY263" fmla="*/ 2928804 h 5239019"/>
              <a:gd name="connsiteX264" fmla="*/ 5642458 w 5745062"/>
              <a:gd name="connsiteY264" fmla="*/ 2934124 h 5239019"/>
              <a:gd name="connsiteX265" fmla="*/ 5621178 w 5745062"/>
              <a:gd name="connsiteY265" fmla="*/ 2928804 h 5239019"/>
              <a:gd name="connsiteX266" fmla="*/ 5602937 w 5745062"/>
              <a:gd name="connsiteY266" fmla="*/ 2927284 h 5239019"/>
              <a:gd name="connsiteX267" fmla="*/ 4746383 w 5745062"/>
              <a:gd name="connsiteY267" fmla="*/ 2927284 h 5239019"/>
              <a:gd name="connsiteX268" fmla="*/ 4801865 w 5745062"/>
              <a:gd name="connsiteY268" fmla="*/ 2932604 h 5239019"/>
              <a:gd name="connsiteX269" fmla="*/ 4805404 w 5745062"/>
              <a:gd name="connsiteY269" fmla="*/ 2933311 h 5239019"/>
              <a:gd name="connsiteX270" fmla="*/ 4801866 w 5745062"/>
              <a:gd name="connsiteY270" fmla="*/ 2932604 h 5239019"/>
              <a:gd name="connsiteX271" fmla="*/ 4746384 w 5745062"/>
              <a:gd name="connsiteY271" fmla="*/ 2927284 h 5239019"/>
              <a:gd name="connsiteX272" fmla="*/ 4726622 w 5745062"/>
              <a:gd name="connsiteY272" fmla="*/ 2925764 h 5239019"/>
              <a:gd name="connsiteX273" fmla="*/ 4731942 w 5745062"/>
              <a:gd name="connsiteY273" fmla="*/ 2927284 h 5239019"/>
              <a:gd name="connsiteX274" fmla="*/ 4731943 w 5745062"/>
              <a:gd name="connsiteY274" fmla="*/ 2927284 h 5239019"/>
              <a:gd name="connsiteX275" fmla="*/ 4726623 w 5745062"/>
              <a:gd name="connsiteY275" fmla="*/ 2925764 h 5239019"/>
              <a:gd name="connsiteX276" fmla="*/ 4710662 w 5745062"/>
              <a:gd name="connsiteY276" fmla="*/ 2923485 h 5239019"/>
              <a:gd name="connsiteX277" fmla="*/ 4721302 w 5745062"/>
              <a:gd name="connsiteY277" fmla="*/ 2925764 h 5239019"/>
              <a:gd name="connsiteX278" fmla="*/ 4721303 w 5745062"/>
              <a:gd name="connsiteY278" fmla="*/ 2925764 h 5239019"/>
              <a:gd name="connsiteX279" fmla="*/ 4710663 w 5745062"/>
              <a:gd name="connsiteY279" fmla="*/ 2923485 h 5239019"/>
              <a:gd name="connsiteX280" fmla="*/ 4691120 w 5745062"/>
              <a:gd name="connsiteY280" fmla="*/ 2922013 h 5239019"/>
              <a:gd name="connsiteX281" fmla="*/ 4697741 w 5745062"/>
              <a:gd name="connsiteY281" fmla="*/ 2923485 h 5239019"/>
              <a:gd name="connsiteX282" fmla="*/ 4697742 w 5745062"/>
              <a:gd name="connsiteY282" fmla="*/ 2923485 h 5239019"/>
              <a:gd name="connsiteX283" fmla="*/ 5261683 w 5745062"/>
              <a:gd name="connsiteY283" fmla="*/ 2920445 h 5239019"/>
              <a:gd name="connsiteX284" fmla="*/ 5261683 w 5745062"/>
              <a:gd name="connsiteY284" fmla="*/ 2923485 h 5239019"/>
              <a:gd name="connsiteX285" fmla="*/ 5263203 w 5745062"/>
              <a:gd name="connsiteY285" fmla="*/ 2925764 h 5239019"/>
              <a:gd name="connsiteX286" fmla="*/ 5270803 w 5745062"/>
              <a:gd name="connsiteY286" fmla="*/ 2931084 h 5239019"/>
              <a:gd name="connsiteX287" fmla="*/ 5270803 w 5745062"/>
              <a:gd name="connsiteY287" fmla="*/ 2932604 h 5239019"/>
              <a:gd name="connsiteX288" fmla="*/ 5270804 w 5745062"/>
              <a:gd name="connsiteY288" fmla="*/ 2932604 h 5239019"/>
              <a:gd name="connsiteX289" fmla="*/ 5270804 w 5745062"/>
              <a:gd name="connsiteY289" fmla="*/ 2931084 h 5239019"/>
              <a:gd name="connsiteX290" fmla="*/ 5263204 w 5745062"/>
              <a:gd name="connsiteY290" fmla="*/ 2925764 h 5239019"/>
              <a:gd name="connsiteX291" fmla="*/ 5261684 w 5745062"/>
              <a:gd name="connsiteY291" fmla="*/ 2923485 h 5239019"/>
              <a:gd name="connsiteX292" fmla="*/ 5261684 w 5745062"/>
              <a:gd name="connsiteY292" fmla="*/ 2920445 h 5239019"/>
              <a:gd name="connsiteX293" fmla="*/ 4650569 w 5745062"/>
              <a:gd name="connsiteY293" fmla="*/ 2918317 h 5239019"/>
              <a:gd name="connsiteX294" fmla="*/ 4660500 w 5745062"/>
              <a:gd name="connsiteY294" fmla="*/ 2920445 h 5239019"/>
              <a:gd name="connsiteX295" fmla="*/ 4667121 w 5745062"/>
              <a:gd name="connsiteY295" fmla="*/ 2920776 h 5239019"/>
              <a:gd name="connsiteX296" fmla="*/ 4660501 w 5745062"/>
              <a:gd name="connsiteY296" fmla="*/ 2920445 h 5239019"/>
              <a:gd name="connsiteX297" fmla="*/ 4631619 w 5745062"/>
              <a:gd name="connsiteY297" fmla="*/ 2916645 h 5239019"/>
              <a:gd name="connsiteX298" fmla="*/ 4637914 w 5745062"/>
              <a:gd name="connsiteY298" fmla="*/ 2917544 h 5239019"/>
              <a:gd name="connsiteX299" fmla="*/ 4631620 w 5745062"/>
              <a:gd name="connsiteY299" fmla="*/ 2916645 h 5239019"/>
              <a:gd name="connsiteX300" fmla="*/ 4610948 w 5745062"/>
              <a:gd name="connsiteY300" fmla="*/ 2916200 h 5239019"/>
              <a:gd name="connsiteX301" fmla="*/ 4617178 w 5745062"/>
              <a:gd name="connsiteY301" fmla="*/ 2916645 h 5239019"/>
              <a:gd name="connsiteX302" fmla="*/ 4617179 w 5745062"/>
              <a:gd name="connsiteY302" fmla="*/ 2916645 h 5239019"/>
              <a:gd name="connsiteX303" fmla="*/ 5206201 w 5745062"/>
              <a:gd name="connsiteY303" fmla="*/ 2915125 h 5239019"/>
              <a:gd name="connsiteX304" fmla="*/ 5207721 w 5745062"/>
              <a:gd name="connsiteY304" fmla="*/ 2916645 h 5239019"/>
              <a:gd name="connsiteX305" fmla="*/ 5207722 w 5745062"/>
              <a:gd name="connsiteY305" fmla="*/ 2916645 h 5239019"/>
              <a:gd name="connsiteX306" fmla="*/ 5206202 w 5745062"/>
              <a:gd name="connsiteY306" fmla="*/ 2915125 h 5239019"/>
              <a:gd name="connsiteX307" fmla="*/ 4573856 w 5745062"/>
              <a:gd name="connsiteY307" fmla="*/ 2911326 h 5239019"/>
              <a:gd name="connsiteX308" fmla="*/ 4580477 w 5745062"/>
              <a:gd name="connsiteY308" fmla="*/ 2912650 h 5239019"/>
              <a:gd name="connsiteX309" fmla="*/ 4573857 w 5745062"/>
              <a:gd name="connsiteY309" fmla="*/ 2911326 h 5239019"/>
              <a:gd name="connsiteX310" fmla="*/ 5251042 w 5745062"/>
              <a:gd name="connsiteY310" fmla="*/ 2909046 h 5239019"/>
              <a:gd name="connsiteX311" fmla="*/ 5252562 w 5745062"/>
              <a:gd name="connsiteY311" fmla="*/ 2911326 h 5239019"/>
              <a:gd name="connsiteX312" fmla="*/ 5254469 w 5745062"/>
              <a:gd name="connsiteY312" fmla="*/ 2912596 h 5239019"/>
              <a:gd name="connsiteX313" fmla="*/ 5254843 w 5745062"/>
              <a:gd name="connsiteY313" fmla="*/ 2912846 h 5239019"/>
              <a:gd name="connsiteX314" fmla="*/ 5260163 w 5745062"/>
              <a:gd name="connsiteY314" fmla="*/ 2920445 h 5239019"/>
              <a:gd name="connsiteX315" fmla="*/ 5260164 w 5745062"/>
              <a:gd name="connsiteY315" fmla="*/ 2920445 h 5239019"/>
              <a:gd name="connsiteX316" fmla="*/ 5254844 w 5745062"/>
              <a:gd name="connsiteY316" fmla="*/ 2912846 h 5239019"/>
              <a:gd name="connsiteX317" fmla="*/ 5254843 w 5745062"/>
              <a:gd name="connsiteY317" fmla="*/ 2912846 h 5239019"/>
              <a:gd name="connsiteX318" fmla="*/ 5254843 w 5745062"/>
              <a:gd name="connsiteY318" fmla="*/ 2912845 h 5239019"/>
              <a:gd name="connsiteX319" fmla="*/ 5254469 w 5745062"/>
              <a:gd name="connsiteY319" fmla="*/ 2912596 h 5239019"/>
              <a:gd name="connsiteX320" fmla="*/ 5252564 w 5745062"/>
              <a:gd name="connsiteY320" fmla="*/ 2911326 h 5239019"/>
              <a:gd name="connsiteX321" fmla="*/ 5251044 w 5745062"/>
              <a:gd name="connsiteY321" fmla="*/ 2909046 h 5239019"/>
              <a:gd name="connsiteX322" fmla="*/ 5564935 w 5745062"/>
              <a:gd name="connsiteY322" fmla="*/ 2907526 h 5239019"/>
              <a:gd name="connsiteX323" fmla="*/ 5564935 w 5745062"/>
              <a:gd name="connsiteY323" fmla="*/ 2909046 h 5239019"/>
              <a:gd name="connsiteX324" fmla="*/ 5572535 w 5745062"/>
              <a:gd name="connsiteY324" fmla="*/ 2918165 h 5239019"/>
              <a:gd name="connsiteX325" fmla="*/ 5593816 w 5745062"/>
              <a:gd name="connsiteY325" fmla="*/ 2927284 h 5239019"/>
              <a:gd name="connsiteX326" fmla="*/ 5593817 w 5745062"/>
              <a:gd name="connsiteY326" fmla="*/ 2927284 h 5239019"/>
              <a:gd name="connsiteX327" fmla="*/ 5572536 w 5745062"/>
              <a:gd name="connsiteY327" fmla="*/ 2918165 h 5239019"/>
              <a:gd name="connsiteX328" fmla="*/ 5564936 w 5745062"/>
              <a:gd name="connsiteY328" fmla="*/ 2909046 h 5239019"/>
              <a:gd name="connsiteX329" fmla="*/ 5564936 w 5745062"/>
              <a:gd name="connsiteY329" fmla="*/ 2907526 h 5239019"/>
              <a:gd name="connsiteX330" fmla="*/ 5563414 w 5745062"/>
              <a:gd name="connsiteY330" fmla="*/ 2906006 h 5239019"/>
              <a:gd name="connsiteX331" fmla="*/ 5563414 w 5745062"/>
              <a:gd name="connsiteY331" fmla="*/ 2907526 h 5239019"/>
              <a:gd name="connsiteX332" fmla="*/ 5563416 w 5745062"/>
              <a:gd name="connsiteY332" fmla="*/ 2907526 h 5239019"/>
              <a:gd name="connsiteX333" fmla="*/ 5563416 w 5745062"/>
              <a:gd name="connsiteY333" fmla="*/ 2906006 h 5239019"/>
              <a:gd name="connsiteX334" fmla="*/ 5153759 w 5745062"/>
              <a:gd name="connsiteY334" fmla="*/ 2903726 h 5239019"/>
              <a:gd name="connsiteX335" fmla="*/ 5153759 w 5745062"/>
              <a:gd name="connsiteY335" fmla="*/ 2906006 h 5239019"/>
              <a:gd name="connsiteX336" fmla="*/ 5153759 w 5745062"/>
              <a:gd name="connsiteY336" fmla="*/ 2909046 h 5239019"/>
              <a:gd name="connsiteX337" fmla="*/ 5156039 w 5745062"/>
              <a:gd name="connsiteY337" fmla="*/ 2911326 h 5239019"/>
              <a:gd name="connsiteX338" fmla="*/ 5166679 w 5745062"/>
              <a:gd name="connsiteY338" fmla="*/ 2915125 h 5239019"/>
              <a:gd name="connsiteX339" fmla="*/ 5156040 w 5745062"/>
              <a:gd name="connsiteY339" fmla="*/ 2911326 h 5239019"/>
              <a:gd name="connsiteX340" fmla="*/ 5153760 w 5745062"/>
              <a:gd name="connsiteY340" fmla="*/ 2909046 h 5239019"/>
              <a:gd name="connsiteX341" fmla="*/ 5153760 w 5745062"/>
              <a:gd name="connsiteY341" fmla="*/ 2906006 h 5239019"/>
              <a:gd name="connsiteX342" fmla="*/ 5153760 w 5745062"/>
              <a:gd name="connsiteY342" fmla="*/ 2903726 h 5239019"/>
              <a:gd name="connsiteX343" fmla="*/ 5150719 w 5745062"/>
              <a:gd name="connsiteY343" fmla="*/ 2902206 h 5239019"/>
              <a:gd name="connsiteX344" fmla="*/ 5152239 w 5745062"/>
              <a:gd name="connsiteY344" fmla="*/ 2903726 h 5239019"/>
              <a:gd name="connsiteX345" fmla="*/ 5152240 w 5745062"/>
              <a:gd name="connsiteY345" fmla="*/ 2903726 h 5239019"/>
              <a:gd name="connsiteX346" fmla="*/ 5150720 w 5745062"/>
              <a:gd name="connsiteY346" fmla="*/ 2902206 h 5239019"/>
              <a:gd name="connsiteX347" fmla="*/ 4466692 w 5745062"/>
              <a:gd name="connsiteY347" fmla="*/ 2902206 h 5239019"/>
              <a:gd name="connsiteX348" fmla="*/ 4496486 w 5745062"/>
              <a:gd name="connsiteY348" fmla="*/ 2905121 h 5239019"/>
              <a:gd name="connsiteX349" fmla="*/ 4466693 w 5745062"/>
              <a:gd name="connsiteY349" fmla="*/ 2902206 h 5239019"/>
              <a:gd name="connsiteX350" fmla="*/ 4439331 w 5745062"/>
              <a:gd name="connsiteY350" fmla="*/ 2900686 h 5239019"/>
              <a:gd name="connsiteX351" fmla="*/ 4446932 w 5745062"/>
              <a:gd name="connsiteY351" fmla="*/ 2902206 h 5239019"/>
              <a:gd name="connsiteX352" fmla="*/ 4439332 w 5745062"/>
              <a:gd name="connsiteY352" fmla="*/ 2900686 h 5239019"/>
              <a:gd name="connsiteX353" fmla="*/ 4418050 w 5745062"/>
              <a:gd name="connsiteY353" fmla="*/ 2898407 h 5239019"/>
              <a:gd name="connsiteX354" fmla="*/ 4424891 w 5745062"/>
              <a:gd name="connsiteY354" fmla="*/ 2900686 h 5239019"/>
              <a:gd name="connsiteX355" fmla="*/ 4424892 w 5745062"/>
              <a:gd name="connsiteY355" fmla="*/ 2900686 h 5239019"/>
              <a:gd name="connsiteX356" fmla="*/ 4418051 w 5745062"/>
              <a:gd name="connsiteY356" fmla="*/ 2898407 h 5239019"/>
              <a:gd name="connsiteX357" fmla="*/ 4398509 w 5745062"/>
              <a:gd name="connsiteY357" fmla="*/ 2897831 h 5239019"/>
              <a:gd name="connsiteX358" fmla="*/ 4405130 w 5745062"/>
              <a:gd name="connsiteY358" fmla="*/ 2898407 h 5239019"/>
              <a:gd name="connsiteX359" fmla="*/ 4405131 w 5745062"/>
              <a:gd name="connsiteY359" fmla="*/ 2898407 h 5239019"/>
              <a:gd name="connsiteX360" fmla="*/ 4352494 w 5745062"/>
              <a:gd name="connsiteY360" fmla="*/ 2894178 h 5239019"/>
              <a:gd name="connsiteX361" fmla="*/ 4357248 w 5745062"/>
              <a:gd name="connsiteY361" fmla="*/ 2895367 h 5239019"/>
              <a:gd name="connsiteX362" fmla="*/ 4357249 w 5745062"/>
              <a:gd name="connsiteY362" fmla="*/ 2895367 h 5239019"/>
              <a:gd name="connsiteX363" fmla="*/ 4323047 w 5745062"/>
              <a:gd name="connsiteY363" fmla="*/ 2891567 h 5239019"/>
              <a:gd name="connsiteX364" fmla="*/ 4329174 w 5745062"/>
              <a:gd name="connsiteY364" fmla="*/ 2892928 h 5239019"/>
              <a:gd name="connsiteX365" fmla="*/ 4323048 w 5745062"/>
              <a:gd name="connsiteY365" fmla="*/ 2891567 h 5239019"/>
              <a:gd name="connsiteX366" fmla="*/ 4304806 w 5745062"/>
              <a:gd name="connsiteY366" fmla="*/ 2889287 h 5239019"/>
              <a:gd name="connsiteX367" fmla="*/ 4308606 w 5745062"/>
              <a:gd name="connsiteY367" fmla="*/ 2891567 h 5239019"/>
              <a:gd name="connsiteX368" fmla="*/ 4308607 w 5745062"/>
              <a:gd name="connsiteY368" fmla="*/ 2891567 h 5239019"/>
              <a:gd name="connsiteX369" fmla="*/ 4304807 w 5745062"/>
              <a:gd name="connsiteY369" fmla="*/ 2889287 h 5239019"/>
              <a:gd name="connsiteX370" fmla="*/ 4276905 w 5745062"/>
              <a:gd name="connsiteY370" fmla="*/ 2888342 h 5239019"/>
              <a:gd name="connsiteX371" fmla="*/ 4283525 w 5745062"/>
              <a:gd name="connsiteY371" fmla="*/ 2889287 h 5239019"/>
              <a:gd name="connsiteX372" fmla="*/ 4283526 w 5745062"/>
              <a:gd name="connsiteY372" fmla="*/ 2889287 h 5239019"/>
              <a:gd name="connsiteX373" fmla="*/ 4250844 w 5745062"/>
              <a:gd name="connsiteY373" fmla="*/ 2886248 h 5239019"/>
              <a:gd name="connsiteX374" fmla="*/ 4256164 w 5745062"/>
              <a:gd name="connsiteY374" fmla="*/ 2887767 h 5239019"/>
              <a:gd name="connsiteX375" fmla="*/ 4250845 w 5745062"/>
              <a:gd name="connsiteY375" fmla="*/ 2886248 h 5239019"/>
              <a:gd name="connsiteX376" fmla="*/ 4221964 w 5745062"/>
              <a:gd name="connsiteY376" fmla="*/ 2883968 h 5239019"/>
              <a:gd name="connsiteX377" fmla="*/ 4229563 w 5745062"/>
              <a:gd name="connsiteY377" fmla="*/ 2886248 h 5239019"/>
              <a:gd name="connsiteX378" fmla="*/ 4229564 w 5745062"/>
              <a:gd name="connsiteY378" fmla="*/ 2886248 h 5239019"/>
              <a:gd name="connsiteX379" fmla="*/ 4199162 w 5745062"/>
              <a:gd name="connsiteY379" fmla="*/ 2882448 h 5239019"/>
              <a:gd name="connsiteX380" fmla="*/ 4202962 w 5745062"/>
              <a:gd name="connsiteY380" fmla="*/ 2883968 h 5239019"/>
              <a:gd name="connsiteX381" fmla="*/ 4199163 w 5745062"/>
              <a:gd name="connsiteY381" fmla="*/ 2882448 h 5239019"/>
              <a:gd name="connsiteX382" fmla="*/ 4171028 w 5745062"/>
              <a:gd name="connsiteY382" fmla="*/ 2881566 h 5239019"/>
              <a:gd name="connsiteX383" fmla="*/ 4183201 w 5745062"/>
              <a:gd name="connsiteY383" fmla="*/ 2882448 h 5239019"/>
              <a:gd name="connsiteX384" fmla="*/ 4183202 w 5745062"/>
              <a:gd name="connsiteY384" fmla="*/ 2882448 h 5239019"/>
              <a:gd name="connsiteX385" fmla="*/ 4085918 w 5745062"/>
              <a:gd name="connsiteY385" fmla="*/ 2875608 h 5239019"/>
              <a:gd name="connsiteX386" fmla="*/ 4096558 w 5745062"/>
              <a:gd name="connsiteY386" fmla="*/ 2877128 h 5239019"/>
              <a:gd name="connsiteX387" fmla="*/ 4101110 w 5745062"/>
              <a:gd name="connsiteY387" fmla="*/ 2877331 h 5239019"/>
              <a:gd name="connsiteX388" fmla="*/ 4096559 w 5745062"/>
              <a:gd name="connsiteY388" fmla="*/ 2877128 h 5239019"/>
              <a:gd name="connsiteX389" fmla="*/ 4042596 w 5745062"/>
              <a:gd name="connsiteY389" fmla="*/ 2873329 h 5239019"/>
              <a:gd name="connsiteX390" fmla="*/ 4079077 w 5745062"/>
              <a:gd name="connsiteY390" fmla="*/ 2875608 h 5239019"/>
              <a:gd name="connsiteX391" fmla="*/ 4079078 w 5745062"/>
              <a:gd name="connsiteY391" fmla="*/ 2875608 h 5239019"/>
              <a:gd name="connsiteX392" fmla="*/ 4042597 w 5745062"/>
              <a:gd name="connsiteY392" fmla="*/ 2873329 h 5239019"/>
              <a:gd name="connsiteX393" fmla="*/ 3958233 w 5745062"/>
              <a:gd name="connsiteY393" fmla="*/ 2868009 h 5239019"/>
              <a:gd name="connsiteX394" fmla="*/ 3972673 w 5745062"/>
              <a:gd name="connsiteY394" fmla="*/ 2869529 h 5239019"/>
              <a:gd name="connsiteX395" fmla="*/ 3979686 w 5745062"/>
              <a:gd name="connsiteY395" fmla="*/ 2870207 h 5239019"/>
              <a:gd name="connsiteX396" fmla="*/ 3972674 w 5745062"/>
              <a:gd name="connsiteY396" fmla="*/ 2869529 h 5239019"/>
              <a:gd name="connsiteX397" fmla="*/ 3534896 w 5745062"/>
              <a:gd name="connsiteY397" fmla="*/ 2371009 h 5239019"/>
              <a:gd name="connsiteX398" fmla="*/ 3962033 w 5745062"/>
              <a:gd name="connsiteY398" fmla="*/ 2386968 h 5239019"/>
              <a:gd name="connsiteX399" fmla="*/ 3904283 w 5745062"/>
              <a:gd name="connsiteY399" fmla="*/ 3424070 h 5239019"/>
              <a:gd name="connsiteX400" fmla="*/ 3935432 w 5745062"/>
              <a:gd name="connsiteY400" fmla="*/ 2866489 h 5239019"/>
              <a:gd name="connsiteX401" fmla="*/ 3956713 w 5745062"/>
              <a:gd name="connsiteY401" fmla="*/ 2868009 h 5239019"/>
              <a:gd name="connsiteX402" fmla="*/ 3935433 w 5745062"/>
              <a:gd name="connsiteY402" fmla="*/ 2866489 h 5239019"/>
              <a:gd name="connsiteX403" fmla="*/ 3962034 w 5745062"/>
              <a:gd name="connsiteY403" fmla="*/ 2386968 h 5239019"/>
              <a:gd name="connsiteX404" fmla="*/ 3534897 w 5745062"/>
              <a:gd name="connsiteY404" fmla="*/ 2371009 h 5239019"/>
              <a:gd name="connsiteX405" fmla="*/ 2380412 w 5745062"/>
              <a:gd name="connsiteY405" fmla="*/ 2371009 h 5239019"/>
              <a:gd name="connsiteX406" fmla="*/ 2294529 w 5745062"/>
              <a:gd name="connsiteY406" fmla="*/ 2374808 h 5239019"/>
              <a:gd name="connsiteX407" fmla="*/ 2285409 w 5745062"/>
              <a:gd name="connsiteY407" fmla="*/ 2374808 h 5239019"/>
              <a:gd name="connsiteX408" fmla="*/ 2256528 w 5745062"/>
              <a:gd name="connsiteY408" fmla="*/ 2374808 h 5239019"/>
              <a:gd name="connsiteX409" fmla="*/ 2251208 w 5745062"/>
              <a:gd name="connsiteY409" fmla="*/ 2376328 h 5239019"/>
              <a:gd name="connsiteX410" fmla="*/ 2251208 w 5745062"/>
              <a:gd name="connsiteY410" fmla="*/ 2376329 h 5239019"/>
              <a:gd name="connsiteX411" fmla="*/ 2256527 w 5745062"/>
              <a:gd name="connsiteY411" fmla="*/ 2374809 h 5239019"/>
              <a:gd name="connsiteX412" fmla="*/ 2285409 w 5745062"/>
              <a:gd name="connsiteY412" fmla="*/ 2374809 h 5239019"/>
              <a:gd name="connsiteX413" fmla="*/ 2294529 w 5745062"/>
              <a:gd name="connsiteY413" fmla="*/ 2374809 h 5239019"/>
              <a:gd name="connsiteX414" fmla="*/ 5728341 w 5745062"/>
              <a:gd name="connsiteY414" fmla="*/ 2363410 h 5239019"/>
              <a:gd name="connsiteX415" fmla="*/ 5745062 w 5745062"/>
              <a:gd name="connsiteY415" fmla="*/ 2405207 h 5239019"/>
              <a:gd name="connsiteX416" fmla="*/ 5738982 w 5745062"/>
              <a:gd name="connsiteY416" fmla="*/ 2442444 h 5239019"/>
              <a:gd name="connsiteX417" fmla="*/ 5707061 w 5745062"/>
              <a:gd name="connsiteY417" fmla="*/ 2494879 h 5239019"/>
              <a:gd name="connsiteX418" fmla="*/ 5699460 w 5745062"/>
              <a:gd name="connsiteY418" fmla="*/ 2510838 h 5239019"/>
              <a:gd name="connsiteX419" fmla="*/ 5691100 w 5745062"/>
              <a:gd name="connsiteY419" fmla="*/ 2509318 h 5239019"/>
              <a:gd name="connsiteX420" fmla="*/ 5691100 w 5745062"/>
              <a:gd name="connsiteY420" fmla="*/ 2480441 h 5239019"/>
              <a:gd name="connsiteX421" fmla="*/ 5696420 w 5745062"/>
              <a:gd name="connsiteY421" fmla="*/ 2435604 h 5239019"/>
              <a:gd name="connsiteX422" fmla="*/ 5716181 w 5745062"/>
              <a:gd name="connsiteY422" fmla="*/ 2415846 h 5239019"/>
              <a:gd name="connsiteX423" fmla="*/ 5728341 w 5745062"/>
              <a:gd name="connsiteY423" fmla="*/ 2394568 h 5239019"/>
              <a:gd name="connsiteX424" fmla="*/ 5723021 w 5745062"/>
              <a:gd name="connsiteY424" fmla="*/ 2372529 h 5239019"/>
              <a:gd name="connsiteX425" fmla="*/ 2845550 w 5745062"/>
              <a:gd name="connsiteY425" fmla="*/ 2361889 h 5239019"/>
              <a:gd name="connsiteX426" fmla="*/ 2778668 w 5745062"/>
              <a:gd name="connsiteY426" fmla="*/ 2363409 h 5239019"/>
              <a:gd name="connsiteX427" fmla="*/ 2755867 w 5745062"/>
              <a:gd name="connsiteY427" fmla="*/ 2363409 h 5239019"/>
              <a:gd name="connsiteX428" fmla="*/ 2741426 w 5745062"/>
              <a:gd name="connsiteY428" fmla="*/ 2363409 h 5239019"/>
              <a:gd name="connsiteX429" fmla="*/ 2679864 w 5745062"/>
              <a:gd name="connsiteY429" fmla="*/ 2363409 h 5239019"/>
              <a:gd name="connsiteX430" fmla="*/ 2646423 w 5745062"/>
              <a:gd name="connsiteY430" fmla="*/ 2365689 h 5239019"/>
              <a:gd name="connsiteX431" fmla="*/ 2579540 w 5745062"/>
              <a:gd name="connsiteY431" fmla="*/ 2365689 h 5239019"/>
              <a:gd name="connsiteX432" fmla="*/ 2570420 w 5745062"/>
              <a:gd name="connsiteY432" fmla="*/ 2365689 h 5239019"/>
              <a:gd name="connsiteX433" fmla="*/ 2536978 w 5745062"/>
              <a:gd name="connsiteY433" fmla="*/ 2367209 h 5239019"/>
              <a:gd name="connsiteX434" fmla="*/ 2518738 w 5745062"/>
              <a:gd name="connsiteY434" fmla="*/ 2367209 h 5239019"/>
              <a:gd name="connsiteX435" fmla="*/ 2498977 w 5745062"/>
              <a:gd name="connsiteY435" fmla="*/ 2367209 h 5239019"/>
              <a:gd name="connsiteX436" fmla="*/ 2470096 w 5745062"/>
              <a:gd name="connsiteY436" fmla="*/ 2368729 h 5239019"/>
              <a:gd name="connsiteX437" fmla="*/ 2455655 w 5745062"/>
              <a:gd name="connsiteY437" fmla="*/ 2368729 h 5239019"/>
              <a:gd name="connsiteX438" fmla="*/ 2438175 w 5745062"/>
              <a:gd name="connsiteY438" fmla="*/ 2368729 h 5239019"/>
              <a:gd name="connsiteX439" fmla="*/ 2426774 w 5745062"/>
              <a:gd name="connsiteY439" fmla="*/ 2368729 h 5239019"/>
              <a:gd name="connsiteX440" fmla="*/ 2389533 w 5745062"/>
              <a:gd name="connsiteY440" fmla="*/ 2371009 h 5239019"/>
              <a:gd name="connsiteX441" fmla="*/ 2426774 w 5745062"/>
              <a:gd name="connsiteY441" fmla="*/ 2368730 h 5239019"/>
              <a:gd name="connsiteX442" fmla="*/ 2438174 w 5745062"/>
              <a:gd name="connsiteY442" fmla="*/ 2368730 h 5239019"/>
              <a:gd name="connsiteX443" fmla="*/ 2455655 w 5745062"/>
              <a:gd name="connsiteY443" fmla="*/ 2368730 h 5239019"/>
              <a:gd name="connsiteX444" fmla="*/ 2470096 w 5745062"/>
              <a:gd name="connsiteY444" fmla="*/ 2368730 h 5239019"/>
              <a:gd name="connsiteX445" fmla="*/ 2498977 w 5745062"/>
              <a:gd name="connsiteY445" fmla="*/ 2367210 h 5239019"/>
              <a:gd name="connsiteX446" fmla="*/ 2518738 w 5745062"/>
              <a:gd name="connsiteY446" fmla="*/ 2367210 h 5239019"/>
              <a:gd name="connsiteX447" fmla="*/ 2536978 w 5745062"/>
              <a:gd name="connsiteY447" fmla="*/ 2367210 h 5239019"/>
              <a:gd name="connsiteX448" fmla="*/ 2570420 w 5745062"/>
              <a:gd name="connsiteY448" fmla="*/ 2365690 h 5239019"/>
              <a:gd name="connsiteX449" fmla="*/ 2579540 w 5745062"/>
              <a:gd name="connsiteY449" fmla="*/ 2365690 h 5239019"/>
              <a:gd name="connsiteX450" fmla="*/ 2646422 w 5745062"/>
              <a:gd name="connsiteY450" fmla="*/ 2365690 h 5239019"/>
              <a:gd name="connsiteX451" fmla="*/ 2679864 w 5745062"/>
              <a:gd name="connsiteY451" fmla="*/ 2363410 h 5239019"/>
              <a:gd name="connsiteX452" fmla="*/ 2741426 w 5745062"/>
              <a:gd name="connsiteY452" fmla="*/ 2363410 h 5239019"/>
              <a:gd name="connsiteX453" fmla="*/ 2755867 w 5745062"/>
              <a:gd name="connsiteY453" fmla="*/ 2363410 h 5239019"/>
              <a:gd name="connsiteX454" fmla="*/ 2778668 w 5745062"/>
              <a:gd name="connsiteY454" fmla="*/ 2363410 h 5239019"/>
              <a:gd name="connsiteX455" fmla="*/ 2845550 w 5745062"/>
              <a:gd name="connsiteY455" fmla="*/ 2361890 h 5239019"/>
              <a:gd name="connsiteX456" fmla="*/ 2854670 w 5745062"/>
              <a:gd name="connsiteY456" fmla="*/ 2361890 h 5239019"/>
              <a:gd name="connsiteX457" fmla="*/ 2869111 w 5745062"/>
              <a:gd name="connsiteY457" fmla="*/ 2361890 h 5239019"/>
              <a:gd name="connsiteX458" fmla="*/ 2949674 w 5745062"/>
              <a:gd name="connsiteY458" fmla="*/ 2361890 h 5239019"/>
              <a:gd name="connsiteX459" fmla="*/ 2986916 w 5745062"/>
              <a:gd name="connsiteY459" fmla="*/ 2361890 h 5239019"/>
              <a:gd name="connsiteX460" fmla="*/ 3030237 w 5745062"/>
              <a:gd name="connsiteY460" fmla="*/ 2361890 h 5239019"/>
              <a:gd name="connsiteX461" fmla="*/ 3107760 w 5745062"/>
              <a:gd name="connsiteY461" fmla="*/ 2363410 h 5239019"/>
              <a:gd name="connsiteX462" fmla="*/ 3125241 w 5745062"/>
              <a:gd name="connsiteY462" fmla="*/ 2363410 h 5239019"/>
              <a:gd name="connsiteX463" fmla="*/ 3159442 w 5745062"/>
              <a:gd name="connsiteY463" fmla="*/ 2363410 h 5239019"/>
              <a:gd name="connsiteX464" fmla="*/ 3183003 w 5745062"/>
              <a:gd name="connsiteY464" fmla="*/ 2363410 h 5239019"/>
              <a:gd name="connsiteX465" fmla="*/ 3249126 w 5745062"/>
              <a:gd name="connsiteY465" fmla="*/ 2363410 h 5239019"/>
              <a:gd name="connsiteX466" fmla="*/ 3272686 w 5745062"/>
              <a:gd name="connsiteY466" fmla="*/ 2365690 h 5239019"/>
              <a:gd name="connsiteX467" fmla="*/ 3287127 w 5745062"/>
              <a:gd name="connsiteY467" fmla="*/ 2365690 h 5239019"/>
              <a:gd name="connsiteX468" fmla="*/ 3292447 w 5745062"/>
              <a:gd name="connsiteY468" fmla="*/ 2365690 h 5239019"/>
              <a:gd name="connsiteX469" fmla="*/ 3306888 w 5745062"/>
              <a:gd name="connsiteY469" fmla="*/ 2365690 h 5239019"/>
              <a:gd name="connsiteX470" fmla="*/ 3324368 w 5745062"/>
              <a:gd name="connsiteY470" fmla="*/ 2365690 h 5239019"/>
              <a:gd name="connsiteX471" fmla="*/ 3344129 w 5745062"/>
              <a:gd name="connsiteY471" fmla="*/ 2365690 h 5239019"/>
              <a:gd name="connsiteX472" fmla="*/ 3362370 w 5745062"/>
              <a:gd name="connsiteY472" fmla="*/ 2367210 h 5239019"/>
              <a:gd name="connsiteX473" fmla="*/ 3496895 w 5745062"/>
              <a:gd name="connsiteY473" fmla="*/ 2368730 h 5239019"/>
              <a:gd name="connsiteX474" fmla="*/ 3515136 w 5745062"/>
              <a:gd name="connsiteY474" fmla="*/ 2371009 h 5239019"/>
              <a:gd name="connsiteX475" fmla="*/ 3496895 w 5745062"/>
              <a:gd name="connsiteY475" fmla="*/ 2368729 h 5239019"/>
              <a:gd name="connsiteX476" fmla="*/ 3362370 w 5745062"/>
              <a:gd name="connsiteY476" fmla="*/ 2367209 h 5239019"/>
              <a:gd name="connsiteX477" fmla="*/ 3344129 w 5745062"/>
              <a:gd name="connsiteY477" fmla="*/ 2365689 h 5239019"/>
              <a:gd name="connsiteX478" fmla="*/ 3324368 w 5745062"/>
              <a:gd name="connsiteY478" fmla="*/ 2365689 h 5239019"/>
              <a:gd name="connsiteX479" fmla="*/ 3306888 w 5745062"/>
              <a:gd name="connsiteY479" fmla="*/ 2365689 h 5239019"/>
              <a:gd name="connsiteX480" fmla="*/ 3292447 w 5745062"/>
              <a:gd name="connsiteY480" fmla="*/ 2365689 h 5239019"/>
              <a:gd name="connsiteX481" fmla="*/ 3287127 w 5745062"/>
              <a:gd name="connsiteY481" fmla="*/ 2365689 h 5239019"/>
              <a:gd name="connsiteX482" fmla="*/ 3272686 w 5745062"/>
              <a:gd name="connsiteY482" fmla="*/ 2365689 h 5239019"/>
              <a:gd name="connsiteX483" fmla="*/ 3249126 w 5745062"/>
              <a:gd name="connsiteY483" fmla="*/ 2363409 h 5239019"/>
              <a:gd name="connsiteX484" fmla="*/ 3183003 w 5745062"/>
              <a:gd name="connsiteY484" fmla="*/ 2363409 h 5239019"/>
              <a:gd name="connsiteX485" fmla="*/ 3159442 w 5745062"/>
              <a:gd name="connsiteY485" fmla="*/ 2363409 h 5239019"/>
              <a:gd name="connsiteX486" fmla="*/ 3125241 w 5745062"/>
              <a:gd name="connsiteY486" fmla="*/ 2363409 h 5239019"/>
              <a:gd name="connsiteX487" fmla="*/ 3107760 w 5745062"/>
              <a:gd name="connsiteY487" fmla="*/ 2363409 h 5239019"/>
              <a:gd name="connsiteX488" fmla="*/ 3030237 w 5745062"/>
              <a:gd name="connsiteY488" fmla="*/ 2361889 h 5239019"/>
              <a:gd name="connsiteX489" fmla="*/ 2986916 w 5745062"/>
              <a:gd name="connsiteY489" fmla="*/ 2361889 h 5239019"/>
              <a:gd name="connsiteX490" fmla="*/ 2949674 w 5745062"/>
              <a:gd name="connsiteY490" fmla="*/ 2361889 h 5239019"/>
              <a:gd name="connsiteX491" fmla="*/ 2869111 w 5745062"/>
              <a:gd name="connsiteY491" fmla="*/ 2361889 h 5239019"/>
              <a:gd name="connsiteX492" fmla="*/ 2854671 w 5745062"/>
              <a:gd name="connsiteY492" fmla="*/ 2361889 h 5239019"/>
              <a:gd name="connsiteX493" fmla="*/ 3819907 w 5745062"/>
              <a:gd name="connsiteY493" fmla="*/ 877730 h 5239019"/>
              <a:gd name="connsiteX494" fmla="*/ 3834348 w 5745062"/>
              <a:gd name="connsiteY494" fmla="*/ 880769 h 5239019"/>
              <a:gd name="connsiteX495" fmla="*/ 3848788 w 5745062"/>
              <a:gd name="connsiteY495" fmla="*/ 886089 h 5239019"/>
              <a:gd name="connsiteX496" fmla="*/ 3864749 w 5745062"/>
              <a:gd name="connsiteY496" fmla="*/ 902808 h 5239019"/>
              <a:gd name="connsiteX497" fmla="*/ 3852589 w 5745062"/>
              <a:gd name="connsiteY497" fmla="*/ 902808 h 5239019"/>
              <a:gd name="connsiteX498" fmla="*/ 3827508 w 5745062"/>
              <a:gd name="connsiteY498" fmla="*/ 909648 h 5239019"/>
              <a:gd name="connsiteX499" fmla="*/ 3827508 w 5745062"/>
              <a:gd name="connsiteY499" fmla="*/ 918767 h 5239019"/>
              <a:gd name="connsiteX500" fmla="*/ 3816867 w 5745062"/>
              <a:gd name="connsiteY500" fmla="*/ 925606 h 5239019"/>
              <a:gd name="connsiteX501" fmla="*/ 3789506 w 5745062"/>
              <a:gd name="connsiteY501" fmla="*/ 933206 h 5239019"/>
              <a:gd name="connsiteX502" fmla="*/ 3777346 w 5745062"/>
              <a:gd name="connsiteY502" fmla="*/ 913447 h 5239019"/>
              <a:gd name="connsiteX503" fmla="*/ 3794827 w 5745062"/>
              <a:gd name="connsiteY503" fmla="*/ 893689 h 5239019"/>
              <a:gd name="connsiteX504" fmla="*/ 3807747 w 5745062"/>
              <a:gd name="connsiteY504" fmla="*/ 889889 h 5239019"/>
              <a:gd name="connsiteX505" fmla="*/ 3383651 w 5745062"/>
              <a:gd name="connsiteY505" fmla="*/ 444564 h 5239019"/>
              <a:gd name="connsiteX506" fmla="*/ 3391252 w 5745062"/>
              <a:gd name="connsiteY506" fmla="*/ 469642 h 5239019"/>
              <a:gd name="connsiteX507" fmla="*/ 3412532 w 5745062"/>
              <a:gd name="connsiteY507" fmla="*/ 453683 h 5239019"/>
              <a:gd name="connsiteX508" fmla="*/ 3417853 w 5745062"/>
              <a:gd name="connsiteY508" fmla="*/ 516758 h 5239019"/>
              <a:gd name="connsiteX509" fmla="*/ 3426973 w 5745062"/>
              <a:gd name="connsiteY509" fmla="*/ 527397 h 5239019"/>
              <a:gd name="connsiteX510" fmla="*/ 3426973 w 5745062"/>
              <a:gd name="connsiteY510" fmla="*/ 527398 h 5239019"/>
              <a:gd name="connsiteX511" fmla="*/ 3401892 w 5745062"/>
              <a:gd name="connsiteY511" fmla="*/ 538037 h 5239019"/>
              <a:gd name="connsiteX512" fmla="*/ 3369971 w 5745062"/>
              <a:gd name="connsiteY512" fmla="*/ 534237 h 5239019"/>
              <a:gd name="connsiteX513" fmla="*/ 3355530 w 5745062"/>
              <a:gd name="connsiteY513" fmla="*/ 514479 h 5239019"/>
              <a:gd name="connsiteX514" fmla="*/ 3355530 w 5745062"/>
              <a:gd name="connsiteY514" fmla="*/ 514478 h 5239019"/>
              <a:gd name="connsiteX515" fmla="*/ 3357050 w 5745062"/>
              <a:gd name="connsiteY515" fmla="*/ 457483 h 5239019"/>
              <a:gd name="connsiteX516" fmla="*/ 3366170 w 5745062"/>
              <a:gd name="connsiteY516" fmla="*/ 457483 h 5239019"/>
              <a:gd name="connsiteX517" fmla="*/ 3369971 w 5745062"/>
              <a:gd name="connsiteY517" fmla="*/ 464322 h 5239019"/>
              <a:gd name="connsiteX518" fmla="*/ 2545339 w 5745062"/>
              <a:gd name="connsiteY518" fmla="*/ 55476 h 5239019"/>
              <a:gd name="connsiteX519" fmla="*/ 2558259 w 5745062"/>
              <a:gd name="connsiteY519" fmla="*/ 60796 h 5239019"/>
              <a:gd name="connsiteX520" fmla="*/ 2572700 w 5745062"/>
              <a:gd name="connsiteY520" fmla="*/ 76755 h 5239019"/>
              <a:gd name="connsiteX521" fmla="*/ 2578020 w 5745062"/>
              <a:gd name="connsiteY521" fmla="*/ 105633 h 5239019"/>
              <a:gd name="connsiteX522" fmla="*/ 2556739 w 5745062"/>
              <a:gd name="connsiteY522" fmla="*/ 132231 h 5239019"/>
              <a:gd name="connsiteX523" fmla="*/ 2513418 w 5745062"/>
              <a:gd name="connsiteY523" fmla="*/ 157308 h 5239019"/>
              <a:gd name="connsiteX524" fmla="*/ 2491377 w 5745062"/>
              <a:gd name="connsiteY524" fmla="*/ 157308 h 5239019"/>
              <a:gd name="connsiteX525" fmla="*/ 2471616 w 5745062"/>
              <a:gd name="connsiteY525" fmla="*/ 143630 h 5239019"/>
              <a:gd name="connsiteX526" fmla="*/ 2429054 w 5745062"/>
              <a:gd name="connsiteY526" fmla="*/ 117792 h 5239019"/>
              <a:gd name="connsiteX527" fmla="*/ 2400173 w 5745062"/>
              <a:gd name="connsiteY527" fmla="*/ 56996 h 5239019"/>
              <a:gd name="connsiteX528" fmla="*/ 2407014 w 5745062"/>
              <a:gd name="connsiteY528" fmla="*/ 66116 h 5239019"/>
              <a:gd name="connsiteX529" fmla="*/ 2423734 w 5745062"/>
              <a:gd name="connsiteY529" fmla="*/ 72955 h 5239019"/>
              <a:gd name="connsiteX530" fmla="*/ 2432855 w 5745062"/>
              <a:gd name="connsiteY530" fmla="*/ 82074 h 5239019"/>
              <a:gd name="connsiteX531" fmla="*/ 2457936 w 5745062"/>
              <a:gd name="connsiteY531" fmla="*/ 91194 h 5239019"/>
              <a:gd name="connsiteX532" fmla="*/ 2497457 w 5745062"/>
              <a:gd name="connsiteY532" fmla="*/ 78275 h 5239019"/>
              <a:gd name="connsiteX533" fmla="*/ 2511138 w 5745062"/>
              <a:gd name="connsiteY533" fmla="*/ 80554 h 5239019"/>
              <a:gd name="connsiteX534" fmla="*/ 3392771 w 5745062"/>
              <a:gd name="connsiteY534" fmla="*/ 31917 h 5239019"/>
              <a:gd name="connsiteX535" fmla="*/ 3391251 w 5745062"/>
              <a:gd name="connsiteY535" fmla="*/ 51675 h 5239019"/>
              <a:gd name="connsiteX536" fmla="*/ 3375290 w 5745062"/>
              <a:gd name="connsiteY536" fmla="*/ 75233 h 5239019"/>
              <a:gd name="connsiteX537" fmla="*/ 3363890 w 5745062"/>
              <a:gd name="connsiteY537" fmla="*/ 96512 h 5239019"/>
              <a:gd name="connsiteX538" fmla="*/ 3360850 w 5745062"/>
              <a:gd name="connsiteY538" fmla="*/ 96512 h 5239019"/>
              <a:gd name="connsiteX539" fmla="*/ 3363890 w 5745062"/>
              <a:gd name="connsiteY539" fmla="*/ 60794 h 5239019"/>
              <a:gd name="connsiteX540" fmla="*/ 3382131 w 5745062"/>
              <a:gd name="connsiteY540" fmla="*/ 35716 h 5239019"/>
              <a:gd name="connsiteX541" fmla="*/ 4339008 w 5745062"/>
              <a:gd name="connsiteY541" fmla="*/ 0 h 5239019"/>
              <a:gd name="connsiteX542" fmla="*/ 4354969 w 5745062"/>
              <a:gd name="connsiteY542" fmla="*/ 6839 h 5239019"/>
              <a:gd name="connsiteX543" fmla="*/ 4353449 w 5745062"/>
              <a:gd name="connsiteY543" fmla="*/ 22798 h 5239019"/>
              <a:gd name="connsiteX544" fmla="*/ 4360289 w 5745062"/>
              <a:gd name="connsiteY544" fmla="*/ 44836 h 5239019"/>
              <a:gd name="connsiteX545" fmla="*/ 4353449 w 5745062"/>
              <a:gd name="connsiteY545" fmla="*/ 46356 h 5239019"/>
              <a:gd name="connsiteX546" fmla="*/ 4353449 w 5745062"/>
              <a:gd name="connsiteY546" fmla="*/ 50156 h 5239019"/>
              <a:gd name="connsiteX547" fmla="*/ 4358769 w 5745062"/>
              <a:gd name="connsiteY547" fmla="*/ 89673 h 5239019"/>
              <a:gd name="connsiteX548" fmla="*/ 4357249 w 5745062"/>
              <a:gd name="connsiteY548" fmla="*/ 166427 h 5239019"/>
              <a:gd name="connsiteX549" fmla="*/ 4364089 w 5745062"/>
              <a:gd name="connsiteY549" fmla="*/ 193784 h 5239019"/>
              <a:gd name="connsiteX550" fmla="*/ 4396770 w 5745062"/>
              <a:gd name="connsiteY550" fmla="*/ 195304 h 5239019"/>
              <a:gd name="connsiteX551" fmla="*/ 4402091 w 5745062"/>
              <a:gd name="connsiteY551" fmla="*/ 215063 h 5239019"/>
              <a:gd name="connsiteX552" fmla="*/ 4394490 w 5745062"/>
              <a:gd name="connsiteY552" fmla="*/ 254579 h 5239019"/>
              <a:gd name="connsiteX553" fmla="*/ 4411211 w 5745062"/>
              <a:gd name="connsiteY553" fmla="*/ 269018 h 5239019"/>
              <a:gd name="connsiteX554" fmla="*/ 4421851 w 5745062"/>
              <a:gd name="connsiteY554" fmla="*/ 299416 h 5239019"/>
              <a:gd name="connsiteX555" fmla="*/ 4436292 w 5745062"/>
              <a:gd name="connsiteY555" fmla="*/ 310055 h 5239019"/>
              <a:gd name="connsiteX556" fmla="*/ 4434012 w 5745062"/>
              <a:gd name="connsiteY556" fmla="*/ 349572 h 5239019"/>
              <a:gd name="connsiteX557" fmla="*/ 4448452 w 5745062"/>
              <a:gd name="connsiteY557" fmla="*/ 357171 h 5239019"/>
              <a:gd name="connsiteX558" fmla="*/ 4453773 w 5745062"/>
              <a:gd name="connsiteY558" fmla="*/ 399728 h 5239019"/>
              <a:gd name="connsiteX559" fmla="*/ 4462893 w 5745062"/>
              <a:gd name="connsiteY559" fmla="*/ 436205 h 5239019"/>
              <a:gd name="connsiteX560" fmla="*/ 4459093 w 5745062"/>
              <a:gd name="connsiteY560" fmla="*/ 493201 h 5239019"/>
              <a:gd name="connsiteX561" fmla="*/ 4468213 w 5745062"/>
              <a:gd name="connsiteY561" fmla="*/ 516758 h 5239019"/>
              <a:gd name="connsiteX562" fmla="*/ 4472013 w 5745062"/>
              <a:gd name="connsiteY562" fmla="*/ 545636 h 5239019"/>
              <a:gd name="connsiteX563" fmla="*/ 4482654 w 5745062"/>
              <a:gd name="connsiteY563" fmla="*/ 573754 h 5239019"/>
              <a:gd name="connsiteX564" fmla="*/ 4500894 w 5745062"/>
              <a:gd name="connsiteY564" fmla="*/ 597312 h 5239019"/>
              <a:gd name="connsiteX565" fmla="*/ 4525975 w 5745062"/>
              <a:gd name="connsiteY565" fmla="*/ 610231 h 5239019"/>
              <a:gd name="connsiteX566" fmla="*/ 4563217 w 5745062"/>
              <a:gd name="connsiteY566" fmla="*/ 582873 h 5239019"/>
              <a:gd name="connsiteX567" fmla="*/ 4588298 w 5745062"/>
              <a:gd name="connsiteY567" fmla="*/ 573754 h 5239019"/>
              <a:gd name="connsiteX568" fmla="*/ 4613379 w 5745062"/>
              <a:gd name="connsiteY568" fmla="*/ 581353 h 5239019"/>
              <a:gd name="connsiteX569" fmla="*/ 4630100 w 5745062"/>
              <a:gd name="connsiteY569" fmla="*/ 626190 h 5239019"/>
              <a:gd name="connsiteX570" fmla="*/ 4655180 w 5745062"/>
              <a:gd name="connsiteY570" fmla="*/ 640629 h 5239019"/>
              <a:gd name="connsiteX571" fmla="*/ 4676461 w 5745062"/>
              <a:gd name="connsiteY571" fmla="*/ 669506 h 5239019"/>
              <a:gd name="connsiteX572" fmla="*/ 4697742 w 5745062"/>
              <a:gd name="connsiteY572" fmla="*/ 681665 h 5239019"/>
              <a:gd name="connsiteX573" fmla="*/ 4721303 w 5745062"/>
              <a:gd name="connsiteY573" fmla="*/ 706743 h 5239019"/>
              <a:gd name="connsiteX574" fmla="*/ 4712183 w 5745062"/>
              <a:gd name="connsiteY574" fmla="*/ 735621 h 5239019"/>
              <a:gd name="connsiteX575" fmla="*/ 4719783 w 5745062"/>
              <a:gd name="connsiteY575" fmla="*/ 753860 h 5239019"/>
              <a:gd name="connsiteX576" fmla="*/ 4712183 w 5745062"/>
              <a:gd name="connsiteY576" fmla="*/ 805536 h 5239019"/>
              <a:gd name="connsiteX577" fmla="*/ 4719783 w 5745062"/>
              <a:gd name="connsiteY577" fmla="*/ 832893 h 5239019"/>
              <a:gd name="connsiteX578" fmla="*/ 4719783 w 5745062"/>
              <a:gd name="connsiteY578" fmla="*/ 855692 h 5239019"/>
              <a:gd name="connsiteX579" fmla="*/ 4730423 w 5745062"/>
              <a:gd name="connsiteY579" fmla="*/ 883049 h 5239019"/>
              <a:gd name="connsiteX580" fmla="*/ 4728903 w 5745062"/>
              <a:gd name="connsiteY580" fmla="*/ 927886 h 5239019"/>
              <a:gd name="connsiteX581" fmla="*/ 4735744 w 5745062"/>
              <a:gd name="connsiteY581" fmla="*/ 959803 h 5239019"/>
              <a:gd name="connsiteX582" fmla="*/ 4768425 w 5745062"/>
              <a:gd name="connsiteY582" fmla="*/ 1012239 h 5239019"/>
              <a:gd name="connsiteX583" fmla="*/ 4789706 w 5745062"/>
              <a:gd name="connsiteY583" fmla="*/ 1013759 h 5239019"/>
              <a:gd name="connsiteX584" fmla="*/ 4791226 w 5745062"/>
              <a:gd name="connsiteY584" fmla="*/ 1047956 h 5239019"/>
              <a:gd name="connsiteX585" fmla="*/ 4809466 w 5745062"/>
              <a:gd name="connsiteY585" fmla="*/ 1105712 h 5239019"/>
              <a:gd name="connsiteX586" fmla="*/ 4813266 w 5745062"/>
              <a:gd name="connsiteY586" fmla="*/ 1137629 h 5239019"/>
              <a:gd name="connsiteX587" fmla="*/ 4813266 w 5745062"/>
              <a:gd name="connsiteY587" fmla="*/ 1182465 h 5239019"/>
              <a:gd name="connsiteX588" fmla="*/ 4805666 w 5745062"/>
              <a:gd name="connsiteY588" fmla="*/ 1202224 h 5239019"/>
              <a:gd name="connsiteX589" fmla="*/ 4801866 w 5745062"/>
              <a:gd name="connsiteY589" fmla="*/ 1229582 h 5239019"/>
              <a:gd name="connsiteX590" fmla="*/ 4805666 w 5745062"/>
              <a:gd name="connsiteY590" fmla="*/ 1259980 h 5239019"/>
              <a:gd name="connsiteX591" fmla="*/ 4823907 w 5745062"/>
              <a:gd name="connsiteY591" fmla="*/ 1277458 h 5239019"/>
              <a:gd name="connsiteX592" fmla="*/ 4836068 w 5745062"/>
              <a:gd name="connsiteY592" fmla="*/ 1281258 h 5239019"/>
              <a:gd name="connsiteX593" fmla="*/ 4833027 w 5745062"/>
              <a:gd name="connsiteY593" fmla="*/ 1295696 h 5239019"/>
              <a:gd name="connsiteX594" fmla="*/ 4841388 w 5745062"/>
              <a:gd name="connsiteY594" fmla="*/ 1285057 h 5239019"/>
              <a:gd name="connsiteX595" fmla="*/ 4839868 w 5745062"/>
              <a:gd name="connsiteY595" fmla="*/ 1291897 h 5239019"/>
              <a:gd name="connsiteX596" fmla="*/ 4834547 w 5745062"/>
              <a:gd name="connsiteY596" fmla="*/ 1302536 h 5239019"/>
              <a:gd name="connsiteX597" fmla="*/ 4838348 w 5745062"/>
              <a:gd name="connsiteY597" fmla="*/ 1310135 h 5239019"/>
              <a:gd name="connsiteX598" fmla="*/ 4836068 w 5745062"/>
              <a:gd name="connsiteY598" fmla="*/ 1326094 h 5239019"/>
              <a:gd name="connsiteX599" fmla="*/ 4843668 w 5745062"/>
              <a:gd name="connsiteY599" fmla="*/ 1356492 h 5239019"/>
              <a:gd name="connsiteX600" fmla="*/ 4879389 w 5745062"/>
              <a:gd name="connsiteY600" fmla="*/ 1370930 h 5239019"/>
              <a:gd name="connsiteX601" fmla="*/ 4890030 w 5745062"/>
              <a:gd name="connsiteY601" fmla="*/ 1386889 h 5239019"/>
              <a:gd name="connsiteX602" fmla="*/ 4915110 w 5745062"/>
              <a:gd name="connsiteY602" fmla="*/ 1401328 h 5239019"/>
              <a:gd name="connsiteX603" fmla="*/ 4967552 w 5745062"/>
              <a:gd name="connsiteY603" fmla="*/ 1419567 h 5239019"/>
              <a:gd name="connsiteX604" fmla="*/ 4978193 w 5745062"/>
              <a:gd name="connsiteY604" fmla="*/ 1419567 h 5239019"/>
              <a:gd name="connsiteX605" fmla="*/ 4994154 w 5745062"/>
              <a:gd name="connsiteY605" fmla="*/ 1408927 h 5239019"/>
              <a:gd name="connsiteX606" fmla="*/ 4999474 w 5745062"/>
              <a:gd name="connsiteY606" fmla="*/ 1455284 h 5239019"/>
              <a:gd name="connsiteX607" fmla="*/ 5007074 w 5745062"/>
              <a:gd name="connsiteY607" fmla="*/ 1480360 h 5239019"/>
              <a:gd name="connsiteX608" fmla="*/ 5021515 w 5745062"/>
              <a:gd name="connsiteY608" fmla="*/ 1493279 h 5239019"/>
              <a:gd name="connsiteX609" fmla="*/ 5048116 w 5745062"/>
              <a:gd name="connsiteY609" fmla="*/ 1487960 h 5239019"/>
              <a:gd name="connsiteX610" fmla="*/ 5067876 w 5745062"/>
              <a:gd name="connsiteY610" fmla="*/ 1503919 h 5239019"/>
              <a:gd name="connsiteX611" fmla="*/ 5092957 w 5745062"/>
              <a:gd name="connsiteY611" fmla="*/ 1510758 h 5239019"/>
              <a:gd name="connsiteX612" fmla="*/ 5105878 w 5745062"/>
              <a:gd name="connsiteY612" fmla="*/ 1535836 h 5239019"/>
              <a:gd name="connsiteX613" fmla="*/ 5120318 w 5745062"/>
              <a:gd name="connsiteY613" fmla="*/ 1554075 h 5239019"/>
              <a:gd name="connsiteX614" fmla="*/ 5137799 w 5745062"/>
              <a:gd name="connsiteY614" fmla="*/ 1543435 h 5239019"/>
              <a:gd name="connsiteX615" fmla="*/ 5148440 w 5745062"/>
              <a:gd name="connsiteY615" fmla="*/ 1555594 h 5239019"/>
              <a:gd name="connsiteX616" fmla="*/ 5181121 w 5745062"/>
              <a:gd name="connsiteY616" fmla="*/ 1579153 h 5239019"/>
              <a:gd name="connsiteX617" fmla="*/ 5190241 w 5745062"/>
              <a:gd name="connsiteY617" fmla="*/ 1592072 h 5239019"/>
              <a:gd name="connsiteX618" fmla="*/ 5193281 w 5745062"/>
              <a:gd name="connsiteY618" fmla="*/ 1623989 h 5239019"/>
              <a:gd name="connsiteX619" fmla="*/ 5175801 w 5745062"/>
              <a:gd name="connsiteY619" fmla="*/ 1617149 h 5239019"/>
              <a:gd name="connsiteX620" fmla="*/ 5168200 w 5745062"/>
              <a:gd name="connsiteY620" fmla="*/ 1649067 h 5239019"/>
              <a:gd name="connsiteX621" fmla="*/ 5182641 w 5745062"/>
              <a:gd name="connsiteY621" fmla="*/ 1667305 h 5239019"/>
              <a:gd name="connsiteX622" fmla="*/ 5210002 w 5745062"/>
              <a:gd name="connsiteY622" fmla="*/ 1674145 h 5239019"/>
              <a:gd name="connsiteX623" fmla="*/ 5215322 w 5745062"/>
              <a:gd name="connsiteY623" fmla="*/ 1688584 h 5239019"/>
              <a:gd name="connsiteX624" fmla="*/ 5231283 w 5745062"/>
              <a:gd name="connsiteY624" fmla="*/ 1715942 h 5239019"/>
              <a:gd name="connsiteX625" fmla="*/ 5232803 w 5745062"/>
              <a:gd name="connsiteY625" fmla="*/ 1741020 h 5239019"/>
              <a:gd name="connsiteX626" fmla="*/ 5240403 w 5745062"/>
              <a:gd name="connsiteY626" fmla="*/ 1758498 h 5239019"/>
              <a:gd name="connsiteX627" fmla="*/ 5241923 w 5745062"/>
              <a:gd name="connsiteY627" fmla="*/ 1776737 h 5239019"/>
              <a:gd name="connsiteX628" fmla="*/ 5261684 w 5745062"/>
              <a:gd name="connsiteY628" fmla="*/ 1783576 h 5239019"/>
              <a:gd name="connsiteX629" fmla="*/ 5263204 w 5745062"/>
              <a:gd name="connsiteY629" fmla="*/ 1801815 h 5239019"/>
              <a:gd name="connsiteX630" fmla="*/ 5257884 w 5745062"/>
              <a:gd name="connsiteY630" fmla="*/ 1874009 h 5239019"/>
              <a:gd name="connsiteX631" fmla="*/ 5263204 w 5745062"/>
              <a:gd name="connsiteY631" fmla="*/ 1887688 h 5239019"/>
              <a:gd name="connsiteX632" fmla="*/ 5265484 w 5745062"/>
              <a:gd name="connsiteY632" fmla="*/ 1909726 h 5239019"/>
              <a:gd name="connsiteX633" fmla="*/ 5274604 w 5745062"/>
              <a:gd name="connsiteY633" fmla="*/ 1921885 h 5239019"/>
              <a:gd name="connsiteX634" fmla="*/ 5277644 w 5745062"/>
              <a:gd name="connsiteY634" fmla="*/ 1945443 h 5239019"/>
              <a:gd name="connsiteX635" fmla="*/ 5286765 w 5745062"/>
              <a:gd name="connsiteY635" fmla="*/ 1949243 h 5239019"/>
              <a:gd name="connsiteX636" fmla="*/ 5297405 w 5745062"/>
              <a:gd name="connsiteY636" fmla="*/ 1943923 h 5239019"/>
              <a:gd name="connsiteX637" fmla="*/ 5314126 w 5745062"/>
              <a:gd name="connsiteY637" fmla="*/ 1945443 h 5239019"/>
              <a:gd name="connsiteX638" fmla="*/ 5317166 w 5745062"/>
              <a:gd name="connsiteY638" fmla="*/ 1904406 h 5239019"/>
              <a:gd name="connsiteX639" fmla="*/ 5335407 w 5745062"/>
              <a:gd name="connsiteY639" fmla="*/ 1893767 h 5239019"/>
              <a:gd name="connsiteX640" fmla="*/ 5340727 w 5745062"/>
              <a:gd name="connsiteY640" fmla="*/ 1920365 h 5239019"/>
              <a:gd name="connsiteX641" fmla="*/ 5355168 w 5745062"/>
              <a:gd name="connsiteY641" fmla="*/ 1934804 h 5239019"/>
              <a:gd name="connsiteX642" fmla="*/ 5381769 w 5745062"/>
              <a:gd name="connsiteY642" fmla="*/ 1952283 h 5239019"/>
              <a:gd name="connsiteX643" fmla="*/ 5401529 w 5745062"/>
              <a:gd name="connsiteY643" fmla="*/ 1972041 h 5239019"/>
              <a:gd name="connsiteX644" fmla="*/ 5412930 w 5745062"/>
              <a:gd name="connsiteY644" fmla="*/ 1932524 h 5239019"/>
              <a:gd name="connsiteX645" fmla="*/ 5421290 w 5745062"/>
              <a:gd name="connsiteY645" fmla="*/ 1945443 h 5239019"/>
              <a:gd name="connsiteX646" fmla="*/ 5421290 w 5745062"/>
              <a:gd name="connsiteY646" fmla="*/ 1961402 h 5239019"/>
              <a:gd name="connsiteX647" fmla="*/ 5426610 w 5745062"/>
              <a:gd name="connsiteY647" fmla="*/ 1970521 h 5239019"/>
              <a:gd name="connsiteX648" fmla="*/ 5432691 w 5745062"/>
              <a:gd name="connsiteY648" fmla="*/ 2013838 h 5239019"/>
              <a:gd name="connsiteX649" fmla="*/ 5425090 w 5745062"/>
              <a:gd name="connsiteY649" fmla="*/ 2094391 h 5239019"/>
              <a:gd name="connsiteX650" fmla="*/ 5430410 w 5745062"/>
              <a:gd name="connsiteY650" fmla="*/ 2132388 h 5239019"/>
              <a:gd name="connsiteX651" fmla="*/ 5450171 w 5745062"/>
              <a:gd name="connsiteY651" fmla="*/ 2152147 h 5239019"/>
              <a:gd name="connsiteX652" fmla="*/ 5463092 w 5745062"/>
              <a:gd name="connsiteY652" fmla="*/ 2174945 h 5239019"/>
              <a:gd name="connsiteX653" fmla="*/ 5497293 w 5745062"/>
              <a:gd name="connsiteY653" fmla="*/ 2212942 h 5239019"/>
              <a:gd name="connsiteX654" fmla="*/ 5529214 w 5745062"/>
              <a:gd name="connsiteY654" fmla="*/ 2218261 h 5239019"/>
              <a:gd name="connsiteX655" fmla="*/ 5547455 w 5745062"/>
              <a:gd name="connsiteY655" fmla="*/ 2234220 h 5239019"/>
              <a:gd name="connsiteX656" fmla="*/ 5561896 w 5745062"/>
              <a:gd name="connsiteY656" fmla="*/ 2259298 h 5239019"/>
              <a:gd name="connsiteX657" fmla="*/ 5574056 w 5745062"/>
              <a:gd name="connsiteY657" fmla="*/ 2290455 h 5239019"/>
              <a:gd name="connsiteX658" fmla="*/ 5575576 w 5745062"/>
              <a:gd name="connsiteY658" fmla="*/ 2306414 h 5239019"/>
              <a:gd name="connsiteX659" fmla="*/ 5595337 w 5745062"/>
              <a:gd name="connsiteY659" fmla="*/ 2329212 h 5239019"/>
              <a:gd name="connsiteX660" fmla="*/ 5621178 w 5745062"/>
              <a:gd name="connsiteY660" fmla="*/ 2343651 h 5239019"/>
              <a:gd name="connsiteX661" fmla="*/ 5618898 w 5745062"/>
              <a:gd name="connsiteY661" fmla="*/ 2351251 h 5239019"/>
              <a:gd name="connsiteX662" fmla="*/ 5646259 w 5745062"/>
              <a:gd name="connsiteY662" fmla="*/ 2405206 h 5239019"/>
              <a:gd name="connsiteX663" fmla="*/ 5640939 w 5745062"/>
              <a:gd name="connsiteY663" fmla="*/ 2421165 h 5239019"/>
              <a:gd name="connsiteX664" fmla="*/ 5667540 w 5745062"/>
              <a:gd name="connsiteY664" fmla="*/ 2437124 h 5239019"/>
              <a:gd name="connsiteX665" fmla="*/ 5672860 w 5745062"/>
              <a:gd name="connsiteY665" fmla="*/ 2460682 h 5239019"/>
              <a:gd name="connsiteX666" fmla="*/ 5671340 w 5745062"/>
              <a:gd name="connsiteY666" fmla="*/ 2509318 h 5239019"/>
              <a:gd name="connsiteX667" fmla="*/ 5679700 w 5745062"/>
              <a:gd name="connsiteY667" fmla="*/ 2535916 h 5239019"/>
              <a:gd name="connsiteX668" fmla="*/ 5687300 w 5745062"/>
              <a:gd name="connsiteY668" fmla="*/ 2548835 h 5239019"/>
              <a:gd name="connsiteX669" fmla="*/ 5697941 w 5745062"/>
              <a:gd name="connsiteY669" fmla="*/ 2535916 h 5239019"/>
              <a:gd name="connsiteX670" fmla="*/ 5696421 w 5745062"/>
              <a:gd name="connsiteY670" fmla="*/ 2575433 h 5239019"/>
              <a:gd name="connsiteX671" fmla="*/ 5681980 w 5745062"/>
              <a:gd name="connsiteY671" fmla="*/ 2613430 h 5239019"/>
              <a:gd name="connsiteX672" fmla="*/ 5685780 w 5745062"/>
              <a:gd name="connsiteY672" fmla="*/ 2641547 h 5239019"/>
              <a:gd name="connsiteX673" fmla="*/ 5681980 w 5745062"/>
              <a:gd name="connsiteY673" fmla="*/ 2713741 h 5239019"/>
              <a:gd name="connsiteX674" fmla="*/ 5687300 w 5745062"/>
              <a:gd name="connsiteY674" fmla="*/ 2738819 h 5239019"/>
              <a:gd name="connsiteX675" fmla="*/ 5678180 w 5745062"/>
              <a:gd name="connsiteY675" fmla="*/ 2731980 h 5239019"/>
              <a:gd name="connsiteX676" fmla="*/ 5671340 w 5745062"/>
              <a:gd name="connsiteY676" fmla="*/ 2749459 h 5239019"/>
              <a:gd name="connsiteX677" fmla="*/ 5672860 w 5745062"/>
              <a:gd name="connsiteY677" fmla="*/ 2758578 h 5239019"/>
              <a:gd name="connsiteX678" fmla="*/ 5672860 w 5745062"/>
              <a:gd name="connsiteY678" fmla="*/ 2776816 h 5239019"/>
              <a:gd name="connsiteX679" fmla="*/ 5679700 w 5745062"/>
              <a:gd name="connsiteY679" fmla="*/ 2788975 h 5239019"/>
              <a:gd name="connsiteX680" fmla="*/ 5681980 w 5745062"/>
              <a:gd name="connsiteY680" fmla="*/ 2819373 h 5239019"/>
              <a:gd name="connsiteX681" fmla="*/ 5694141 w 5745062"/>
              <a:gd name="connsiteY681" fmla="*/ 2864209 h 5239019"/>
              <a:gd name="connsiteX682" fmla="*/ 5701741 w 5745062"/>
              <a:gd name="connsiteY682" fmla="*/ 2911326 h 5239019"/>
              <a:gd name="connsiteX683" fmla="*/ 5701740 w 5745062"/>
              <a:gd name="connsiteY683" fmla="*/ 2911326 h 5239019"/>
              <a:gd name="connsiteX684" fmla="*/ 5705540 w 5745062"/>
              <a:gd name="connsiteY684" fmla="*/ 2941723 h 5239019"/>
              <a:gd name="connsiteX685" fmla="*/ 5696420 w 5745062"/>
              <a:gd name="connsiteY685" fmla="*/ 3010118 h 5239019"/>
              <a:gd name="connsiteX686" fmla="*/ 5683499 w 5745062"/>
              <a:gd name="connsiteY686" fmla="*/ 3047355 h 5239019"/>
              <a:gd name="connsiteX687" fmla="*/ 5671339 w 5745062"/>
              <a:gd name="connsiteY687" fmla="*/ 3067113 h 5239019"/>
              <a:gd name="connsiteX688" fmla="*/ 5653098 w 5745062"/>
              <a:gd name="connsiteY688" fmla="*/ 3106630 h 5239019"/>
              <a:gd name="connsiteX689" fmla="*/ 5640938 w 5745062"/>
              <a:gd name="connsiteY689" fmla="*/ 3156786 h 5239019"/>
              <a:gd name="connsiteX690" fmla="*/ 5615096 w 5745062"/>
              <a:gd name="connsiteY690" fmla="*/ 3234300 h 5239019"/>
              <a:gd name="connsiteX691" fmla="*/ 5608256 w 5745062"/>
              <a:gd name="connsiteY691" fmla="*/ 3239619 h 5239019"/>
              <a:gd name="connsiteX692" fmla="*/ 5581655 w 5745062"/>
              <a:gd name="connsiteY692" fmla="*/ 3284456 h 5239019"/>
              <a:gd name="connsiteX693" fmla="*/ 5570255 w 5745062"/>
              <a:gd name="connsiteY693" fmla="*/ 3329292 h 5239019"/>
              <a:gd name="connsiteX694" fmla="*/ 5568735 w 5745062"/>
              <a:gd name="connsiteY694" fmla="*/ 3377928 h 5239019"/>
              <a:gd name="connsiteX695" fmla="*/ 5558094 w 5745062"/>
              <a:gd name="connsiteY695" fmla="*/ 3392367 h 5239019"/>
              <a:gd name="connsiteX696" fmla="*/ 5554294 w 5745062"/>
              <a:gd name="connsiteY696" fmla="*/ 3406806 h 5239019"/>
              <a:gd name="connsiteX697" fmla="*/ 5504132 w 5745062"/>
              <a:gd name="connsiteY697" fmla="*/ 3497999 h 5239019"/>
              <a:gd name="connsiteX698" fmla="*/ 5489692 w 5745062"/>
              <a:gd name="connsiteY698" fmla="*/ 3510918 h 5239019"/>
              <a:gd name="connsiteX699" fmla="*/ 5475251 w 5745062"/>
              <a:gd name="connsiteY699" fmla="*/ 3528396 h 5239019"/>
              <a:gd name="connsiteX700" fmla="*/ 5459290 w 5745062"/>
              <a:gd name="connsiteY700" fmla="*/ 3541315 h 5239019"/>
              <a:gd name="connsiteX701" fmla="*/ 5455490 w 5745062"/>
              <a:gd name="connsiteY701" fmla="*/ 3558794 h 5239019"/>
              <a:gd name="connsiteX702" fmla="*/ 5459290 w 5745062"/>
              <a:gd name="connsiteY702" fmla="*/ 3573233 h 5239019"/>
              <a:gd name="connsiteX703" fmla="*/ 5446370 w 5745062"/>
              <a:gd name="connsiteY703" fmla="*/ 3586152 h 5239019"/>
              <a:gd name="connsiteX704" fmla="*/ 5418249 w 5745062"/>
              <a:gd name="connsiteY704" fmla="*/ 3607430 h 5239019"/>
              <a:gd name="connsiteX705" fmla="*/ 5400008 w 5745062"/>
              <a:gd name="connsiteY705" fmla="*/ 3607430 h 5239019"/>
              <a:gd name="connsiteX706" fmla="*/ 5396208 w 5745062"/>
              <a:gd name="connsiteY706" fmla="*/ 3615029 h 5239019"/>
              <a:gd name="connsiteX707" fmla="*/ 5406848 w 5745062"/>
              <a:gd name="connsiteY707" fmla="*/ 3624149 h 5239019"/>
              <a:gd name="connsiteX708" fmla="*/ 5380248 w 5745062"/>
              <a:gd name="connsiteY708" fmla="*/ 3627188 h 5239019"/>
              <a:gd name="connsiteX709" fmla="*/ 5362007 w 5745062"/>
              <a:gd name="connsiteY709" fmla="*/ 3632508 h 5239019"/>
              <a:gd name="connsiteX710" fmla="*/ 5351366 w 5745062"/>
              <a:gd name="connsiteY710" fmla="*/ 3652266 h 5239019"/>
              <a:gd name="connsiteX711" fmla="*/ 5333886 w 5745062"/>
              <a:gd name="connsiteY711" fmla="*/ 3672025 h 5239019"/>
              <a:gd name="connsiteX712" fmla="*/ 5314125 w 5745062"/>
              <a:gd name="connsiteY712" fmla="*/ 3704702 h 5239019"/>
              <a:gd name="connsiteX713" fmla="*/ 5292084 w 5745062"/>
              <a:gd name="connsiteY713" fmla="*/ 3728260 h 5239019"/>
              <a:gd name="connsiteX714" fmla="*/ 5276124 w 5745062"/>
              <a:gd name="connsiteY714" fmla="*/ 3729780 h 5239019"/>
              <a:gd name="connsiteX715" fmla="*/ 5269283 w 5745062"/>
              <a:gd name="connsiteY715" fmla="*/ 3731300 h 5239019"/>
              <a:gd name="connsiteX716" fmla="*/ 5263203 w 5745062"/>
              <a:gd name="connsiteY716" fmla="*/ 3741939 h 5239019"/>
              <a:gd name="connsiteX717" fmla="*/ 5277644 w 5745062"/>
              <a:gd name="connsiteY717" fmla="*/ 3749538 h 5239019"/>
              <a:gd name="connsiteX718" fmla="*/ 5272323 w 5745062"/>
              <a:gd name="connsiteY718" fmla="*/ 3779936 h 5239019"/>
              <a:gd name="connsiteX719" fmla="*/ 5254843 w 5745062"/>
              <a:gd name="connsiteY719" fmla="*/ 3805014 h 5239019"/>
              <a:gd name="connsiteX720" fmla="*/ 5249522 w 5745062"/>
              <a:gd name="connsiteY720" fmla="*/ 3806534 h 5239019"/>
              <a:gd name="connsiteX721" fmla="*/ 5244202 w 5745062"/>
              <a:gd name="connsiteY721" fmla="*/ 3826292 h 5239019"/>
              <a:gd name="connsiteX722" fmla="*/ 5218361 w 5745062"/>
              <a:gd name="connsiteY722" fmla="*/ 3849850 h 5239019"/>
              <a:gd name="connsiteX723" fmla="*/ 5170479 w 5745062"/>
              <a:gd name="connsiteY723" fmla="*/ 3956242 h 5239019"/>
              <a:gd name="connsiteX724" fmla="*/ 5165159 w 5745062"/>
              <a:gd name="connsiteY724" fmla="*/ 3981320 h 5239019"/>
              <a:gd name="connsiteX725" fmla="*/ 5148438 w 5745062"/>
              <a:gd name="connsiteY725" fmla="*/ 3963081 h 5239019"/>
              <a:gd name="connsiteX726" fmla="*/ 5125638 w 5745062"/>
              <a:gd name="connsiteY726" fmla="*/ 4006398 h 5239019"/>
              <a:gd name="connsiteX727" fmla="*/ 5108917 w 5745062"/>
              <a:gd name="connsiteY727" fmla="*/ 4020837 h 5239019"/>
              <a:gd name="connsiteX728" fmla="*/ 5100557 w 5745062"/>
              <a:gd name="connsiteY728" fmla="*/ 4043635 h 5239019"/>
              <a:gd name="connsiteX729" fmla="*/ 5091436 w 5745062"/>
              <a:gd name="connsiteY729" fmla="*/ 4045915 h 5239019"/>
              <a:gd name="connsiteX730" fmla="*/ 5082316 w 5745062"/>
              <a:gd name="connsiteY730" fmla="*/ 4061873 h 5239019"/>
              <a:gd name="connsiteX731" fmla="*/ 5073196 w 5745062"/>
              <a:gd name="connsiteY731" fmla="*/ 4093791 h 5239019"/>
              <a:gd name="connsiteX732" fmla="*/ 5058755 w 5745062"/>
              <a:gd name="connsiteY732" fmla="*/ 4133308 h 5239019"/>
              <a:gd name="connsiteX733" fmla="*/ 5064075 w 5745062"/>
              <a:gd name="connsiteY733" fmla="*/ 4153066 h 5239019"/>
              <a:gd name="connsiteX734" fmla="*/ 5057235 w 5745062"/>
              <a:gd name="connsiteY734" fmla="*/ 4162185 h 5239019"/>
              <a:gd name="connsiteX735" fmla="*/ 5049635 w 5745062"/>
              <a:gd name="connsiteY735" fmla="*/ 4189543 h 5239019"/>
              <a:gd name="connsiteX736" fmla="*/ 5028354 w 5745062"/>
              <a:gd name="connsiteY736" fmla="*/ 4221461 h 5239019"/>
              <a:gd name="connsiteX737" fmla="*/ 5019234 w 5745062"/>
              <a:gd name="connsiteY737" fmla="*/ 4242739 h 5239019"/>
              <a:gd name="connsiteX738" fmla="*/ 5019234 w 5745062"/>
              <a:gd name="connsiteY738" fmla="*/ 4257178 h 5239019"/>
              <a:gd name="connsiteX739" fmla="*/ 5023034 w 5745062"/>
              <a:gd name="connsiteY739" fmla="*/ 4280736 h 5239019"/>
              <a:gd name="connsiteX740" fmla="*/ 5019234 w 5745062"/>
              <a:gd name="connsiteY740" fmla="*/ 4305814 h 5239019"/>
              <a:gd name="connsiteX741" fmla="*/ 5012393 w 5745062"/>
              <a:gd name="connsiteY741" fmla="*/ 4324052 h 5239019"/>
              <a:gd name="connsiteX742" fmla="*/ 5010114 w 5745062"/>
              <a:gd name="connsiteY742" fmla="*/ 4327091 h 5239019"/>
              <a:gd name="connsiteX743" fmla="*/ 5010114 w 5745062"/>
              <a:gd name="connsiteY743" fmla="*/ 4327092 h 5239019"/>
              <a:gd name="connsiteX744" fmla="*/ 5004794 w 5745062"/>
              <a:gd name="connsiteY744" fmla="*/ 4338491 h 5239019"/>
              <a:gd name="connsiteX745" fmla="*/ 4988833 w 5745062"/>
              <a:gd name="connsiteY745" fmla="*/ 4327092 h 5239019"/>
              <a:gd name="connsiteX746" fmla="*/ 4979713 w 5745062"/>
              <a:gd name="connsiteY746" fmla="*/ 4327092 h 5239019"/>
              <a:gd name="connsiteX747" fmla="*/ 4970592 w 5745062"/>
              <a:gd name="connsiteY747" fmla="*/ 4355970 h 5239019"/>
              <a:gd name="connsiteX748" fmla="*/ 4924231 w 5745062"/>
              <a:gd name="connsiteY748" fmla="*/ 4363569 h 5239019"/>
              <a:gd name="connsiteX749" fmla="*/ 4798826 w 5745062"/>
              <a:gd name="connsiteY749" fmla="*/ 4350650 h 5239019"/>
              <a:gd name="connsiteX750" fmla="*/ 4769945 w 5745062"/>
              <a:gd name="connsiteY750" fmla="*/ 4355970 h 5239019"/>
              <a:gd name="connsiteX751" fmla="*/ 4714463 w 5745062"/>
              <a:gd name="connsiteY751" fmla="*/ 4375728 h 5239019"/>
              <a:gd name="connsiteX752" fmla="*/ 4690902 w 5745062"/>
              <a:gd name="connsiteY752" fmla="*/ 4393967 h 5239019"/>
              <a:gd name="connsiteX753" fmla="*/ 4656700 w 5745062"/>
              <a:gd name="connsiteY753" fmla="*/ 4411446 h 5239019"/>
              <a:gd name="connsiteX754" fmla="*/ 4638460 w 5745062"/>
              <a:gd name="connsiteY754" fmla="*/ 4425884 h 5239019"/>
              <a:gd name="connsiteX755" fmla="*/ 4631619 w 5745062"/>
              <a:gd name="connsiteY755" fmla="*/ 4438803 h 5239019"/>
              <a:gd name="connsiteX756" fmla="*/ 4602738 w 5745062"/>
              <a:gd name="connsiteY756" fmla="*/ 4453242 h 5239019"/>
              <a:gd name="connsiteX757" fmla="*/ 4588298 w 5745062"/>
              <a:gd name="connsiteY757" fmla="*/ 4465401 h 5239019"/>
              <a:gd name="connsiteX758" fmla="*/ 4581457 w 5745062"/>
              <a:gd name="connsiteY758" fmla="*/ 4454762 h 5239019"/>
              <a:gd name="connsiteX759" fmla="*/ 4548776 w 5745062"/>
              <a:gd name="connsiteY759" fmla="*/ 4460082 h 5239019"/>
              <a:gd name="connsiteX760" fmla="*/ 4532816 w 5745062"/>
              <a:gd name="connsiteY760" fmla="*/ 4458562 h 5239019"/>
              <a:gd name="connsiteX761" fmla="*/ 4522175 w 5745062"/>
              <a:gd name="connsiteY761" fmla="*/ 4458562 h 5239019"/>
              <a:gd name="connsiteX762" fmla="*/ 4518375 w 5745062"/>
              <a:gd name="connsiteY762" fmla="*/ 4479840 h 5239019"/>
              <a:gd name="connsiteX763" fmla="*/ 4523695 w 5745062"/>
              <a:gd name="connsiteY763" fmla="*/ 4490479 h 5239019"/>
              <a:gd name="connsiteX764" fmla="*/ 4534336 w 5745062"/>
              <a:gd name="connsiteY764" fmla="*/ 4478320 h 5239019"/>
              <a:gd name="connsiteX765" fmla="*/ 4551056 w 5745062"/>
              <a:gd name="connsiteY765" fmla="*/ 4469201 h 5239019"/>
              <a:gd name="connsiteX766" fmla="*/ 4561697 w 5745062"/>
              <a:gd name="connsiteY766" fmla="*/ 4470721 h 5239019"/>
              <a:gd name="connsiteX767" fmla="*/ 4548776 w 5745062"/>
              <a:gd name="connsiteY767" fmla="*/ 4492759 h 5239019"/>
              <a:gd name="connsiteX768" fmla="*/ 4543456 w 5745062"/>
              <a:gd name="connsiteY768" fmla="*/ 4515557 h 5239019"/>
              <a:gd name="connsiteX769" fmla="*/ 4531296 w 5745062"/>
              <a:gd name="connsiteY769" fmla="*/ 4528476 h 5239019"/>
              <a:gd name="connsiteX770" fmla="*/ 4506215 w 5745062"/>
              <a:gd name="connsiteY770" fmla="*/ 4483640 h 5239019"/>
              <a:gd name="connsiteX771" fmla="*/ 4495574 w 5745062"/>
              <a:gd name="connsiteY771" fmla="*/ 4483640 h 5239019"/>
              <a:gd name="connsiteX772" fmla="*/ 4477333 w 5745062"/>
              <a:gd name="connsiteY772" fmla="*/ 4473001 h 5239019"/>
              <a:gd name="connsiteX773" fmla="*/ 4469733 w 5745062"/>
              <a:gd name="connsiteY773" fmla="*/ 4449443 h 5239019"/>
              <a:gd name="connsiteX774" fmla="*/ 4444652 w 5745062"/>
              <a:gd name="connsiteY774" fmla="*/ 4447923 h 5239019"/>
              <a:gd name="connsiteX775" fmla="*/ 4430212 w 5745062"/>
              <a:gd name="connsiteY775" fmla="*/ 4428164 h 5239019"/>
              <a:gd name="connsiteX776" fmla="*/ 4428692 w 5745062"/>
              <a:gd name="connsiteY776" fmla="*/ 4413725 h 5239019"/>
              <a:gd name="connsiteX777" fmla="*/ 4437812 w 5745062"/>
              <a:gd name="connsiteY777" fmla="*/ 4390167 h 5239019"/>
              <a:gd name="connsiteX778" fmla="*/ 4424891 w 5745062"/>
              <a:gd name="connsiteY778" fmla="*/ 4374209 h 5239019"/>
              <a:gd name="connsiteX779" fmla="*/ 4394490 w 5745062"/>
              <a:gd name="connsiteY779" fmla="*/ 4391687 h 5239019"/>
              <a:gd name="connsiteX780" fmla="*/ 4373209 w 5745062"/>
              <a:gd name="connsiteY780" fmla="*/ 4399287 h 5239019"/>
              <a:gd name="connsiteX781" fmla="*/ 4348128 w 5745062"/>
              <a:gd name="connsiteY781" fmla="*/ 4386368 h 5239019"/>
              <a:gd name="connsiteX782" fmla="*/ 4340528 w 5745062"/>
              <a:gd name="connsiteY782" fmla="*/ 4374209 h 5239019"/>
              <a:gd name="connsiteX783" fmla="*/ 4369409 w 5745062"/>
              <a:gd name="connsiteY783" fmla="*/ 4375728 h 5239019"/>
              <a:gd name="connsiteX784" fmla="*/ 4378530 w 5745062"/>
              <a:gd name="connsiteY784" fmla="*/ 4352930 h 5239019"/>
              <a:gd name="connsiteX785" fmla="*/ 4378530 w 5745062"/>
              <a:gd name="connsiteY785" fmla="*/ 4321773 h 5239019"/>
              <a:gd name="connsiteX786" fmla="*/ 4358769 w 5745062"/>
              <a:gd name="connsiteY786" fmla="*/ 4309614 h 5239019"/>
              <a:gd name="connsiteX787" fmla="*/ 4319247 w 5745062"/>
              <a:gd name="connsiteY787" fmla="*/ 4333172 h 5239019"/>
              <a:gd name="connsiteX788" fmla="*/ 4297966 w 5745062"/>
              <a:gd name="connsiteY788" fmla="*/ 4333172 h 5239019"/>
              <a:gd name="connsiteX789" fmla="*/ 4326088 w 5745062"/>
              <a:gd name="connsiteY789" fmla="*/ 4355970 h 5239019"/>
              <a:gd name="connsiteX790" fmla="*/ 4326088 w 5745062"/>
              <a:gd name="connsiteY790" fmla="*/ 4363569 h 5239019"/>
              <a:gd name="connsiteX791" fmla="*/ 4307087 w 5745062"/>
              <a:gd name="connsiteY791" fmla="*/ 4363569 h 5239019"/>
              <a:gd name="connsiteX792" fmla="*/ 4279726 w 5745062"/>
              <a:gd name="connsiteY792" fmla="*/ 4374209 h 5239019"/>
              <a:gd name="connsiteX793" fmla="*/ 4254645 w 5745062"/>
              <a:gd name="connsiteY793" fmla="*/ 4390167 h 5239019"/>
              <a:gd name="connsiteX794" fmla="*/ 4229564 w 5745062"/>
              <a:gd name="connsiteY794" fmla="*/ 4422845 h 5239019"/>
              <a:gd name="connsiteX795" fmla="*/ 4188522 w 5745062"/>
              <a:gd name="connsiteY795" fmla="*/ 4437284 h 5239019"/>
              <a:gd name="connsiteX796" fmla="*/ 4155841 w 5745062"/>
              <a:gd name="connsiteY796" fmla="*/ 4442603 h 5239019"/>
              <a:gd name="connsiteX797" fmla="*/ 4149001 w 5745062"/>
              <a:gd name="connsiteY797" fmla="*/ 4429684 h 5239019"/>
              <a:gd name="connsiteX798" fmla="*/ 4105679 w 5745062"/>
              <a:gd name="connsiteY798" fmla="*/ 4406126 h 5239019"/>
              <a:gd name="connsiteX799" fmla="*/ 4066158 w 5745062"/>
              <a:gd name="connsiteY799" fmla="*/ 4375728 h 5239019"/>
              <a:gd name="connsiteX800" fmla="*/ 4046397 w 5745062"/>
              <a:gd name="connsiteY800" fmla="*/ 4366609 h 5239019"/>
              <a:gd name="connsiteX801" fmla="*/ 4013716 w 5745062"/>
              <a:gd name="connsiteY801" fmla="*/ 4359770 h 5239019"/>
              <a:gd name="connsiteX802" fmla="*/ 3967354 w 5745062"/>
              <a:gd name="connsiteY802" fmla="*/ 4340011 h 5239019"/>
              <a:gd name="connsiteX803" fmla="*/ 3947593 w 5745062"/>
              <a:gd name="connsiteY803" fmla="*/ 4343811 h 5239019"/>
              <a:gd name="connsiteX804" fmla="*/ 3927832 w 5745062"/>
              <a:gd name="connsiteY804" fmla="*/ 4355970 h 5239019"/>
              <a:gd name="connsiteX805" fmla="*/ 3911872 w 5745062"/>
              <a:gd name="connsiteY805" fmla="*/ 4327092 h 5239019"/>
              <a:gd name="connsiteX806" fmla="*/ 3872350 w 5745062"/>
              <a:gd name="connsiteY806" fmla="*/ 4300494 h 5239019"/>
              <a:gd name="connsiteX807" fmla="*/ 3844989 w 5745062"/>
              <a:gd name="connsiteY807" fmla="*/ 4296695 h 5239019"/>
              <a:gd name="connsiteX808" fmla="*/ 3844989 w 5745062"/>
              <a:gd name="connsiteY808" fmla="*/ 4293655 h 5239019"/>
              <a:gd name="connsiteX809" fmla="*/ 3871471 w 5745062"/>
              <a:gd name="connsiteY809" fmla="*/ 3866315 h 5239019"/>
              <a:gd name="connsiteX810" fmla="*/ 3844988 w 5745062"/>
              <a:gd name="connsiteY810" fmla="*/ 4293655 h 5239019"/>
              <a:gd name="connsiteX811" fmla="*/ 3844988 w 5745062"/>
              <a:gd name="connsiteY811" fmla="*/ 4296695 h 5239019"/>
              <a:gd name="connsiteX812" fmla="*/ 3829028 w 5745062"/>
              <a:gd name="connsiteY812" fmla="*/ 4295175 h 5239019"/>
              <a:gd name="connsiteX813" fmla="*/ 3797107 w 5745062"/>
              <a:gd name="connsiteY813" fmla="*/ 4273897 h 5239019"/>
              <a:gd name="connsiteX814" fmla="*/ 3777346 w 5745062"/>
              <a:gd name="connsiteY814" fmla="*/ 4246539 h 5239019"/>
              <a:gd name="connsiteX815" fmla="*/ 3764425 w 5745062"/>
              <a:gd name="connsiteY815" fmla="*/ 4216142 h 5239019"/>
              <a:gd name="connsiteX816" fmla="*/ 3743144 w 5745062"/>
              <a:gd name="connsiteY816" fmla="*/ 4197903 h 5239019"/>
              <a:gd name="connsiteX817" fmla="*/ 3715784 w 5745062"/>
              <a:gd name="connsiteY817" fmla="*/ 4127989 h 5239019"/>
              <a:gd name="connsiteX818" fmla="*/ 3715784 w 5745062"/>
              <a:gd name="connsiteY818" fmla="*/ 4115830 h 5239019"/>
              <a:gd name="connsiteX819" fmla="*/ 3728704 w 5745062"/>
              <a:gd name="connsiteY819" fmla="*/ 4092272 h 5239019"/>
              <a:gd name="connsiteX820" fmla="*/ 3732504 w 5745062"/>
              <a:gd name="connsiteY820" fmla="*/ 4061874 h 5239019"/>
              <a:gd name="connsiteX821" fmla="*/ 3712743 w 5745062"/>
              <a:gd name="connsiteY821" fmla="*/ 3993479 h 5239019"/>
              <a:gd name="connsiteX822" fmla="*/ 3662582 w 5745062"/>
              <a:gd name="connsiteY822" fmla="*/ 3918246 h 5239019"/>
              <a:gd name="connsiteX823" fmla="*/ 3680062 w 5745062"/>
              <a:gd name="connsiteY823" fmla="*/ 3880249 h 5239019"/>
              <a:gd name="connsiteX824" fmla="*/ 3676262 w 5745062"/>
              <a:gd name="connsiteY824" fmla="*/ 3874929 h 5239019"/>
              <a:gd name="connsiteX825" fmla="*/ 3642821 w 5745062"/>
              <a:gd name="connsiteY825" fmla="*/ 3877209 h 5239019"/>
              <a:gd name="connsiteX826" fmla="*/ 3606339 w 5745062"/>
              <a:gd name="connsiteY826" fmla="*/ 3893168 h 5239019"/>
              <a:gd name="connsiteX827" fmla="*/ 3566818 w 5745062"/>
              <a:gd name="connsiteY827" fmla="*/ 3907606 h 5239019"/>
              <a:gd name="connsiteX828" fmla="*/ 3541737 w 5745062"/>
              <a:gd name="connsiteY828" fmla="*/ 3909126 h 5239019"/>
              <a:gd name="connsiteX829" fmla="*/ 3525776 w 5745062"/>
              <a:gd name="connsiteY829" fmla="*/ 3900007 h 5239019"/>
              <a:gd name="connsiteX830" fmla="*/ 3544017 w 5745062"/>
              <a:gd name="connsiteY830" fmla="*/ 3878729 h 5239019"/>
              <a:gd name="connsiteX831" fmla="*/ 3563778 w 5745062"/>
              <a:gd name="connsiteY831" fmla="*/ 3840732 h 5239019"/>
              <a:gd name="connsiteX832" fmla="*/ 3574418 w 5745062"/>
              <a:gd name="connsiteY832" fmla="*/ 3805015 h 5239019"/>
              <a:gd name="connsiteX833" fmla="*/ 3574418 w 5745062"/>
              <a:gd name="connsiteY833" fmla="*/ 3765498 h 5239019"/>
              <a:gd name="connsiteX834" fmla="*/ 3561498 w 5745062"/>
              <a:gd name="connsiteY834" fmla="*/ 3724461 h 5239019"/>
              <a:gd name="connsiteX835" fmla="*/ 3541737 w 5745062"/>
              <a:gd name="connsiteY835" fmla="*/ 3694063 h 5239019"/>
              <a:gd name="connsiteX836" fmla="*/ 3525776 w 5745062"/>
              <a:gd name="connsiteY836" fmla="*/ 3679625 h 5239019"/>
              <a:gd name="connsiteX837" fmla="*/ 3495375 w 5745062"/>
              <a:gd name="connsiteY837" fmla="*/ 3733580 h 5239019"/>
              <a:gd name="connsiteX838" fmla="*/ 3491575 w 5745062"/>
              <a:gd name="connsiteY838" fmla="*/ 3763978 h 5239019"/>
              <a:gd name="connsiteX839" fmla="*/ 3482454 w 5745062"/>
              <a:gd name="connsiteY839" fmla="*/ 3790576 h 5239019"/>
              <a:gd name="connsiteX840" fmla="*/ 3477134 w 5745062"/>
              <a:gd name="connsiteY840" fmla="*/ 3819453 h 5239019"/>
              <a:gd name="connsiteX841" fmla="*/ 3474094 w 5745062"/>
              <a:gd name="connsiteY841" fmla="*/ 3826293 h 5239019"/>
              <a:gd name="connsiteX842" fmla="*/ 3452053 w 5745062"/>
              <a:gd name="connsiteY842" fmla="*/ 3820973 h 5239019"/>
              <a:gd name="connsiteX843" fmla="*/ 3425452 w 5745062"/>
              <a:gd name="connsiteY843" fmla="*/ 3833892 h 5239019"/>
              <a:gd name="connsiteX844" fmla="*/ 3398091 w 5745062"/>
              <a:gd name="connsiteY844" fmla="*/ 3832372 h 5239019"/>
              <a:gd name="connsiteX845" fmla="*/ 3375290 w 5745062"/>
              <a:gd name="connsiteY845" fmla="*/ 3846051 h 5239019"/>
              <a:gd name="connsiteX846" fmla="*/ 3358570 w 5745062"/>
              <a:gd name="connsiteY846" fmla="*/ 3832372 h 5239019"/>
              <a:gd name="connsiteX847" fmla="*/ 3371490 w 5745062"/>
              <a:gd name="connsiteY847" fmla="*/ 3786776 h 5239019"/>
              <a:gd name="connsiteX848" fmla="*/ 3405692 w 5745062"/>
              <a:gd name="connsiteY848" fmla="*/ 3790576 h 5239019"/>
              <a:gd name="connsiteX849" fmla="*/ 3430772 w 5745062"/>
              <a:gd name="connsiteY849" fmla="*/ 3776137 h 5239019"/>
              <a:gd name="connsiteX850" fmla="*/ 3439893 w 5745062"/>
              <a:gd name="connsiteY850" fmla="*/ 3741940 h 5239019"/>
              <a:gd name="connsiteX851" fmla="*/ 3442933 w 5745062"/>
              <a:gd name="connsiteY851" fmla="*/ 3715342 h 5239019"/>
              <a:gd name="connsiteX852" fmla="*/ 3439893 w 5745062"/>
              <a:gd name="connsiteY852" fmla="*/ 3711542 h 5239019"/>
              <a:gd name="connsiteX853" fmla="*/ 3437613 w 5745062"/>
              <a:gd name="connsiteY853" fmla="*/ 3702423 h 5239019"/>
              <a:gd name="connsiteX854" fmla="*/ 3441413 w 5745062"/>
              <a:gd name="connsiteY854" fmla="*/ 3688744 h 5239019"/>
              <a:gd name="connsiteX855" fmla="*/ 3441413 w 5745062"/>
              <a:gd name="connsiteY855" fmla="*/ 3666706 h 5239019"/>
              <a:gd name="connsiteX856" fmla="*/ 3455854 w 5745062"/>
              <a:gd name="connsiteY856" fmla="*/ 3637828 h 5239019"/>
              <a:gd name="connsiteX857" fmla="*/ 3471814 w 5745062"/>
              <a:gd name="connsiteY857" fmla="*/ 3600591 h 5239019"/>
              <a:gd name="connsiteX858" fmla="*/ 3487775 w 5745062"/>
              <a:gd name="connsiteY858" fmla="*/ 3592992 h 5239019"/>
              <a:gd name="connsiteX859" fmla="*/ 3500695 w 5745062"/>
              <a:gd name="connsiteY859" fmla="*/ 3567914 h 5239019"/>
              <a:gd name="connsiteX860" fmla="*/ 3506015 w 5745062"/>
              <a:gd name="connsiteY860" fmla="*/ 3508638 h 5239019"/>
              <a:gd name="connsiteX861" fmla="*/ 3518936 w 5745062"/>
              <a:gd name="connsiteY861" fmla="*/ 3512438 h 5239019"/>
              <a:gd name="connsiteX862" fmla="*/ 3515136 w 5745062"/>
              <a:gd name="connsiteY862" fmla="*/ 3494199 h 5239019"/>
              <a:gd name="connsiteX863" fmla="*/ 3509816 w 5745062"/>
              <a:gd name="connsiteY863" fmla="*/ 3476721 h 5239019"/>
              <a:gd name="connsiteX864" fmla="*/ 3509816 w 5745062"/>
              <a:gd name="connsiteY864" fmla="*/ 3453163 h 5239019"/>
              <a:gd name="connsiteX865" fmla="*/ 3499175 w 5745062"/>
              <a:gd name="connsiteY865" fmla="*/ 3446323 h 5239019"/>
              <a:gd name="connsiteX866" fmla="*/ 3500695 w 5745062"/>
              <a:gd name="connsiteY866" fmla="*/ 3421245 h 5239019"/>
              <a:gd name="connsiteX867" fmla="*/ 3490055 w 5745062"/>
              <a:gd name="connsiteY867" fmla="*/ 3408326 h 5239019"/>
              <a:gd name="connsiteX868" fmla="*/ 3482454 w 5745062"/>
              <a:gd name="connsiteY868" fmla="*/ 3428085 h 5239019"/>
              <a:gd name="connsiteX869" fmla="*/ 3482454 w 5745062"/>
              <a:gd name="connsiteY869" fmla="*/ 3476721 h 5239019"/>
              <a:gd name="connsiteX870" fmla="*/ 3470294 w 5745062"/>
              <a:gd name="connsiteY870" fmla="*/ 3480521 h 5239019"/>
              <a:gd name="connsiteX871" fmla="*/ 3450533 w 5745062"/>
              <a:gd name="connsiteY871" fmla="*/ 3508638 h 5239019"/>
              <a:gd name="connsiteX872" fmla="*/ 3437613 w 5745062"/>
              <a:gd name="connsiteY872" fmla="*/ 3533716 h 5239019"/>
              <a:gd name="connsiteX873" fmla="*/ 3421652 w 5745062"/>
              <a:gd name="connsiteY873" fmla="*/ 3561074 h 5239019"/>
              <a:gd name="connsiteX874" fmla="*/ 3417852 w 5745062"/>
              <a:gd name="connsiteY874" fmla="*/ 3578553 h 5239019"/>
              <a:gd name="connsiteX875" fmla="*/ 3405692 w 5745062"/>
              <a:gd name="connsiteY875" fmla="*/ 3596791 h 5239019"/>
              <a:gd name="connsiteX876" fmla="*/ 3380611 w 5745062"/>
              <a:gd name="connsiteY876" fmla="*/ 3595271 h 5239019"/>
              <a:gd name="connsiteX877" fmla="*/ 3369970 w 5745062"/>
              <a:gd name="connsiteY877" fmla="*/ 3598311 h 5239019"/>
              <a:gd name="connsiteX878" fmla="*/ 3366170 w 5745062"/>
              <a:gd name="connsiteY878" fmla="*/ 3612750 h 5239019"/>
              <a:gd name="connsiteX879" fmla="*/ 3331969 w 5745062"/>
              <a:gd name="connsiteY879" fmla="*/ 3627189 h 5239019"/>
              <a:gd name="connsiteX880" fmla="*/ 3319048 w 5745062"/>
              <a:gd name="connsiteY880" fmla="*/ 3641628 h 5239019"/>
              <a:gd name="connsiteX881" fmla="*/ 3303088 w 5745062"/>
              <a:gd name="connsiteY881" fmla="*/ 3649227 h 5239019"/>
              <a:gd name="connsiteX882" fmla="*/ 3287127 w 5745062"/>
              <a:gd name="connsiteY882" fmla="*/ 3684944 h 5239019"/>
              <a:gd name="connsiteX883" fmla="*/ 3262046 w 5745062"/>
              <a:gd name="connsiteY883" fmla="*/ 3713822 h 5239019"/>
              <a:gd name="connsiteX884" fmla="*/ 3238485 w 5745062"/>
              <a:gd name="connsiteY884" fmla="*/ 3731300 h 5239019"/>
              <a:gd name="connsiteX885" fmla="*/ 3229365 w 5745062"/>
              <a:gd name="connsiteY885" fmla="*/ 3760178 h 5239019"/>
              <a:gd name="connsiteX886" fmla="*/ 3242285 w 5745062"/>
              <a:gd name="connsiteY886" fmla="*/ 3758658 h 5239019"/>
              <a:gd name="connsiteX887" fmla="*/ 3242285 w 5745062"/>
              <a:gd name="connsiteY887" fmla="*/ 3799695 h 5239019"/>
              <a:gd name="connsiteX888" fmla="*/ 3229365 w 5745062"/>
              <a:gd name="connsiteY888" fmla="*/ 3786776 h 5239019"/>
              <a:gd name="connsiteX889" fmla="*/ 3211884 w 5745062"/>
              <a:gd name="connsiteY889" fmla="*/ 3792856 h 5239019"/>
              <a:gd name="connsiteX890" fmla="*/ 3189843 w 5745062"/>
              <a:gd name="connsiteY890" fmla="*/ 3763978 h 5239019"/>
              <a:gd name="connsiteX891" fmla="*/ 3167042 w 5745062"/>
              <a:gd name="connsiteY891" fmla="*/ 3751059 h 5239019"/>
              <a:gd name="connsiteX892" fmla="*/ 3154122 w 5745062"/>
              <a:gd name="connsiteY892" fmla="*/ 3733580 h 5239019"/>
              <a:gd name="connsiteX893" fmla="*/ 3132841 w 5745062"/>
              <a:gd name="connsiteY893" fmla="*/ 3731300 h 5239019"/>
              <a:gd name="connsiteX894" fmla="*/ 3130561 w 5745062"/>
              <a:gd name="connsiteY894" fmla="*/ 3708502 h 5239019"/>
              <a:gd name="connsiteX895" fmla="*/ 3168562 w 5745062"/>
              <a:gd name="connsiteY895" fmla="*/ 3736620 h 5239019"/>
              <a:gd name="connsiteX896" fmla="*/ 3173883 w 5745062"/>
              <a:gd name="connsiteY896" fmla="*/ 3715342 h 5239019"/>
              <a:gd name="connsiteX897" fmla="*/ 3167042 w 5745062"/>
              <a:gd name="connsiteY897" fmla="*/ 3681145 h 5239019"/>
              <a:gd name="connsiteX898" fmla="*/ 3154122 w 5745062"/>
              <a:gd name="connsiteY898" fmla="*/ 3665186 h 5239019"/>
              <a:gd name="connsiteX899" fmla="*/ 3148802 w 5745062"/>
              <a:gd name="connsiteY899" fmla="*/ 3630989 h 5239019"/>
              <a:gd name="connsiteX900" fmla="*/ 3130561 w 5745062"/>
              <a:gd name="connsiteY900" fmla="*/ 3602111 h 5239019"/>
              <a:gd name="connsiteX901" fmla="*/ 3109280 w 5745062"/>
              <a:gd name="connsiteY901" fmla="*/ 3586152 h 5239019"/>
              <a:gd name="connsiteX902" fmla="*/ 3100160 w 5745062"/>
              <a:gd name="connsiteY902" fmla="*/ 3542836 h 5239019"/>
              <a:gd name="connsiteX903" fmla="*/ 3089520 w 5745062"/>
              <a:gd name="connsiteY903" fmla="*/ 3530677 h 5239019"/>
              <a:gd name="connsiteX904" fmla="*/ 3078879 w 5745062"/>
              <a:gd name="connsiteY904" fmla="*/ 3508638 h 5239019"/>
              <a:gd name="connsiteX905" fmla="*/ 3065959 w 5745062"/>
              <a:gd name="connsiteY905" fmla="*/ 3513958 h 5239019"/>
              <a:gd name="connsiteX906" fmla="*/ 3039358 w 5745062"/>
              <a:gd name="connsiteY906" fmla="*/ 3501799 h 5239019"/>
              <a:gd name="connsiteX907" fmla="*/ 3015797 w 5745062"/>
              <a:gd name="connsiteY907" fmla="*/ 3487360 h 5239019"/>
              <a:gd name="connsiteX908" fmla="*/ 2998316 w 5745062"/>
              <a:gd name="connsiteY908" fmla="*/ 3466082 h 5239019"/>
              <a:gd name="connsiteX909" fmla="*/ 2998316 w 5745062"/>
              <a:gd name="connsiteY909" fmla="*/ 3441004 h 5239019"/>
              <a:gd name="connsiteX910" fmla="*/ 3010477 w 5745062"/>
              <a:gd name="connsiteY910" fmla="*/ 3442524 h 5239019"/>
              <a:gd name="connsiteX911" fmla="*/ 3015797 w 5745062"/>
              <a:gd name="connsiteY911" fmla="*/ 3408326 h 5239019"/>
              <a:gd name="connsiteX912" fmla="*/ 2964115 w 5745062"/>
              <a:gd name="connsiteY912" fmla="*/ 3393887 h 5239019"/>
              <a:gd name="connsiteX913" fmla="*/ 2911673 w 5745062"/>
              <a:gd name="connsiteY913" fmla="*/ 3342212 h 5239019"/>
              <a:gd name="connsiteX914" fmla="*/ 2897232 w 5745062"/>
              <a:gd name="connsiteY914" fmla="*/ 3336892 h 5239019"/>
              <a:gd name="connsiteX915" fmla="*/ 2902552 w 5745062"/>
              <a:gd name="connsiteY915" fmla="*/ 3354371 h 5239019"/>
              <a:gd name="connsiteX916" fmla="*/ 2879751 w 5745062"/>
              <a:gd name="connsiteY916" fmla="*/ 3352851 h 5239019"/>
              <a:gd name="connsiteX917" fmla="*/ 2854670 w 5745062"/>
              <a:gd name="connsiteY917" fmla="*/ 3336892 h 5239019"/>
              <a:gd name="connsiteX918" fmla="*/ 2800708 w 5745062"/>
              <a:gd name="connsiteY918" fmla="*/ 3311814 h 5239019"/>
              <a:gd name="connsiteX919" fmla="*/ 2786268 w 5745062"/>
              <a:gd name="connsiteY919" fmla="*/ 3314854 h 5239019"/>
              <a:gd name="connsiteX920" fmla="*/ 2764987 w 5745062"/>
              <a:gd name="connsiteY920" fmla="*/ 3327773 h 5239019"/>
              <a:gd name="connsiteX921" fmla="*/ 2758907 w 5745062"/>
              <a:gd name="connsiteY921" fmla="*/ 3327773 h 5239019"/>
              <a:gd name="connsiteX922" fmla="*/ 2742946 w 5745062"/>
              <a:gd name="connsiteY922" fmla="*/ 3320173 h 5239019"/>
              <a:gd name="connsiteX923" fmla="*/ 2673024 w 5745062"/>
              <a:gd name="connsiteY923" fmla="*/ 3260898 h 5239019"/>
              <a:gd name="connsiteX924" fmla="*/ 2644142 w 5745062"/>
              <a:gd name="connsiteY924" fmla="*/ 3252539 h 5239019"/>
              <a:gd name="connsiteX925" fmla="*/ 2615261 w 5745062"/>
              <a:gd name="connsiteY925" fmla="*/ 3248739 h 5239019"/>
              <a:gd name="connsiteX926" fmla="*/ 2565099 w 5745062"/>
              <a:gd name="connsiteY926" fmla="*/ 3248739 h 5239019"/>
              <a:gd name="connsiteX927" fmla="*/ 2484536 w 5745062"/>
              <a:gd name="connsiteY927" fmla="*/ 3260898 h 5239019"/>
              <a:gd name="connsiteX928" fmla="*/ 2381932 w 5745062"/>
              <a:gd name="connsiteY928" fmla="*/ 3260898 h 5239019"/>
              <a:gd name="connsiteX929" fmla="*/ 2334050 w 5745062"/>
              <a:gd name="connsiteY929" fmla="*/ 3264698 h 5239019"/>
              <a:gd name="connsiteX930" fmla="*/ 2290729 w 5745062"/>
              <a:gd name="connsiteY930" fmla="*/ 3288256 h 5239019"/>
              <a:gd name="connsiteX931" fmla="*/ 2290729 w 5745062"/>
              <a:gd name="connsiteY931" fmla="*/ 3288255 h 5239019"/>
              <a:gd name="connsiteX932" fmla="*/ 2240567 w 5745062"/>
              <a:gd name="connsiteY932" fmla="*/ 3314853 h 5239019"/>
              <a:gd name="connsiteX933" fmla="*/ 2190405 w 5745062"/>
              <a:gd name="connsiteY933" fmla="*/ 3350570 h 5239019"/>
              <a:gd name="connsiteX934" fmla="*/ 2128843 w 5745062"/>
              <a:gd name="connsiteY934" fmla="*/ 3358170 h 5239019"/>
              <a:gd name="connsiteX935" fmla="*/ 2089321 w 5745062"/>
              <a:gd name="connsiteY935" fmla="*/ 3377928 h 5239019"/>
              <a:gd name="connsiteX936" fmla="*/ 2039159 w 5745062"/>
              <a:gd name="connsiteY936" fmla="*/ 3388567 h 5239019"/>
              <a:gd name="connsiteX937" fmla="*/ 1953276 w 5745062"/>
              <a:gd name="connsiteY937" fmla="*/ 3392367 h 5239019"/>
              <a:gd name="connsiteX938" fmla="*/ 1922875 w 5745062"/>
              <a:gd name="connsiteY938" fmla="*/ 3387047 h 5239019"/>
              <a:gd name="connsiteX939" fmla="*/ 1886393 w 5745062"/>
              <a:gd name="connsiteY939" fmla="*/ 3397686 h 5239019"/>
              <a:gd name="connsiteX940" fmla="*/ 1863593 w 5745062"/>
              <a:gd name="connsiteY940" fmla="*/ 3421245 h 5239019"/>
              <a:gd name="connsiteX941" fmla="*/ 1802030 w 5745062"/>
              <a:gd name="connsiteY941" fmla="*/ 3462281 h 5239019"/>
              <a:gd name="connsiteX942" fmla="*/ 1760989 w 5745062"/>
              <a:gd name="connsiteY942" fmla="*/ 3476720 h 5239019"/>
              <a:gd name="connsiteX943" fmla="*/ 1741228 w 5745062"/>
              <a:gd name="connsiteY943" fmla="*/ 3494199 h 5239019"/>
              <a:gd name="connsiteX944" fmla="*/ 1723747 w 5745062"/>
              <a:gd name="connsiteY944" fmla="*/ 3505598 h 5239019"/>
              <a:gd name="connsiteX945" fmla="*/ 1696386 w 5745062"/>
              <a:gd name="connsiteY945" fmla="*/ 3510917 h 5239019"/>
              <a:gd name="connsiteX946" fmla="*/ 1665985 w 5745062"/>
              <a:gd name="connsiteY946" fmla="*/ 3530676 h 5239019"/>
              <a:gd name="connsiteX947" fmla="*/ 1656865 w 5745062"/>
              <a:gd name="connsiteY947" fmla="*/ 3561073 h 5239019"/>
              <a:gd name="connsiteX948" fmla="*/ 1650024 w 5745062"/>
              <a:gd name="connsiteY948" fmla="*/ 3598310 h 5239019"/>
              <a:gd name="connsiteX949" fmla="*/ 1638624 w 5745062"/>
              <a:gd name="connsiteY949" fmla="*/ 3611229 h 5239019"/>
              <a:gd name="connsiteX950" fmla="*/ 1626463 w 5745062"/>
              <a:gd name="connsiteY950" fmla="*/ 3636307 h 5239019"/>
              <a:gd name="connsiteX951" fmla="*/ 1619623 w 5745062"/>
              <a:gd name="connsiteY951" fmla="*/ 3657586 h 5239019"/>
              <a:gd name="connsiteX952" fmla="*/ 1574021 w 5745062"/>
              <a:gd name="connsiteY952" fmla="*/ 3674304 h 5239019"/>
              <a:gd name="connsiteX953" fmla="*/ 1552741 w 5745062"/>
              <a:gd name="connsiteY953" fmla="*/ 3675824 h 5239019"/>
              <a:gd name="connsiteX954" fmla="*/ 1529180 w 5745062"/>
              <a:gd name="connsiteY954" fmla="*/ 3670505 h 5239019"/>
              <a:gd name="connsiteX955" fmla="*/ 1479018 w 5745062"/>
              <a:gd name="connsiteY955" fmla="*/ 3679624 h 5239019"/>
              <a:gd name="connsiteX956" fmla="*/ 1427336 w 5745062"/>
              <a:gd name="connsiteY956" fmla="*/ 3697102 h 5239019"/>
              <a:gd name="connsiteX957" fmla="*/ 1412895 w 5745062"/>
              <a:gd name="connsiteY957" fmla="*/ 3682664 h 5239019"/>
              <a:gd name="connsiteX958" fmla="*/ 1399975 w 5745062"/>
              <a:gd name="connsiteY958" fmla="*/ 3677344 h 5239019"/>
              <a:gd name="connsiteX959" fmla="*/ 1385534 w 5745062"/>
              <a:gd name="connsiteY959" fmla="*/ 3684943 h 5239019"/>
              <a:gd name="connsiteX960" fmla="*/ 1348293 w 5745062"/>
              <a:gd name="connsiteY960" fmla="*/ 3691783 h 5239019"/>
              <a:gd name="connsiteX961" fmla="*/ 1307251 w 5745062"/>
              <a:gd name="connsiteY961" fmla="*/ 3688743 h 5239019"/>
              <a:gd name="connsiteX962" fmla="*/ 1278370 w 5745062"/>
              <a:gd name="connsiteY962" fmla="*/ 3690263 h 5239019"/>
              <a:gd name="connsiteX963" fmla="*/ 1240368 w 5745062"/>
              <a:gd name="connsiteY963" fmla="*/ 3711541 h 5239019"/>
              <a:gd name="connsiteX964" fmla="*/ 1137764 w 5745062"/>
              <a:gd name="connsiteY964" fmla="*/ 3720661 h 5239019"/>
              <a:gd name="connsiteX965" fmla="*/ 1112683 w 5745062"/>
              <a:gd name="connsiteY965" fmla="*/ 3735099 h 5239019"/>
              <a:gd name="connsiteX966" fmla="*/ 1092923 w 5745062"/>
              <a:gd name="connsiteY966" fmla="*/ 3758657 h 5239019"/>
              <a:gd name="connsiteX967" fmla="*/ 1084562 w 5745062"/>
              <a:gd name="connsiteY967" fmla="*/ 3778416 h 5239019"/>
              <a:gd name="connsiteX968" fmla="*/ 1089883 w 5745062"/>
              <a:gd name="connsiteY968" fmla="*/ 3790575 h 5239019"/>
              <a:gd name="connsiteX969" fmla="*/ 1086082 w 5745062"/>
              <a:gd name="connsiteY969" fmla="*/ 3790575 h 5239019"/>
              <a:gd name="connsiteX970" fmla="*/ 1071642 w 5745062"/>
              <a:gd name="connsiteY970" fmla="*/ 3808813 h 5239019"/>
              <a:gd name="connsiteX971" fmla="*/ 1046561 w 5745062"/>
              <a:gd name="connsiteY971" fmla="*/ 3817933 h 5239019"/>
              <a:gd name="connsiteX972" fmla="*/ 1005519 w 5745062"/>
              <a:gd name="connsiteY972" fmla="*/ 3828572 h 5239019"/>
              <a:gd name="connsiteX973" fmla="*/ 975118 w 5745062"/>
              <a:gd name="connsiteY973" fmla="*/ 3857450 h 5239019"/>
              <a:gd name="connsiteX974" fmla="*/ 956877 w 5745062"/>
              <a:gd name="connsiteY974" fmla="*/ 3882528 h 5239019"/>
              <a:gd name="connsiteX975" fmla="*/ 947757 w 5745062"/>
              <a:gd name="connsiteY975" fmla="*/ 3900006 h 5239019"/>
              <a:gd name="connsiteX976" fmla="*/ 931796 w 5745062"/>
              <a:gd name="connsiteY976" fmla="*/ 3918245 h 5239019"/>
              <a:gd name="connsiteX977" fmla="*/ 913556 w 5745062"/>
              <a:gd name="connsiteY977" fmla="*/ 3927364 h 5239019"/>
              <a:gd name="connsiteX978" fmla="*/ 888475 w 5745062"/>
              <a:gd name="connsiteY978" fmla="*/ 3918245 h 5239019"/>
              <a:gd name="connsiteX979" fmla="*/ 890755 w 5745062"/>
              <a:gd name="connsiteY979" fmla="*/ 3943323 h 5239019"/>
              <a:gd name="connsiteX980" fmla="*/ 870994 w 5745062"/>
              <a:gd name="connsiteY980" fmla="*/ 3938003 h 5239019"/>
              <a:gd name="connsiteX981" fmla="*/ 852753 w 5745062"/>
              <a:gd name="connsiteY981" fmla="*/ 3950162 h 5239019"/>
              <a:gd name="connsiteX982" fmla="*/ 834513 w 5745062"/>
              <a:gd name="connsiteY982" fmla="*/ 3934203 h 5239019"/>
              <a:gd name="connsiteX983" fmla="*/ 759270 w 5745062"/>
              <a:gd name="connsiteY983" fmla="*/ 3950162 h 5239019"/>
              <a:gd name="connsiteX984" fmla="*/ 719748 w 5745062"/>
              <a:gd name="connsiteY984" fmla="*/ 3948642 h 5239019"/>
              <a:gd name="connsiteX985" fmla="*/ 701507 w 5745062"/>
              <a:gd name="connsiteY985" fmla="*/ 3934203 h 5239019"/>
              <a:gd name="connsiteX986" fmla="*/ 678707 w 5745062"/>
              <a:gd name="connsiteY986" fmla="*/ 3928884 h 5239019"/>
              <a:gd name="connsiteX987" fmla="*/ 680227 w 5745062"/>
              <a:gd name="connsiteY987" fmla="*/ 3932684 h 5239019"/>
              <a:gd name="connsiteX988" fmla="*/ 655146 w 5745062"/>
              <a:gd name="connsiteY988" fmla="*/ 3932684 h 5239019"/>
              <a:gd name="connsiteX989" fmla="*/ 614104 w 5745062"/>
              <a:gd name="connsiteY989" fmla="*/ 3902286 h 5239019"/>
              <a:gd name="connsiteX990" fmla="*/ 590543 w 5745062"/>
              <a:gd name="connsiteY990" fmla="*/ 3882528 h 5239019"/>
              <a:gd name="connsiteX991" fmla="*/ 561662 w 5745062"/>
              <a:gd name="connsiteY991" fmla="*/ 3864289 h 5239019"/>
              <a:gd name="connsiteX992" fmla="*/ 538861 w 5745062"/>
              <a:gd name="connsiteY992" fmla="*/ 3858969 h 5239019"/>
              <a:gd name="connsiteX993" fmla="*/ 506180 w 5745062"/>
              <a:gd name="connsiteY993" fmla="*/ 3857450 h 5239019"/>
              <a:gd name="connsiteX994" fmla="*/ 490219 w 5745062"/>
              <a:gd name="connsiteY994" fmla="*/ 3786775 h 5239019"/>
              <a:gd name="connsiteX995" fmla="*/ 486420 w 5745062"/>
              <a:gd name="connsiteY995" fmla="*/ 3754858 h 5239019"/>
              <a:gd name="connsiteX996" fmla="*/ 486420 w 5745062"/>
              <a:gd name="connsiteY996" fmla="*/ 3753338 h 5239019"/>
              <a:gd name="connsiteX997" fmla="*/ 511500 w 5745062"/>
              <a:gd name="connsiteY997" fmla="*/ 3760177 h 5239019"/>
              <a:gd name="connsiteX998" fmla="*/ 532781 w 5745062"/>
              <a:gd name="connsiteY998" fmla="*/ 3753338 h 5239019"/>
              <a:gd name="connsiteX999" fmla="*/ 551022 w 5745062"/>
              <a:gd name="connsiteY999" fmla="*/ 3710021 h 5239019"/>
              <a:gd name="connsiteX1000" fmla="*/ 560142 w 5745062"/>
              <a:gd name="connsiteY1000" fmla="*/ 3674304 h 5239019"/>
              <a:gd name="connsiteX1001" fmla="*/ 556342 w 5745062"/>
              <a:gd name="connsiteY1001" fmla="*/ 3650746 h 5239019"/>
              <a:gd name="connsiteX1002" fmla="*/ 540382 w 5745062"/>
              <a:gd name="connsiteY1002" fmla="*/ 3620349 h 5239019"/>
              <a:gd name="connsiteX1003" fmla="*/ 535062 w 5745062"/>
              <a:gd name="connsiteY1003" fmla="*/ 3586151 h 5239019"/>
              <a:gd name="connsiteX1004" fmla="*/ 540382 w 5745062"/>
              <a:gd name="connsiteY1004" fmla="*/ 3600590 h 5239019"/>
              <a:gd name="connsiteX1005" fmla="*/ 544181 w 5745062"/>
              <a:gd name="connsiteY1005" fmla="*/ 3571712 h 5239019"/>
              <a:gd name="connsiteX1006" fmla="*/ 532781 w 5745062"/>
              <a:gd name="connsiteY1006" fmla="*/ 3521556 h 5239019"/>
              <a:gd name="connsiteX1007" fmla="*/ 531261 w 5745062"/>
              <a:gd name="connsiteY1007" fmla="*/ 3476720 h 5239019"/>
              <a:gd name="connsiteX1008" fmla="*/ 520620 w 5745062"/>
              <a:gd name="connsiteY1008" fmla="*/ 3444043 h 5239019"/>
              <a:gd name="connsiteX1009" fmla="*/ 465138 w 5745062"/>
              <a:gd name="connsiteY1009" fmla="*/ 3356650 h 5239019"/>
              <a:gd name="connsiteX1010" fmla="*/ 454498 w 5745062"/>
              <a:gd name="connsiteY1010" fmla="*/ 3329292 h 5239019"/>
              <a:gd name="connsiteX1011" fmla="*/ 437777 w 5745062"/>
              <a:gd name="connsiteY1011" fmla="*/ 3314853 h 5239019"/>
              <a:gd name="connsiteX1012" fmla="*/ 416496 w 5745062"/>
              <a:gd name="connsiteY1012" fmla="*/ 3289775 h 5239019"/>
              <a:gd name="connsiteX1013" fmla="*/ 392936 w 5745062"/>
              <a:gd name="connsiteY1013" fmla="*/ 3248738 h 5239019"/>
              <a:gd name="connsiteX1014" fmla="*/ 373176 w 5745062"/>
              <a:gd name="connsiteY1014" fmla="*/ 3185663 h 5239019"/>
              <a:gd name="connsiteX1015" fmla="*/ 361014 w 5745062"/>
              <a:gd name="connsiteY1015" fmla="*/ 3106630 h 5239019"/>
              <a:gd name="connsiteX1016" fmla="*/ 346574 w 5745062"/>
              <a:gd name="connsiteY1016" fmla="*/ 3076232 h 5239019"/>
              <a:gd name="connsiteX1017" fmla="*/ 294132 w 5745062"/>
              <a:gd name="connsiteY1017" fmla="*/ 3013157 h 5239019"/>
              <a:gd name="connsiteX1018" fmla="*/ 283491 w 5745062"/>
              <a:gd name="connsiteY1018" fmla="*/ 2977440 h 5239019"/>
              <a:gd name="connsiteX1019" fmla="*/ 253090 w 5745062"/>
              <a:gd name="connsiteY1019" fmla="*/ 2947043 h 5239019"/>
              <a:gd name="connsiteX1020" fmla="*/ 213570 w 5745062"/>
              <a:gd name="connsiteY1020" fmla="*/ 2895367 h 5239019"/>
              <a:gd name="connsiteX1021" fmla="*/ 204448 w 5745062"/>
              <a:gd name="connsiteY1021" fmla="*/ 2842931 h 5239019"/>
              <a:gd name="connsiteX1022" fmla="*/ 179367 w 5745062"/>
              <a:gd name="connsiteY1022" fmla="*/ 2799614 h 5239019"/>
              <a:gd name="connsiteX1023" fmla="*/ 155807 w 5745062"/>
              <a:gd name="connsiteY1023" fmla="*/ 2751738 h 5239019"/>
              <a:gd name="connsiteX1024" fmla="*/ 123885 w 5745062"/>
              <a:gd name="connsiteY1024" fmla="*/ 2737299 h 5239019"/>
              <a:gd name="connsiteX1025" fmla="*/ 96525 w 5745062"/>
              <a:gd name="connsiteY1025" fmla="*/ 2712221 h 5239019"/>
              <a:gd name="connsiteX1026" fmla="*/ 75243 w 5745062"/>
              <a:gd name="connsiteY1026" fmla="*/ 2693983 h 5239019"/>
              <a:gd name="connsiteX1027" fmla="*/ 66123 w 5745062"/>
              <a:gd name="connsiteY1027" fmla="*/ 2670425 h 5239019"/>
              <a:gd name="connsiteX1028" fmla="*/ 48642 w 5745062"/>
              <a:gd name="connsiteY1028" fmla="*/ 2659786 h 5239019"/>
              <a:gd name="connsiteX1029" fmla="*/ 34202 w 5745062"/>
              <a:gd name="connsiteY1029" fmla="*/ 2636227 h 5239019"/>
              <a:gd name="connsiteX1030" fmla="*/ 34202 w 5745062"/>
              <a:gd name="connsiteY1030" fmla="*/ 2622549 h 5239019"/>
              <a:gd name="connsiteX1031" fmla="*/ 41042 w 5745062"/>
              <a:gd name="connsiteY1031" fmla="*/ 2634708 h 5239019"/>
              <a:gd name="connsiteX1032" fmla="*/ 53962 w 5745062"/>
              <a:gd name="connsiteY1032" fmla="*/ 2633188 h 5239019"/>
              <a:gd name="connsiteX1033" fmla="*/ 64603 w 5745062"/>
              <a:gd name="connsiteY1033" fmla="*/ 2636227 h 5239019"/>
              <a:gd name="connsiteX1034" fmla="*/ 73723 w 5745062"/>
              <a:gd name="connsiteY1034" fmla="*/ 2654466 h 5239019"/>
              <a:gd name="connsiteX1035" fmla="*/ 80563 w 5745062"/>
              <a:gd name="connsiteY1035" fmla="*/ 2679544 h 5239019"/>
              <a:gd name="connsiteX1036" fmla="*/ 91204 w 5745062"/>
              <a:gd name="connsiteY1036" fmla="*/ 2672705 h 5239019"/>
              <a:gd name="connsiteX1037" fmla="*/ 100324 w 5745062"/>
              <a:gd name="connsiteY1037" fmla="*/ 2687143 h 5239019"/>
              <a:gd name="connsiteX1038" fmla="*/ 118566 w 5745062"/>
              <a:gd name="connsiteY1038" fmla="*/ 2687143 h 5239019"/>
              <a:gd name="connsiteX1039" fmla="*/ 130725 w 5745062"/>
              <a:gd name="connsiteY1039" fmla="*/ 2670425 h 5239019"/>
              <a:gd name="connsiteX1040" fmla="*/ 123885 w 5745062"/>
              <a:gd name="connsiteY1040" fmla="*/ 2647627 h 5239019"/>
              <a:gd name="connsiteX1041" fmla="*/ 96525 w 5745062"/>
              <a:gd name="connsiteY1041" fmla="*/ 2627868 h 5239019"/>
              <a:gd name="connsiteX1042" fmla="*/ 55483 w 5745062"/>
              <a:gd name="connsiteY1042" fmla="*/ 2555674 h 5239019"/>
              <a:gd name="connsiteX1043" fmla="*/ 50163 w 5745062"/>
              <a:gd name="connsiteY1043" fmla="*/ 2529076 h 5239019"/>
              <a:gd name="connsiteX1044" fmla="*/ 63083 w 5745062"/>
              <a:gd name="connsiteY1044" fmla="*/ 2537435 h 5239019"/>
              <a:gd name="connsiteX1045" fmla="*/ 79043 w 5745062"/>
              <a:gd name="connsiteY1045" fmla="*/ 2563273 h 5239019"/>
              <a:gd name="connsiteX1046" fmla="*/ 100324 w 5745062"/>
              <a:gd name="connsiteY1046" fmla="*/ 2624068 h 5239019"/>
              <a:gd name="connsiteX1047" fmla="*/ 118566 w 5745062"/>
              <a:gd name="connsiteY1047" fmla="*/ 2595191 h 5239019"/>
              <a:gd name="connsiteX1048" fmla="*/ 129205 w 5745062"/>
              <a:gd name="connsiteY1048" fmla="*/ 2616469 h 5239019"/>
              <a:gd name="connsiteX1049" fmla="*/ 136046 w 5745062"/>
              <a:gd name="connsiteY1049" fmla="*/ 2645347 h 5239019"/>
              <a:gd name="connsiteX1050" fmla="*/ 155807 w 5745062"/>
              <a:gd name="connsiteY1050" fmla="*/ 2645347 h 5239019"/>
              <a:gd name="connsiteX1051" fmla="*/ 167208 w 5745062"/>
              <a:gd name="connsiteY1051" fmla="*/ 2624068 h 5239019"/>
              <a:gd name="connsiteX1052" fmla="*/ 167208 w 5745062"/>
              <a:gd name="connsiteY1052" fmla="*/ 2589871 h 5239019"/>
              <a:gd name="connsiteX1053" fmla="*/ 155807 w 5745062"/>
              <a:gd name="connsiteY1053" fmla="*/ 2545035 h 5239019"/>
              <a:gd name="connsiteX1054" fmla="*/ 134525 w 5745062"/>
              <a:gd name="connsiteY1054" fmla="*/ 2526796 h 5239019"/>
              <a:gd name="connsiteX1055" fmla="*/ 113246 w 5745062"/>
              <a:gd name="connsiteY1055" fmla="*/ 2498679 h 5239019"/>
              <a:gd name="connsiteX1056" fmla="*/ 109445 w 5745062"/>
              <a:gd name="connsiteY1056" fmla="*/ 2507038 h 5239019"/>
              <a:gd name="connsiteX1057" fmla="*/ 109445 w 5745062"/>
              <a:gd name="connsiteY1057" fmla="*/ 2487279 h 5239019"/>
              <a:gd name="connsiteX1058" fmla="*/ 85884 w 5745062"/>
              <a:gd name="connsiteY1058" fmla="*/ 2459162 h 5239019"/>
              <a:gd name="connsiteX1059" fmla="*/ 60803 w 5745062"/>
              <a:gd name="connsiteY1059" fmla="*/ 2415845 h 5239019"/>
              <a:gd name="connsiteX1060" fmla="*/ 12161 w 5745062"/>
              <a:gd name="connsiteY1060" fmla="*/ 2351250 h 5239019"/>
              <a:gd name="connsiteX1061" fmla="*/ 0 w 5745062"/>
              <a:gd name="connsiteY1061" fmla="*/ 2270697 h 5239019"/>
              <a:gd name="connsiteX1062" fmla="*/ 9121 w 5745062"/>
              <a:gd name="connsiteY1062" fmla="*/ 2243339 h 5239019"/>
              <a:gd name="connsiteX1063" fmla="*/ 39522 w 5745062"/>
              <a:gd name="connsiteY1063" fmla="*/ 2200022 h 5239019"/>
              <a:gd name="connsiteX1064" fmla="*/ 41042 w 5745062"/>
              <a:gd name="connsiteY1064" fmla="*/ 2174945 h 5239019"/>
              <a:gd name="connsiteX1065" fmla="*/ 34202 w 5745062"/>
              <a:gd name="connsiteY1065" fmla="*/ 2152146 h 5239019"/>
              <a:gd name="connsiteX1066" fmla="*/ 30401 w 5745062"/>
              <a:gd name="connsiteY1066" fmla="*/ 2098191 h 5239019"/>
              <a:gd name="connsiteX1067" fmla="*/ 5320 w 5745062"/>
              <a:gd name="connsiteY1067" fmla="*/ 2067793 h 5239019"/>
              <a:gd name="connsiteX1068" fmla="*/ 10641 w 5745062"/>
              <a:gd name="connsiteY1068" fmla="*/ 2004718 h 5239019"/>
              <a:gd name="connsiteX1069" fmla="*/ 21281 w 5745062"/>
              <a:gd name="connsiteY1069" fmla="*/ 1979640 h 5239019"/>
              <a:gd name="connsiteX1070" fmla="*/ 31921 w 5745062"/>
              <a:gd name="connsiteY1070" fmla="*/ 1936324 h 5239019"/>
              <a:gd name="connsiteX1071" fmla="*/ 43322 w 5745062"/>
              <a:gd name="connsiteY1071" fmla="*/ 1927204 h 5239019"/>
              <a:gd name="connsiteX1072" fmla="*/ 55483 w 5745062"/>
              <a:gd name="connsiteY1072" fmla="*/ 1911246 h 5239019"/>
              <a:gd name="connsiteX1073" fmla="*/ 60803 w 5745062"/>
              <a:gd name="connsiteY1073" fmla="*/ 1952282 h 5239019"/>
              <a:gd name="connsiteX1074" fmla="*/ 59284 w 5745062"/>
              <a:gd name="connsiteY1074" fmla="*/ 1961402 h 5239019"/>
              <a:gd name="connsiteX1075" fmla="*/ 55483 w 5745062"/>
              <a:gd name="connsiteY1075" fmla="*/ 1972041 h 5239019"/>
              <a:gd name="connsiteX1076" fmla="*/ 55483 w 5745062"/>
              <a:gd name="connsiteY1076" fmla="*/ 1986480 h 5239019"/>
              <a:gd name="connsiteX1077" fmla="*/ 64603 w 5745062"/>
              <a:gd name="connsiteY1077" fmla="*/ 1990279 h 5239019"/>
              <a:gd name="connsiteX1078" fmla="*/ 64603 w 5745062"/>
              <a:gd name="connsiteY1078" fmla="*/ 2010038 h 5239019"/>
              <a:gd name="connsiteX1079" fmla="*/ 63083 w 5745062"/>
              <a:gd name="connsiteY1079" fmla="*/ 2025996 h 5239019"/>
              <a:gd name="connsiteX1080" fmla="*/ 75243 w 5745062"/>
              <a:gd name="connsiteY1080" fmla="*/ 2029796 h 5239019"/>
              <a:gd name="connsiteX1081" fmla="*/ 95004 w 5745062"/>
              <a:gd name="connsiteY1081" fmla="*/ 2006238 h 5239019"/>
              <a:gd name="connsiteX1082" fmla="*/ 102604 w 5745062"/>
              <a:gd name="connsiteY1082" fmla="*/ 1969001 h 5239019"/>
              <a:gd name="connsiteX1083" fmla="*/ 122365 w 5745062"/>
              <a:gd name="connsiteY1083" fmla="*/ 1921885 h 5239019"/>
              <a:gd name="connsiteX1084" fmla="*/ 139846 w 5745062"/>
              <a:gd name="connsiteY1084" fmla="*/ 1911246 h 5239019"/>
              <a:gd name="connsiteX1085" fmla="*/ 159606 w 5745062"/>
              <a:gd name="connsiteY1085" fmla="*/ 1895287 h 5239019"/>
              <a:gd name="connsiteX1086" fmla="*/ 175567 w 5745062"/>
              <a:gd name="connsiteY1086" fmla="*/ 1887688 h 5239019"/>
              <a:gd name="connsiteX1087" fmla="*/ 193808 w 5745062"/>
              <a:gd name="connsiteY1087" fmla="*/ 1866409 h 5239019"/>
              <a:gd name="connsiteX1088" fmla="*/ 243970 w 5745062"/>
              <a:gd name="connsiteY1088" fmla="*/ 1850451 h 5239019"/>
              <a:gd name="connsiteX1089" fmla="*/ 253090 w 5745062"/>
              <a:gd name="connsiteY1089" fmla="*/ 1825373 h 5239019"/>
              <a:gd name="connsiteX1090" fmla="*/ 271331 w 5745062"/>
              <a:gd name="connsiteY1090" fmla="*/ 1803334 h 5239019"/>
              <a:gd name="connsiteX1091" fmla="*/ 288811 w 5745062"/>
              <a:gd name="connsiteY1091" fmla="*/ 1789655 h 5239019"/>
              <a:gd name="connsiteX1092" fmla="*/ 301732 w 5745062"/>
              <a:gd name="connsiteY1092" fmla="*/ 1760778 h 5239019"/>
              <a:gd name="connsiteX1093" fmla="*/ 337453 w 5745062"/>
              <a:gd name="connsiteY1093" fmla="*/ 1737220 h 5239019"/>
              <a:gd name="connsiteX1094" fmla="*/ 351894 w 5745062"/>
              <a:gd name="connsiteY1094" fmla="*/ 1721261 h 5239019"/>
              <a:gd name="connsiteX1095" fmla="*/ 371655 w 5745062"/>
              <a:gd name="connsiteY1095" fmla="*/ 1710622 h 5239019"/>
              <a:gd name="connsiteX1096" fmla="*/ 414976 w 5745062"/>
              <a:gd name="connsiteY1096" fmla="*/ 1671105 h 5239019"/>
              <a:gd name="connsiteX1097" fmla="*/ 423337 w 5745062"/>
              <a:gd name="connsiteY1097" fmla="*/ 1667305 h 5239019"/>
              <a:gd name="connsiteX1098" fmla="*/ 430937 w 5745062"/>
              <a:gd name="connsiteY1098" fmla="*/ 1672625 h 5239019"/>
              <a:gd name="connsiteX1099" fmla="*/ 475779 w 5745062"/>
              <a:gd name="connsiteY1099" fmla="*/ 1671105 h 5239019"/>
              <a:gd name="connsiteX1100" fmla="*/ 499340 w 5745062"/>
              <a:gd name="connsiteY1100" fmla="*/ 1676424 h 5239019"/>
              <a:gd name="connsiteX1101" fmla="*/ 525941 w 5745062"/>
              <a:gd name="connsiteY1101" fmla="*/ 1676424 h 5239019"/>
              <a:gd name="connsiteX1102" fmla="*/ 549502 w 5745062"/>
              <a:gd name="connsiteY1102" fmla="*/ 1668825 h 5239019"/>
              <a:gd name="connsiteX1103" fmla="*/ 570782 w 5745062"/>
              <a:gd name="connsiteY1103" fmla="*/ 1659706 h 5239019"/>
              <a:gd name="connsiteX1104" fmla="*/ 595863 w 5745062"/>
              <a:gd name="connsiteY1104" fmla="*/ 1631588 h 5239019"/>
              <a:gd name="connsiteX1105" fmla="*/ 623224 w 5745062"/>
              <a:gd name="connsiteY1105" fmla="*/ 1613350 h 5239019"/>
              <a:gd name="connsiteX1106" fmla="*/ 648306 w 5745062"/>
              <a:gd name="connsiteY1106" fmla="*/ 1604230 h 5239019"/>
              <a:gd name="connsiteX1107" fmla="*/ 676426 w 5745062"/>
              <a:gd name="connsiteY1107" fmla="*/ 1600431 h 5239019"/>
              <a:gd name="connsiteX1108" fmla="*/ 701507 w 5745062"/>
              <a:gd name="connsiteY1108" fmla="*/ 1592071 h 5239019"/>
              <a:gd name="connsiteX1109" fmla="*/ 755470 w 5745062"/>
              <a:gd name="connsiteY1109" fmla="*/ 1532796 h 5239019"/>
              <a:gd name="connsiteX1110" fmla="*/ 791951 w 5745062"/>
              <a:gd name="connsiteY1110" fmla="*/ 1528996 h 5239019"/>
              <a:gd name="connsiteX1111" fmla="*/ 818552 w 5745062"/>
              <a:gd name="connsiteY1111" fmla="*/ 1539635 h 5239019"/>
              <a:gd name="connsiteX1112" fmla="*/ 851233 w 5745062"/>
              <a:gd name="connsiteY1112" fmla="*/ 1522157 h 5239019"/>
              <a:gd name="connsiteX1113" fmla="*/ 884675 w 5745062"/>
              <a:gd name="connsiteY1113" fmla="*/ 1518357 h 5239019"/>
              <a:gd name="connsiteX1114" fmla="*/ 908236 w 5745062"/>
              <a:gd name="connsiteY1114" fmla="*/ 1510758 h 5239019"/>
              <a:gd name="connsiteX1115" fmla="*/ 933316 w 5745062"/>
              <a:gd name="connsiteY1115" fmla="*/ 1493279 h 5239019"/>
              <a:gd name="connsiteX1116" fmla="*/ 997919 w 5745062"/>
              <a:gd name="connsiteY1116" fmla="*/ 1473521 h 5239019"/>
              <a:gd name="connsiteX1117" fmla="*/ 1028320 w 5745062"/>
              <a:gd name="connsiteY1117" fmla="*/ 1455284 h 5239019"/>
              <a:gd name="connsiteX1118" fmla="*/ 1048081 w 5745062"/>
              <a:gd name="connsiteY1118" fmla="*/ 1439325 h 5239019"/>
              <a:gd name="connsiteX1119" fmla="*/ 1105843 w 5745062"/>
              <a:gd name="connsiteY1119" fmla="*/ 1376251 h 5239019"/>
              <a:gd name="connsiteX1120" fmla="*/ 1112683 w 5745062"/>
              <a:gd name="connsiteY1120" fmla="*/ 1356492 h 5239019"/>
              <a:gd name="connsiteX1121" fmla="*/ 1112683 w 5745062"/>
              <a:gd name="connsiteY1121" fmla="*/ 1329894 h 5239019"/>
              <a:gd name="connsiteX1122" fmla="*/ 1132444 w 5745062"/>
              <a:gd name="connsiteY1122" fmla="*/ 1297217 h 5239019"/>
              <a:gd name="connsiteX1123" fmla="*/ 1136244 w 5745062"/>
              <a:gd name="connsiteY1123" fmla="*/ 1285058 h 5239019"/>
              <a:gd name="connsiteX1124" fmla="*/ 1137764 w 5745062"/>
              <a:gd name="connsiteY1124" fmla="*/ 1266819 h 5239019"/>
              <a:gd name="connsiteX1125" fmla="*/ 1156005 w 5745062"/>
              <a:gd name="connsiteY1125" fmla="*/ 1266819 h 5239019"/>
              <a:gd name="connsiteX1126" fmla="*/ 1209967 w 5745062"/>
              <a:gd name="connsiteY1126" fmla="*/ 1203744 h 5239019"/>
              <a:gd name="connsiteX1127" fmla="*/ 1216807 w 5745062"/>
              <a:gd name="connsiteY1127" fmla="*/ 1187786 h 5239019"/>
              <a:gd name="connsiteX1128" fmla="*/ 1206167 w 5745062"/>
              <a:gd name="connsiteY1128" fmla="*/ 1182466 h 5239019"/>
              <a:gd name="connsiteX1129" fmla="*/ 1181086 w 5745062"/>
              <a:gd name="connsiteY1129" fmla="*/ 1101912 h 5239019"/>
              <a:gd name="connsiteX1130" fmla="*/ 1181086 w 5745062"/>
              <a:gd name="connsiteY1130" fmla="*/ 1067715 h 5239019"/>
              <a:gd name="connsiteX1131" fmla="*/ 1200847 w 5745062"/>
              <a:gd name="connsiteY1131" fmla="*/ 1029718 h 5239019"/>
              <a:gd name="connsiteX1132" fmla="*/ 1211487 w 5745062"/>
              <a:gd name="connsiteY1132" fmla="*/ 1021359 h 5239019"/>
              <a:gd name="connsiteX1133" fmla="*/ 1228208 w 5745062"/>
              <a:gd name="connsiteY1133" fmla="*/ 1021359 h 5239019"/>
              <a:gd name="connsiteX1134" fmla="*/ 1235048 w 5745062"/>
              <a:gd name="connsiteY1134" fmla="*/ 1001600 h 5239019"/>
              <a:gd name="connsiteX1135" fmla="*/ 1256329 w 5745062"/>
              <a:gd name="connsiteY1135" fmla="*/ 978042 h 5239019"/>
              <a:gd name="connsiteX1136" fmla="*/ 1269250 w 5745062"/>
              <a:gd name="connsiteY1136" fmla="*/ 978042 h 5239019"/>
              <a:gd name="connsiteX1137" fmla="*/ 1265449 w 5745062"/>
              <a:gd name="connsiteY1137" fmla="*/ 963603 h 5239019"/>
              <a:gd name="connsiteX1138" fmla="*/ 1274570 w 5745062"/>
              <a:gd name="connsiteY1138" fmla="*/ 930926 h 5239019"/>
              <a:gd name="connsiteX1139" fmla="*/ 1281410 w 5745062"/>
              <a:gd name="connsiteY1139" fmla="*/ 927886 h 5239019"/>
              <a:gd name="connsiteX1140" fmla="*/ 1290530 w 5745062"/>
              <a:gd name="connsiteY1140" fmla="*/ 954484 h 5239019"/>
              <a:gd name="connsiteX1141" fmla="*/ 1301171 w 5745062"/>
              <a:gd name="connsiteY1141" fmla="*/ 970443 h 5239019"/>
              <a:gd name="connsiteX1142" fmla="*/ 1320932 w 5745062"/>
              <a:gd name="connsiteY1142" fmla="*/ 1012239 h 5239019"/>
              <a:gd name="connsiteX1143" fmla="*/ 1342972 w 5745062"/>
              <a:gd name="connsiteY1143" fmla="*/ 1046437 h 5239019"/>
              <a:gd name="connsiteX1144" fmla="*/ 1360453 w 5745062"/>
              <a:gd name="connsiteY1144" fmla="*/ 1066195 h 5239019"/>
              <a:gd name="connsiteX1145" fmla="*/ 1373374 w 5745062"/>
              <a:gd name="connsiteY1145" fmla="*/ 1087474 h 5239019"/>
              <a:gd name="connsiteX1146" fmla="*/ 1385534 w 5745062"/>
              <a:gd name="connsiteY1146" fmla="*/ 1099633 h 5239019"/>
              <a:gd name="connsiteX1147" fmla="*/ 1396934 w 5745062"/>
              <a:gd name="connsiteY1147" fmla="*/ 1069235 h 5239019"/>
              <a:gd name="connsiteX1148" fmla="*/ 1394654 w 5745062"/>
              <a:gd name="connsiteY1148" fmla="*/ 1028198 h 5239019"/>
              <a:gd name="connsiteX1149" fmla="*/ 1402255 w 5745062"/>
              <a:gd name="connsiteY1149" fmla="*/ 1029718 h 5239019"/>
              <a:gd name="connsiteX1150" fmla="*/ 1422015 w 5745062"/>
              <a:gd name="connsiteY1150" fmla="*/ 1022879 h 5239019"/>
              <a:gd name="connsiteX1151" fmla="*/ 1414415 w 5745062"/>
              <a:gd name="connsiteY1151" fmla="*/ 990202 h 5239019"/>
              <a:gd name="connsiteX1152" fmla="*/ 1393134 w 5745062"/>
              <a:gd name="connsiteY1152" fmla="*/ 959804 h 5239019"/>
              <a:gd name="connsiteX1153" fmla="*/ 1377174 w 5745062"/>
              <a:gd name="connsiteY1153" fmla="*/ 949165 h 5239019"/>
              <a:gd name="connsiteX1154" fmla="*/ 1382494 w 5745062"/>
              <a:gd name="connsiteY1154" fmla="*/ 934725 h 5239019"/>
              <a:gd name="connsiteX1155" fmla="*/ 1377174 w 5745062"/>
              <a:gd name="connsiteY1155" fmla="*/ 889889 h 5239019"/>
              <a:gd name="connsiteX1156" fmla="*/ 1389334 w 5745062"/>
              <a:gd name="connsiteY1156" fmla="*/ 877730 h 5239019"/>
              <a:gd name="connsiteX1157" fmla="*/ 1418215 w 5745062"/>
              <a:gd name="connsiteY1157" fmla="*/ 888369 h 5239019"/>
              <a:gd name="connsiteX1158" fmla="*/ 1441776 w 5745062"/>
              <a:gd name="connsiteY1158" fmla="*/ 880770 h 5239019"/>
              <a:gd name="connsiteX1159" fmla="*/ 1477498 w 5745062"/>
              <a:gd name="connsiteY1159" fmla="*/ 924087 h 5239019"/>
              <a:gd name="connsiteX1160" fmla="*/ 1523859 w 5745062"/>
              <a:gd name="connsiteY1160" fmla="*/ 929406 h 5239019"/>
              <a:gd name="connsiteX1161" fmla="*/ 1529180 w 5745062"/>
              <a:gd name="connsiteY1161" fmla="*/ 908128 h 5239019"/>
              <a:gd name="connsiteX1162" fmla="*/ 1502579 w 5745062"/>
              <a:gd name="connsiteY1162" fmla="*/ 899009 h 5239019"/>
              <a:gd name="connsiteX1163" fmla="*/ 1506379 w 5745062"/>
              <a:gd name="connsiteY1163" fmla="*/ 864811 h 5239019"/>
              <a:gd name="connsiteX1164" fmla="*/ 1532980 w 5745062"/>
              <a:gd name="connsiteY1164" fmla="*/ 834414 h 5239019"/>
              <a:gd name="connsiteX1165" fmla="*/ 1542100 w 5745062"/>
              <a:gd name="connsiteY1165" fmla="*/ 816175 h 5239019"/>
              <a:gd name="connsiteX1166" fmla="*/ 1526139 w 5745062"/>
              <a:gd name="connsiteY1166" fmla="*/ 769819 h 5239019"/>
              <a:gd name="connsiteX1167" fmla="*/ 1538300 w 5745062"/>
              <a:gd name="connsiteY1167" fmla="*/ 753860 h 5239019"/>
              <a:gd name="connsiteX1168" fmla="*/ 1560341 w 5745062"/>
              <a:gd name="connsiteY1168" fmla="*/ 744740 h 5239019"/>
              <a:gd name="connsiteX1169" fmla="*/ 1590742 w 5745062"/>
              <a:gd name="connsiteY1169" fmla="*/ 759179 h 5239019"/>
              <a:gd name="connsiteX1170" fmla="*/ 1597582 w 5745062"/>
              <a:gd name="connsiteY1170" fmla="*/ 751580 h 5239019"/>
              <a:gd name="connsiteX1171" fmla="*/ 1580102 w 5745062"/>
              <a:gd name="connsiteY1171" fmla="*/ 719663 h 5239019"/>
              <a:gd name="connsiteX1172" fmla="*/ 1581622 w 5745062"/>
              <a:gd name="connsiteY1172" fmla="*/ 702944 h 5239019"/>
              <a:gd name="connsiteX1173" fmla="*/ 1592262 w 5745062"/>
              <a:gd name="connsiteY1173" fmla="*/ 689265 h 5239019"/>
              <a:gd name="connsiteX1174" fmla="*/ 1642424 w 5745062"/>
              <a:gd name="connsiteY1174" fmla="*/ 702944 h 5239019"/>
              <a:gd name="connsiteX1175" fmla="*/ 1640904 w 5745062"/>
              <a:gd name="connsiteY1175" fmla="*/ 689265 h 5239019"/>
              <a:gd name="connsiteX1176" fmla="*/ 1622663 w 5745062"/>
              <a:gd name="connsiteY1176" fmla="*/ 661908 h 5239019"/>
              <a:gd name="connsiteX1177" fmla="*/ 1619623 w 5745062"/>
              <a:gd name="connsiteY1177" fmla="*/ 627710 h 5239019"/>
              <a:gd name="connsiteX1178" fmla="*/ 1642424 w 5745062"/>
              <a:gd name="connsiteY1178" fmla="*/ 615551 h 5239019"/>
              <a:gd name="connsiteX1179" fmla="*/ 1656865 w 5745062"/>
              <a:gd name="connsiteY1179" fmla="*/ 613271 h 5239019"/>
              <a:gd name="connsiteX1180" fmla="*/ 1675105 w 5745062"/>
              <a:gd name="connsiteY1180" fmla="*/ 606432 h 5239019"/>
              <a:gd name="connsiteX1181" fmla="*/ 1700186 w 5745062"/>
              <a:gd name="connsiteY1181" fmla="*/ 602632 h 5239019"/>
              <a:gd name="connsiteX1182" fmla="*/ 1705506 w 5745062"/>
              <a:gd name="connsiteY1182" fmla="*/ 626190 h 5239019"/>
              <a:gd name="connsiteX1183" fmla="*/ 1719947 w 5745062"/>
              <a:gd name="connsiteY1183" fmla="*/ 617071 h 5239019"/>
              <a:gd name="connsiteX1184" fmla="*/ 1739708 w 5745062"/>
              <a:gd name="connsiteY1184" fmla="*/ 598833 h 5239019"/>
              <a:gd name="connsiteX1185" fmla="*/ 1750348 w 5745062"/>
              <a:gd name="connsiteY1185" fmla="*/ 566915 h 5239019"/>
              <a:gd name="connsiteX1186" fmla="*/ 1750348 w 5745062"/>
              <a:gd name="connsiteY1186" fmla="*/ 550956 h 5239019"/>
              <a:gd name="connsiteX1187" fmla="*/ 1734388 w 5745062"/>
              <a:gd name="connsiteY1187" fmla="*/ 531198 h 5239019"/>
              <a:gd name="connsiteX1188" fmla="*/ 1742748 w 5745062"/>
              <a:gd name="connsiteY1188" fmla="*/ 514479 h 5239019"/>
              <a:gd name="connsiteX1189" fmla="*/ 1755668 w 5745062"/>
              <a:gd name="connsiteY1189" fmla="*/ 531198 h 5239019"/>
              <a:gd name="connsiteX1190" fmla="*/ 1762509 w 5745062"/>
              <a:gd name="connsiteY1190" fmla="*/ 553996 h 5239019"/>
              <a:gd name="connsiteX1191" fmla="*/ 1779229 w 5745062"/>
              <a:gd name="connsiteY1191" fmla="*/ 541837 h 5239019"/>
              <a:gd name="connsiteX1192" fmla="*/ 1788350 w 5745062"/>
              <a:gd name="connsiteY1192" fmla="*/ 523599 h 5239019"/>
              <a:gd name="connsiteX1193" fmla="*/ 1795190 w 5745062"/>
              <a:gd name="connsiteY1193" fmla="*/ 527398 h 5239019"/>
              <a:gd name="connsiteX1194" fmla="*/ 1800510 w 5745062"/>
              <a:gd name="connsiteY1194" fmla="*/ 540317 h 5239019"/>
              <a:gd name="connsiteX1195" fmla="*/ 1816471 w 5745062"/>
              <a:gd name="connsiteY1195" fmla="*/ 538037 h 5239019"/>
              <a:gd name="connsiteX1196" fmla="*/ 1849152 w 5745062"/>
              <a:gd name="connsiteY1196" fmla="*/ 518279 h 5239019"/>
              <a:gd name="connsiteX1197" fmla="*/ 1858272 w 5745062"/>
              <a:gd name="connsiteY1197" fmla="*/ 507640 h 5239019"/>
              <a:gd name="connsiteX1198" fmla="*/ 1850672 w 5745062"/>
              <a:gd name="connsiteY1198" fmla="*/ 487881 h 5239019"/>
              <a:gd name="connsiteX1199" fmla="*/ 1874233 w 5745062"/>
              <a:gd name="connsiteY1199" fmla="*/ 482561 h 5239019"/>
              <a:gd name="connsiteX1200" fmla="*/ 1883353 w 5745062"/>
              <a:gd name="connsiteY1200" fmla="*/ 489401 h 5239019"/>
              <a:gd name="connsiteX1201" fmla="*/ 1906154 w 5745062"/>
              <a:gd name="connsiteY1201" fmla="*/ 498520 h 5239019"/>
              <a:gd name="connsiteX1202" fmla="*/ 1933515 w 5745062"/>
              <a:gd name="connsiteY1202" fmla="*/ 497001 h 5239019"/>
              <a:gd name="connsiteX1203" fmla="*/ 1962396 w 5745062"/>
              <a:gd name="connsiteY1203" fmla="*/ 512959 h 5239019"/>
              <a:gd name="connsiteX1204" fmla="*/ 1985197 w 5745062"/>
              <a:gd name="connsiteY1204" fmla="*/ 531198 h 5239019"/>
              <a:gd name="connsiteX1205" fmla="*/ 2032319 w 5745062"/>
              <a:gd name="connsiteY1205" fmla="*/ 590473 h 5239019"/>
              <a:gd name="connsiteX1206" fmla="*/ 2073361 w 5745062"/>
              <a:gd name="connsiteY1206" fmla="*/ 618591 h 5239019"/>
              <a:gd name="connsiteX1207" fmla="*/ 2064240 w 5745062"/>
              <a:gd name="connsiteY1207" fmla="*/ 665707 h 5239019"/>
              <a:gd name="connsiteX1208" fmla="*/ 2064240 w 5745062"/>
              <a:gd name="connsiteY1208" fmla="*/ 696105 h 5239019"/>
              <a:gd name="connsiteX1209" fmla="*/ 2068041 w 5745062"/>
              <a:gd name="connsiteY1209" fmla="*/ 702944 h 5239019"/>
              <a:gd name="connsiteX1210" fmla="*/ 2073361 w 5745062"/>
              <a:gd name="connsiteY1210" fmla="*/ 706743 h 5239019"/>
              <a:gd name="connsiteX1211" fmla="*/ 2078681 w 5745062"/>
              <a:gd name="connsiteY1211" fmla="*/ 697625 h 5239019"/>
              <a:gd name="connsiteX1212" fmla="*/ 2082481 w 5745062"/>
              <a:gd name="connsiteY1212" fmla="*/ 677866 h 5239019"/>
              <a:gd name="connsiteX1213" fmla="*/ 2080961 w 5745062"/>
              <a:gd name="connsiteY1213" fmla="*/ 669507 h 5239019"/>
              <a:gd name="connsiteX1214" fmla="*/ 2094642 w 5745062"/>
              <a:gd name="connsiteY1214" fmla="*/ 655068 h 5239019"/>
              <a:gd name="connsiteX1215" fmla="*/ 2102242 w 5745062"/>
              <a:gd name="connsiteY1215" fmla="*/ 656588 h 5239019"/>
              <a:gd name="connsiteX1216" fmla="*/ 2106042 w 5745062"/>
              <a:gd name="connsiteY1216" fmla="*/ 651268 h 5239019"/>
              <a:gd name="connsiteX1217" fmla="*/ 2125803 w 5745062"/>
              <a:gd name="connsiteY1217" fmla="*/ 655068 h 5239019"/>
              <a:gd name="connsiteX1218" fmla="*/ 2123523 w 5745062"/>
              <a:gd name="connsiteY1218" fmla="*/ 636829 h 5239019"/>
              <a:gd name="connsiteX1219" fmla="*/ 2132643 w 5745062"/>
              <a:gd name="connsiteY1219" fmla="*/ 629990 h 5239019"/>
              <a:gd name="connsiteX1220" fmla="*/ 2159244 w 5745062"/>
              <a:gd name="connsiteY1220" fmla="*/ 638349 h 5239019"/>
              <a:gd name="connsiteX1221" fmla="*/ 2193445 w 5745062"/>
              <a:gd name="connsiteY1221" fmla="*/ 636829 h 5239019"/>
              <a:gd name="connsiteX1222" fmla="*/ 2195725 w 5745062"/>
              <a:gd name="connsiteY1222" fmla="*/ 636829 h 5239019"/>
              <a:gd name="connsiteX1223" fmla="*/ 2227647 w 5745062"/>
              <a:gd name="connsiteY1223" fmla="*/ 629990 h 5239019"/>
              <a:gd name="connsiteX1224" fmla="*/ 2245887 w 5745062"/>
              <a:gd name="connsiteY1224" fmla="*/ 640629 h 5239019"/>
              <a:gd name="connsiteX1225" fmla="*/ 2296049 w 5745062"/>
              <a:gd name="connsiteY1225" fmla="*/ 690785 h 5239019"/>
              <a:gd name="connsiteX1226" fmla="*/ 2310490 w 5745062"/>
              <a:gd name="connsiteY1226" fmla="*/ 686985 h 5239019"/>
              <a:gd name="connsiteX1227" fmla="*/ 2310490 w 5745062"/>
              <a:gd name="connsiteY1227" fmla="*/ 676346 h 5239019"/>
              <a:gd name="connsiteX1228" fmla="*/ 2301369 w 5745062"/>
              <a:gd name="connsiteY1228" fmla="*/ 644429 h 5239019"/>
              <a:gd name="connsiteX1229" fmla="*/ 2321130 w 5745062"/>
              <a:gd name="connsiteY1229" fmla="*/ 633029 h 5239019"/>
              <a:gd name="connsiteX1230" fmla="*/ 2322650 w 5745062"/>
              <a:gd name="connsiteY1230" fmla="*/ 627710 h 5239019"/>
              <a:gd name="connsiteX1231" fmla="*/ 2283129 w 5745062"/>
              <a:gd name="connsiteY1231" fmla="*/ 588193 h 5239019"/>
              <a:gd name="connsiteX1232" fmla="*/ 2260328 w 5745062"/>
              <a:gd name="connsiteY1232" fmla="*/ 553996 h 5239019"/>
              <a:gd name="connsiteX1233" fmla="*/ 2272488 w 5745062"/>
              <a:gd name="connsiteY1233" fmla="*/ 511439 h 5239019"/>
              <a:gd name="connsiteX1234" fmla="*/ 2281609 w 5745062"/>
              <a:gd name="connsiteY1234" fmla="*/ 514479 h 5239019"/>
              <a:gd name="connsiteX1235" fmla="*/ 2294529 w 5745062"/>
              <a:gd name="connsiteY1235" fmla="*/ 507639 h 5239019"/>
              <a:gd name="connsiteX1236" fmla="*/ 2322650 w 5745062"/>
              <a:gd name="connsiteY1236" fmla="*/ 461283 h 5239019"/>
              <a:gd name="connsiteX1237" fmla="*/ 2322650 w 5745062"/>
              <a:gd name="connsiteY1237" fmla="*/ 439245 h 5239019"/>
              <a:gd name="connsiteX1238" fmla="*/ 2337091 w 5745062"/>
              <a:gd name="connsiteY1238" fmla="*/ 421766 h 5239019"/>
              <a:gd name="connsiteX1239" fmla="*/ 2355331 w 5745062"/>
              <a:gd name="connsiteY1239" fmla="*/ 424806 h 5239019"/>
              <a:gd name="connsiteX1240" fmla="*/ 2384213 w 5745062"/>
              <a:gd name="connsiteY1240" fmla="*/ 424806 h 5239019"/>
              <a:gd name="connsiteX1241" fmla="*/ 2401693 w 5745062"/>
              <a:gd name="connsiteY1241" fmla="*/ 405047 h 5239019"/>
              <a:gd name="connsiteX1242" fmla="*/ 2398653 w 5745062"/>
              <a:gd name="connsiteY1242" fmla="*/ 370850 h 5239019"/>
              <a:gd name="connsiteX1243" fmla="*/ 2376612 w 5745062"/>
              <a:gd name="connsiteY1243" fmla="*/ 373130 h 5239019"/>
              <a:gd name="connsiteX1244" fmla="*/ 2381932 w 5745062"/>
              <a:gd name="connsiteY1244" fmla="*/ 357171 h 5239019"/>
              <a:gd name="connsiteX1245" fmla="*/ 2381932 w 5745062"/>
              <a:gd name="connsiteY1245" fmla="*/ 329814 h 5239019"/>
              <a:gd name="connsiteX1246" fmla="*/ 2393333 w 5745062"/>
              <a:gd name="connsiteY1246" fmla="*/ 299416 h 5239019"/>
              <a:gd name="connsiteX1247" fmla="*/ 2419934 w 5745062"/>
              <a:gd name="connsiteY1247" fmla="*/ 292576 h 5239019"/>
              <a:gd name="connsiteX1248" fmla="*/ 2443495 w 5745062"/>
              <a:gd name="connsiteY1248" fmla="*/ 281177 h 5239019"/>
              <a:gd name="connsiteX1249" fmla="*/ 2448815 w 5745062"/>
              <a:gd name="connsiteY1249" fmla="*/ 259899 h 5239019"/>
              <a:gd name="connsiteX1250" fmla="*/ 2470096 w 5745062"/>
              <a:gd name="connsiteY1250" fmla="*/ 263699 h 5239019"/>
              <a:gd name="connsiteX1251" fmla="*/ 2489857 w 5745062"/>
              <a:gd name="connsiteY1251" fmla="*/ 275858 h 5239019"/>
              <a:gd name="connsiteX1252" fmla="*/ 2502777 w 5745062"/>
              <a:gd name="connsiteY1252" fmla="*/ 295616 h 5239019"/>
              <a:gd name="connsiteX1253" fmla="*/ 2504297 w 5745062"/>
              <a:gd name="connsiteY1253" fmla="*/ 275858 h 5239019"/>
              <a:gd name="connsiteX1254" fmla="*/ 2488337 w 5745062"/>
              <a:gd name="connsiteY1254" fmla="*/ 249260 h 5239019"/>
              <a:gd name="connsiteX1255" fmla="*/ 2497457 w 5745062"/>
              <a:gd name="connsiteY1255" fmla="*/ 243941 h 5239019"/>
              <a:gd name="connsiteX1256" fmla="*/ 2513418 w 5745062"/>
              <a:gd name="connsiteY1256" fmla="*/ 218863 h 5239019"/>
              <a:gd name="connsiteX1257" fmla="*/ 2550659 w 5745062"/>
              <a:gd name="connsiteY1257" fmla="*/ 233301 h 5239019"/>
              <a:gd name="connsiteX1258" fmla="*/ 2554459 w 5745062"/>
              <a:gd name="connsiteY1258" fmla="*/ 216583 h 5239019"/>
              <a:gd name="connsiteX1259" fmla="*/ 2587140 w 5745062"/>
              <a:gd name="connsiteY1259" fmla="*/ 224182 h 5239019"/>
              <a:gd name="connsiteX1260" fmla="*/ 2622862 w 5745062"/>
              <a:gd name="connsiteY1260" fmla="*/ 218863 h 5239019"/>
              <a:gd name="connsiteX1261" fmla="*/ 2649463 w 5745062"/>
              <a:gd name="connsiteY1261" fmla="*/ 225702 h 5239019"/>
              <a:gd name="connsiteX1262" fmla="*/ 2674544 w 5745062"/>
              <a:gd name="connsiteY1262" fmla="*/ 225702 h 5239019"/>
              <a:gd name="connsiteX1263" fmla="*/ 2728506 w 5745062"/>
              <a:gd name="connsiteY1263" fmla="*/ 205943 h 5239019"/>
              <a:gd name="connsiteX1264" fmla="*/ 2755867 w 5745062"/>
              <a:gd name="connsiteY1264" fmla="*/ 189985 h 5239019"/>
              <a:gd name="connsiteX1265" fmla="*/ 2752067 w 5745062"/>
              <a:gd name="connsiteY1265" fmla="*/ 121590 h 5239019"/>
              <a:gd name="connsiteX1266" fmla="*/ 2736106 w 5745062"/>
              <a:gd name="connsiteY1266" fmla="*/ 105632 h 5239019"/>
              <a:gd name="connsiteX1267" fmla="*/ 2705705 w 5745062"/>
              <a:gd name="connsiteY1267" fmla="*/ 101832 h 5239019"/>
              <a:gd name="connsiteX1268" fmla="*/ 2683664 w 5745062"/>
              <a:gd name="connsiteY1268" fmla="*/ 107151 h 5239019"/>
              <a:gd name="connsiteX1269" fmla="*/ 2662383 w 5745062"/>
              <a:gd name="connsiteY1269" fmla="*/ 92713 h 5239019"/>
              <a:gd name="connsiteX1270" fmla="*/ 2649463 w 5745062"/>
              <a:gd name="connsiteY1270" fmla="*/ 75234 h 5239019"/>
              <a:gd name="connsiteX1271" fmla="*/ 2622862 w 5745062"/>
              <a:gd name="connsiteY1271" fmla="*/ 66115 h 5239019"/>
              <a:gd name="connsiteX1272" fmla="*/ 2624382 w 5745062"/>
              <a:gd name="connsiteY1272" fmla="*/ 62315 h 5239019"/>
              <a:gd name="connsiteX1273" fmla="*/ 2633502 w 5745062"/>
              <a:gd name="connsiteY1273" fmla="*/ 60795 h 5239019"/>
              <a:gd name="connsiteX1274" fmla="*/ 2646423 w 5745062"/>
              <a:gd name="connsiteY1274" fmla="*/ 64595 h 5239019"/>
              <a:gd name="connsiteX1275" fmla="*/ 2649463 w 5745062"/>
              <a:gd name="connsiteY1275" fmla="*/ 53196 h 5239019"/>
              <a:gd name="connsiteX1276" fmla="*/ 2658583 w 5745062"/>
              <a:gd name="connsiteY1276" fmla="*/ 44836 h 5239019"/>
              <a:gd name="connsiteX1277" fmla="*/ 2666183 w 5745062"/>
              <a:gd name="connsiteY1277" fmla="*/ 55475 h 5239019"/>
              <a:gd name="connsiteX1278" fmla="*/ 2674544 w 5745062"/>
              <a:gd name="connsiteY1278" fmla="*/ 96512 h 5239019"/>
              <a:gd name="connsiteX1279" fmla="*/ 2687464 w 5745062"/>
              <a:gd name="connsiteY1279" fmla="*/ 76754 h 5239019"/>
              <a:gd name="connsiteX1280" fmla="*/ 2685944 w 5745062"/>
              <a:gd name="connsiteY1280" fmla="*/ 51676 h 5239019"/>
              <a:gd name="connsiteX1281" fmla="*/ 2699625 w 5745062"/>
              <a:gd name="connsiteY1281" fmla="*/ 50156 h 5239019"/>
              <a:gd name="connsiteX1282" fmla="*/ 2708745 w 5745062"/>
              <a:gd name="connsiteY1282" fmla="*/ 60795 h 5239019"/>
              <a:gd name="connsiteX1283" fmla="*/ 2723186 w 5745062"/>
              <a:gd name="connsiteY1283" fmla="*/ 58515 h 5239019"/>
              <a:gd name="connsiteX1284" fmla="*/ 2732306 w 5745062"/>
              <a:gd name="connsiteY1284" fmla="*/ 75234 h 5239019"/>
              <a:gd name="connsiteX1285" fmla="*/ 2742946 w 5745062"/>
              <a:gd name="connsiteY1285" fmla="*/ 87393 h 5239019"/>
              <a:gd name="connsiteX1286" fmla="*/ 2768027 w 5745062"/>
              <a:gd name="connsiteY1286" fmla="*/ 107151 h 5239019"/>
              <a:gd name="connsiteX1287" fmla="*/ 2775628 w 5745062"/>
              <a:gd name="connsiteY1287" fmla="*/ 85873 h 5239019"/>
              <a:gd name="connsiteX1288" fmla="*/ 2787788 w 5745062"/>
              <a:gd name="connsiteY1288" fmla="*/ 82073 h 5239019"/>
              <a:gd name="connsiteX1289" fmla="*/ 2800709 w 5745062"/>
              <a:gd name="connsiteY1289" fmla="*/ 91193 h 5239019"/>
              <a:gd name="connsiteX1290" fmla="*/ 2811349 w 5745062"/>
              <a:gd name="connsiteY1290" fmla="*/ 109431 h 5239019"/>
              <a:gd name="connsiteX1291" fmla="*/ 2831110 w 5745062"/>
              <a:gd name="connsiteY1291" fmla="*/ 132229 h 5239019"/>
              <a:gd name="connsiteX1292" fmla="*/ 2874431 w 5745062"/>
              <a:gd name="connsiteY1292" fmla="*/ 141349 h 5239019"/>
              <a:gd name="connsiteX1293" fmla="*/ 2882792 w 5745062"/>
              <a:gd name="connsiteY1293" fmla="*/ 139829 h 5239019"/>
              <a:gd name="connsiteX1294" fmla="*/ 2895712 w 5745062"/>
              <a:gd name="connsiteY1294" fmla="*/ 143628 h 5239019"/>
              <a:gd name="connsiteX1295" fmla="*/ 2906353 w 5745062"/>
              <a:gd name="connsiteY1295" fmla="*/ 151988 h 5239019"/>
              <a:gd name="connsiteX1296" fmla="*/ 2924593 w 5745062"/>
              <a:gd name="connsiteY1296" fmla="*/ 137549 h 5239019"/>
              <a:gd name="connsiteX1297" fmla="*/ 2935234 w 5745062"/>
              <a:gd name="connsiteY1297" fmla="*/ 134509 h 5239019"/>
              <a:gd name="connsiteX1298" fmla="*/ 2935234 w 5745062"/>
              <a:gd name="connsiteY1298" fmla="*/ 154268 h 5239019"/>
              <a:gd name="connsiteX1299" fmla="*/ 2951194 w 5745062"/>
              <a:gd name="connsiteY1299" fmla="*/ 159587 h 5239019"/>
              <a:gd name="connsiteX1300" fmla="*/ 2976275 w 5745062"/>
              <a:gd name="connsiteY1300" fmla="*/ 162627 h 5239019"/>
              <a:gd name="connsiteX1301" fmla="*/ 3005156 w 5745062"/>
              <a:gd name="connsiteY1301" fmla="*/ 182385 h 5239019"/>
              <a:gd name="connsiteX1302" fmla="*/ 3030237 w 5745062"/>
              <a:gd name="connsiteY1302" fmla="*/ 177066 h 5239019"/>
              <a:gd name="connsiteX1303" fmla="*/ 3051518 w 5745062"/>
              <a:gd name="connsiteY1303" fmla="*/ 188465 h 5239019"/>
              <a:gd name="connsiteX1304" fmla="*/ 3078879 w 5745062"/>
              <a:gd name="connsiteY1304" fmla="*/ 175546 h 5239019"/>
              <a:gd name="connsiteX1305" fmla="*/ 3084199 w 5745062"/>
              <a:gd name="connsiteY1305" fmla="*/ 175546 h 5239019"/>
              <a:gd name="connsiteX1306" fmla="*/ 3100160 w 5745062"/>
              <a:gd name="connsiteY1306" fmla="*/ 195304 h 5239019"/>
              <a:gd name="connsiteX1307" fmla="*/ 3130561 w 5745062"/>
              <a:gd name="connsiteY1307" fmla="*/ 195304 h 5239019"/>
              <a:gd name="connsiteX1308" fmla="*/ 3145002 w 5745062"/>
              <a:gd name="connsiteY1308" fmla="*/ 204424 h 5239019"/>
              <a:gd name="connsiteX1309" fmla="*/ 3157922 w 5745062"/>
              <a:gd name="connsiteY1309" fmla="*/ 220382 h 5239019"/>
              <a:gd name="connsiteX1310" fmla="*/ 3192123 w 5745062"/>
              <a:gd name="connsiteY1310" fmla="*/ 189985 h 5239019"/>
              <a:gd name="connsiteX1311" fmla="*/ 3204284 w 5745062"/>
              <a:gd name="connsiteY1311" fmla="*/ 184665 h 5239019"/>
              <a:gd name="connsiteX1312" fmla="*/ 3213404 w 5745062"/>
              <a:gd name="connsiteY1312" fmla="*/ 180866 h 5239019"/>
              <a:gd name="connsiteX1313" fmla="*/ 3243805 w 5745062"/>
              <a:gd name="connsiteY1313" fmla="*/ 182385 h 5239019"/>
              <a:gd name="connsiteX1314" fmla="*/ 3272686 w 5745062"/>
              <a:gd name="connsiteY1314" fmla="*/ 170226 h 5239019"/>
              <a:gd name="connsiteX1315" fmla="*/ 3254446 w 5745062"/>
              <a:gd name="connsiteY1315" fmla="*/ 199104 h 5239019"/>
              <a:gd name="connsiteX1316" fmla="*/ 3259766 w 5745062"/>
              <a:gd name="connsiteY1316" fmla="*/ 208223 h 5239019"/>
              <a:gd name="connsiteX1317" fmla="*/ 3267366 w 5745062"/>
              <a:gd name="connsiteY1317" fmla="*/ 211263 h 5239019"/>
              <a:gd name="connsiteX1318" fmla="*/ 3283327 w 5745062"/>
              <a:gd name="connsiteY1318" fmla="*/ 196824 h 5239019"/>
              <a:gd name="connsiteX1319" fmla="*/ 3287127 w 5745062"/>
              <a:gd name="connsiteY1319" fmla="*/ 205943 h 5239019"/>
              <a:gd name="connsiteX1320" fmla="*/ 3281807 w 5745062"/>
              <a:gd name="connsiteY1320" fmla="*/ 254579 h 5239019"/>
              <a:gd name="connsiteX1321" fmla="*/ 3284847 w 5745062"/>
              <a:gd name="connsiteY1321" fmla="*/ 263699 h 5239019"/>
              <a:gd name="connsiteX1322" fmla="*/ 3312208 w 5745062"/>
              <a:gd name="connsiteY1322" fmla="*/ 254579 h 5239019"/>
              <a:gd name="connsiteX1323" fmla="*/ 3328169 w 5745062"/>
              <a:gd name="connsiteY1323" fmla="*/ 224182 h 5239019"/>
              <a:gd name="connsiteX1324" fmla="*/ 3322848 w 5745062"/>
              <a:gd name="connsiteY1324" fmla="*/ 216583 h 5239019"/>
              <a:gd name="connsiteX1325" fmla="*/ 3326649 w 5745062"/>
              <a:gd name="connsiteY1325" fmla="*/ 191505 h 5239019"/>
              <a:gd name="connsiteX1326" fmla="*/ 3355530 w 5745062"/>
              <a:gd name="connsiteY1326" fmla="*/ 166427 h 5239019"/>
              <a:gd name="connsiteX1327" fmla="*/ 3363890 w 5745062"/>
              <a:gd name="connsiteY1327" fmla="*/ 175546 h 5239019"/>
              <a:gd name="connsiteX1328" fmla="*/ 3371490 w 5745062"/>
              <a:gd name="connsiteY1328" fmla="*/ 189985 h 5239019"/>
              <a:gd name="connsiteX1329" fmla="*/ 3373010 w 5745062"/>
              <a:gd name="connsiteY1329" fmla="*/ 231021 h 5239019"/>
              <a:gd name="connsiteX1330" fmla="*/ 3396571 w 5745062"/>
              <a:gd name="connsiteY1330" fmla="*/ 216583 h 5239019"/>
              <a:gd name="connsiteX1331" fmla="*/ 3412532 w 5745062"/>
              <a:gd name="connsiteY1331" fmla="*/ 215063 h 5239019"/>
              <a:gd name="connsiteX1332" fmla="*/ 3428492 w 5745062"/>
              <a:gd name="connsiteY1332" fmla="*/ 229502 h 5239019"/>
              <a:gd name="connsiteX1333" fmla="*/ 3420132 w 5745062"/>
              <a:gd name="connsiteY1333" fmla="*/ 240141 h 5239019"/>
              <a:gd name="connsiteX1334" fmla="*/ 3408732 w 5745062"/>
              <a:gd name="connsiteY1334" fmla="*/ 269018 h 5239019"/>
              <a:gd name="connsiteX1335" fmla="*/ 3392771 w 5745062"/>
              <a:gd name="connsiteY1335" fmla="*/ 295616 h 5239019"/>
              <a:gd name="connsiteX1336" fmla="*/ 3380611 w 5745062"/>
              <a:gd name="connsiteY1336" fmla="*/ 304735 h 5239019"/>
              <a:gd name="connsiteX1337" fmla="*/ 3369970 w 5745062"/>
              <a:gd name="connsiteY1337" fmla="*/ 303216 h 5239019"/>
              <a:gd name="connsiteX1338" fmla="*/ 3363890 w 5745062"/>
              <a:gd name="connsiteY1338" fmla="*/ 312335 h 5239019"/>
              <a:gd name="connsiteX1339" fmla="*/ 3380611 w 5745062"/>
              <a:gd name="connsiteY1339" fmla="*/ 335133 h 5239019"/>
              <a:gd name="connsiteX1340" fmla="*/ 3360850 w 5745062"/>
              <a:gd name="connsiteY1340" fmla="*/ 367810 h 5239019"/>
              <a:gd name="connsiteX1341" fmla="*/ 3350210 w 5745062"/>
              <a:gd name="connsiteY1341" fmla="*/ 374650 h 5239019"/>
              <a:gd name="connsiteX1342" fmla="*/ 3326649 w 5745062"/>
              <a:gd name="connsiteY1342" fmla="*/ 369330 h 5239019"/>
              <a:gd name="connsiteX1343" fmla="*/ 3321328 w 5745062"/>
              <a:gd name="connsiteY1343" fmla="*/ 353372 h 5239019"/>
              <a:gd name="connsiteX1344" fmla="*/ 3308408 w 5745062"/>
              <a:gd name="connsiteY1344" fmla="*/ 369330 h 5239019"/>
              <a:gd name="connsiteX1345" fmla="*/ 3312208 w 5745062"/>
              <a:gd name="connsiteY1345" fmla="*/ 396688 h 5239019"/>
              <a:gd name="connsiteX1346" fmla="*/ 3317528 w 5745062"/>
              <a:gd name="connsiteY1346" fmla="*/ 407327 h 5239019"/>
              <a:gd name="connsiteX1347" fmla="*/ 3306888 w 5745062"/>
              <a:gd name="connsiteY1347" fmla="*/ 398208 h 5239019"/>
              <a:gd name="connsiteX1348" fmla="*/ 3293967 w 5745062"/>
              <a:gd name="connsiteY1348" fmla="*/ 376930 h 5239019"/>
              <a:gd name="connsiteX1349" fmla="*/ 3281807 w 5745062"/>
              <a:gd name="connsiteY1349" fmla="*/ 374650 h 5239019"/>
              <a:gd name="connsiteX1350" fmla="*/ 3276487 w 5745062"/>
              <a:gd name="connsiteY1350" fmla="*/ 408847 h 5239019"/>
              <a:gd name="connsiteX1351" fmla="*/ 3267366 w 5745062"/>
              <a:gd name="connsiteY1351" fmla="*/ 433925 h 5239019"/>
              <a:gd name="connsiteX1352" fmla="*/ 3267366 w 5745062"/>
              <a:gd name="connsiteY1352" fmla="*/ 449884 h 5239019"/>
              <a:gd name="connsiteX1353" fmla="*/ 3293967 w 5745062"/>
              <a:gd name="connsiteY1353" fmla="*/ 443044 h 5239019"/>
              <a:gd name="connsiteX1354" fmla="*/ 3278007 w 5745062"/>
              <a:gd name="connsiteY1354" fmla="*/ 494720 h 5239019"/>
              <a:gd name="connsiteX1355" fmla="*/ 3278007 w 5745062"/>
              <a:gd name="connsiteY1355" fmla="*/ 506119 h 5239019"/>
              <a:gd name="connsiteX1356" fmla="*/ 3251406 w 5745062"/>
              <a:gd name="connsiteY1356" fmla="*/ 560075 h 5239019"/>
              <a:gd name="connsiteX1357" fmla="*/ 3242285 w 5745062"/>
              <a:gd name="connsiteY1357" fmla="*/ 590473 h 5239019"/>
              <a:gd name="connsiteX1358" fmla="*/ 3233165 w 5745062"/>
              <a:gd name="connsiteY1358" fmla="*/ 598832 h 5239019"/>
              <a:gd name="connsiteX1359" fmla="*/ 3222525 w 5745062"/>
              <a:gd name="connsiteY1359" fmla="*/ 617071 h 5239019"/>
              <a:gd name="connsiteX1360" fmla="*/ 3222525 w 5745062"/>
              <a:gd name="connsiteY1360" fmla="*/ 645948 h 5239019"/>
              <a:gd name="connsiteX1361" fmla="*/ 3238485 w 5745062"/>
              <a:gd name="connsiteY1361" fmla="*/ 658107 h 5239019"/>
              <a:gd name="connsiteX1362" fmla="*/ 3249126 w 5745062"/>
              <a:gd name="connsiteY1362" fmla="*/ 676346 h 5239019"/>
              <a:gd name="connsiteX1363" fmla="*/ 3271166 w 5745062"/>
              <a:gd name="connsiteY1363" fmla="*/ 672546 h 5239019"/>
              <a:gd name="connsiteX1364" fmla="*/ 3293967 w 5745062"/>
              <a:gd name="connsiteY1364" fmla="*/ 694585 h 5239019"/>
              <a:gd name="connsiteX1365" fmla="*/ 3337289 w 5745062"/>
              <a:gd name="connsiteY1365" fmla="*/ 712063 h 5239019"/>
              <a:gd name="connsiteX1366" fmla="*/ 3342609 w 5745062"/>
              <a:gd name="connsiteY1366" fmla="*/ 740941 h 5239019"/>
              <a:gd name="connsiteX1367" fmla="*/ 3353250 w 5745062"/>
              <a:gd name="connsiteY1367" fmla="*/ 764499 h 5239019"/>
              <a:gd name="connsiteX1368" fmla="*/ 3351730 w 5745062"/>
              <a:gd name="connsiteY1368" fmla="*/ 801736 h 5239019"/>
              <a:gd name="connsiteX1369" fmla="*/ 3380611 w 5745062"/>
              <a:gd name="connsiteY1369" fmla="*/ 784258 h 5239019"/>
              <a:gd name="connsiteX1370" fmla="*/ 3439893 w 5745062"/>
              <a:gd name="connsiteY1370" fmla="*/ 800217 h 5239019"/>
              <a:gd name="connsiteX1371" fmla="*/ 3477134 w 5745062"/>
              <a:gd name="connsiteY1371" fmla="*/ 800217 h 5239019"/>
              <a:gd name="connsiteX1372" fmla="*/ 3487775 w 5745062"/>
              <a:gd name="connsiteY1372" fmla="*/ 819974 h 5239019"/>
              <a:gd name="connsiteX1373" fmla="*/ 3516656 w 5745062"/>
              <a:gd name="connsiteY1373" fmla="*/ 839733 h 5239019"/>
              <a:gd name="connsiteX1374" fmla="*/ 3545537 w 5745062"/>
              <a:gd name="connsiteY1374" fmla="*/ 854172 h 5239019"/>
              <a:gd name="connsiteX1375" fmla="*/ 3570618 w 5745062"/>
              <a:gd name="connsiteY1375" fmla="*/ 868611 h 5239019"/>
              <a:gd name="connsiteX1376" fmla="*/ 3570618 w 5745062"/>
              <a:gd name="connsiteY1376" fmla="*/ 868610 h 5239019"/>
              <a:gd name="connsiteX1377" fmla="*/ 3586579 w 5745062"/>
              <a:gd name="connsiteY1377" fmla="*/ 891409 h 5239019"/>
              <a:gd name="connsiteX1378" fmla="*/ 3610140 w 5745062"/>
              <a:gd name="connsiteY1378" fmla="*/ 911167 h 5239019"/>
              <a:gd name="connsiteX1379" fmla="*/ 3631421 w 5745062"/>
              <a:gd name="connsiteY1379" fmla="*/ 917247 h 5239019"/>
              <a:gd name="connsiteX1380" fmla="*/ 3651182 w 5745062"/>
              <a:gd name="connsiteY1380" fmla="*/ 927886 h 5239019"/>
              <a:gd name="connsiteX1381" fmla="*/ 3728705 w 5745062"/>
              <a:gd name="connsiteY1381" fmla="*/ 949164 h 5239019"/>
              <a:gd name="connsiteX1382" fmla="*/ 3755306 w 5745062"/>
              <a:gd name="connsiteY1382" fmla="*/ 968923 h 5239019"/>
              <a:gd name="connsiteX1383" fmla="*/ 3764426 w 5745062"/>
              <a:gd name="connsiteY1383" fmla="*/ 999320 h 5239019"/>
              <a:gd name="connsiteX1384" fmla="*/ 3775066 w 5745062"/>
              <a:gd name="connsiteY1384" fmla="*/ 1019079 h 5239019"/>
              <a:gd name="connsiteX1385" fmla="*/ 3859430 w 5745062"/>
              <a:gd name="connsiteY1385" fmla="*/ 1078354 h 5239019"/>
              <a:gd name="connsiteX1386" fmla="*/ 3898951 w 5745062"/>
              <a:gd name="connsiteY1386" fmla="*/ 1096592 h 5239019"/>
              <a:gd name="connsiteX1387" fmla="*/ 3935433 w 5745062"/>
              <a:gd name="connsiteY1387" fmla="*/ 1088993 h 5239019"/>
              <a:gd name="connsiteX1388" fmla="*/ 3965834 w 5745062"/>
              <a:gd name="connsiteY1388" fmla="*/ 1078354 h 5239019"/>
              <a:gd name="connsiteX1389" fmla="*/ 4012196 w 5745062"/>
              <a:gd name="connsiteY1389" fmla="*/ 1063915 h 5239019"/>
              <a:gd name="connsiteX1390" fmla="*/ 4025116 w 5745062"/>
              <a:gd name="connsiteY1390" fmla="*/ 1046436 h 5239019"/>
              <a:gd name="connsiteX1391" fmla="*/ 4039557 w 5745062"/>
              <a:gd name="connsiteY1391" fmla="*/ 988681 h 5239019"/>
              <a:gd name="connsiteX1392" fmla="*/ 4076798 w 5745062"/>
              <a:gd name="connsiteY1392" fmla="*/ 924086 h 5239019"/>
              <a:gd name="connsiteX1393" fmla="*/ 4110999 w 5745062"/>
              <a:gd name="connsiteY1393" fmla="*/ 798696 h 5239019"/>
              <a:gd name="connsiteX1394" fmla="*/ 4125440 w 5745062"/>
              <a:gd name="connsiteY1394" fmla="*/ 753860 h 5239019"/>
              <a:gd name="connsiteX1395" fmla="*/ 4143681 w 5745062"/>
              <a:gd name="connsiteY1395" fmla="*/ 719662 h 5239019"/>
              <a:gd name="connsiteX1396" fmla="*/ 4150521 w 5745062"/>
              <a:gd name="connsiteY1396" fmla="*/ 686985 h 5239019"/>
              <a:gd name="connsiteX1397" fmla="*/ 4146721 w 5745062"/>
              <a:gd name="connsiteY1397" fmla="*/ 644428 h 5239019"/>
              <a:gd name="connsiteX1398" fmla="*/ 4134560 w 5745062"/>
              <a:gd name="connsiteY1398" fmla="*/ 590473 h 5239019"/>
              <a:gd name="connsiteX1399" fmla="*/ 4141400 w 5745062"/>
              <a:gd name="connsiteY1399" fmla="*/ 547156 h 5239019"/>
              <a:gd name="connsiteX1400" fmla="*/ 4137600 w 5745062"/>
              <a:gd name="connsiteY1400" fmla="*/ 455963 h 5239019"/>
              <a:gd name="connsiteX1401" fmla="*/ 4164961 w 5745062"/>
              <a:gd name="connsiteY1401" fmla="*/ 402008 h 5239019"/>
              <a:gd name="connsiteX1402" fmla="*/ 4163441 w 5745062"/>
              <a:gd name="connsiteY1402" fmla="*/ 354891 h 5239019"/>
              <a:gd name="connsiteX1403" fmla="*/ 4179402 w 5745062"/>
              <a:gd name="connsiteY1403" fmla="*/ 326014 h 5239019"/>
              <a:gd name="connsiteX1404" fmla="*/ 4183202 w 5745062"/>
              <a:gd name="connsiteY1404" fmla="*/ 299416 h 5239019"/>
              <a:gd name="connsiteX1405" fmla="*/ 4161161 w 5745062"/>
              <a:gd name="connsiteY1405" fmla="*/ 292576 h 5239019"/>
              <a:gd name="connsiteX1406" fmla="*/ 4164961 w 5745062"/>
              <a:gd name="connsiteY1406" fmla="*/ 259899 h 5239019"/>
              <a:gd name="connsiteX1407" fmla="*/ 4179402 w 5745062"/>
              <a:gd name="connsiteY1407" fmla="*/ 209743 h 5239019"/>
              <a:gd name="connsiteX1408" fmla="*/ 4211323 w 5745062"/>
              <a:gd name="connsiteY1408" fmla="*/ 200624 h 5239019"/>
              <a:gd name="connsiteX1409" fmla="*/ 4224244 w 5745062"/>
              <a:gd name="connsiteY1409" fmla="*/ 175546 h 5239019"/>
              <a:gd name="connsiteX1410" fmla="*/ 4236404 w 5745062"/>
              <a:gd name="connsiteY1410" fmla="*/ 123870 h 5239019"/>
              <a:gd name="connsiteX1411" fmla="*/ 4274406 w 5745062"/>
              <a:gd name="connsiteY1411" fmla="*/ 82073 h 5239019"/>
              <a:gd name="connsiteX1412" fmla="*/ 4275926 w 5745062"/>
              <a:gd name="connsiteY1412" fmla="*/ 42557 h 5239019"/>
              <a:gd name="connsiteX1413" fmla="*/ 4275926 w 5745062"/>
              <a:gd name="connsiteY1413" fmla="*/ 39517 h 5239019"/>
              <a:gd name="connsiteX1414" fmla="*/ 4288846 w 5745062"/>
              <a:gd name="connsiteY1414" fmla="*/ 30398 h 5239019"/>
              <a:gd name="connsiteX1415" fmla="*/ 4303287 w 5745062"/>
              <a:gd name="connsiteY1415" fmla="*/ 26598 h 5239019"/>
              <a:gd name="connsiteX1416" fmla="*/ 4326088 w 5745062"/>
              <a:gd name="connsiteY1416" fmla="*/ 13679 h 523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Lst>
            <a:rect l="l" t="t" r="r" b="b"/>
            <a:pathLst>
              <a:path w="5745062" h="5239019">
                <a:moveTo>
                  <a:pt x="4301006" y="4751138"/>
                </a:moveTo>
                <a:lnTo>
                  <a:pt x="4304807" y="4757978"/>
                </a:lnTo>
                <a:lnTo>
                  <a:pt x="4320767" y="4765577"/>
                </a:lnTo>
                <a:lnTo>
                  <a:pt x="4337488" y="4777736"/>
                </a:lnTo>
                <a:lnTo>
                  <a:pt x="4351929" y="4770897"/>
                </a:lnTo>
                <a:lnTo>
                  <a:pt x="4360289" y="4772417"/>
                </a:lnTo>
                <a:lnTo>
                  <a:pt x="4389170" y="4788375"/>
                </a:lnTo>
                <a:lnTo>
                  <a:pt x="4437812" y="4833972"/>
                </a:lnTo>
                <a:lnTo>
                  <a:pt x="4507735" y="4851450"/>
                </a:lnTo>
                <a:lnTo>
                  <a:pt x="4518375" y="4851450"/>
                </a:lnTo>
                <a:lnTo>
                  <a:pt x="4545736" y="4837011"/>
                </a:lnTo>
                <a:lnTo>
                  <a:pt x="4568537" y="4830172"/>
                </a:lnTo>
                <a:lnTo>
                  <a:pt x="4590578" y="4835492"/>
                </a:lnTo>
                <a:lnTo>
                  <a:pt x="4617179" y="4833972"/>
                </a:lnTo>
                <a:lnTo>
                  <a:pt x="4642260" y="4811933"/>
                </a:lnTo>
                <a:lnTo>
                  <a:pt x="4655181" y="4819533"/>
                </a:lnTo>
                <a:lnTo>
                  <a:pt x="4672661" y="4826372"/>
                </a:lnTo>
                <a:lnTo>
                  <a:pt x="4681782" y="4806614"/>
                </a:lnTo>
                <a:lnTo>
                  <a:pt x="4700022" y="4817253"/>
                </a:lnTo>
                <a:lnTo>
                  <a:pt x="4715983" y="4844611"/>
                </a:lnTo>
                <a:lnTo>
                  <a:pt x="4715983" y="4892487"/>
                </a:lnTo>
                <a:lnTo>
                  <a:pt x="4715983" y="4914525"/>
                </a:lnTo>
                <a:lnTo>
                  <a:pt x="4709143" y="4939603"/>
                </a:lnTo>
                <a:lnTo>
                  <a:pt x="4701542" y="4982920"/>
                </a:lnTo>
                <a:lnTo>
                  <a:pt x="4700022" y="5022437"/>
                </a:lnTo>
                <a:lnTo>
                  <a:pt x="4705343" y="5034596"/>
                </a:lnTo>
                <a:lnTo>
                  <a:pt x="4694702" y="5061953"/>
                </a:lnTo>
                <a:lnTo>
                  <a:pt x="4697742" y="5038395"/>
                </a:lnTo>
                <a:lnTo>
                  <a:pt x="4697742" y="5020157"/>
                </a:lnTo>
                <a:lnTo>
                  <a:pt x="4694702" y="5002678"/>
                </a:lnTo>
                <a:lnTo>
                  <a:pt x="4689382" y="5014837"/>
                </a:lnTo>
                <a:lnTo>
                  <a:pt x="4660501" y="5050554"/>
                </a:lnTo>
                <a:lnTo>
                  <a:pt x="4656701" y="5083232"/>
                </a:lnTo>
                <a:lnTo>
                  <a:pt x="4646060" y="5083232"/>
                </a:lnTo>
                <a:lnTo>
                  <a:pt x="4638460" y="5124268"/>
                </a:lnTo>
                <a:lnTo>
                  <a:pt x="4627820" y="5131868"/>
                </a:lnTo>
                <a:lnTo>
                  <a:pt x="4613379" y="5129588"/>
                </a:lnTo>
                <a:lnTo>
                  <a:pt x="4593618" y="5118949"/>
                </a:lnTo>
                <a:lnTo>
                  <a:pt x="4586778" y="5128068"/>
                </a:lnTo>
                <a:lnTo>
                  <a:pt x="4585258" y="5146307"/>
                </a:lnTo>
                <a:lnTo>
                  <a:pt x="4573857" y="5162265"/>
                </a:lnTo>
                <a:lnTo>
                  <a:pt x="4557897" y="5169105"/>
                </a:lnTo>
                <a:lnTo>
                  <a:pt x="4551056" y="5191143"/>
                </a:lnTo>
                <a:lnTo>
                  <a:pt x="4541936" y="5176704"/>
                </a:lnTo>
                <a:lnTo>
                  <a:pt x="4531296" y="5169105"/>
                </a:lnTo>
                <a:lnTo>
                  <a:pt x="4520655" y="5179744"/>
                </a:lnTo>
                <a:lnTo>
                  <a:pt x="4513055" y="5203302"/>
                </a:lnTo>
                <a:lnTo>
                  <a:pt x="4511535" y="5221541"/>
                </a:lnTo>
                <a:lnTo>
                  <a:pt x="4493294" y="5237499"/>
                </a:lnTo>
                <a:lnTo>
                  <a:pt x="4478854" y="5239019"/>
                </a:lnTo>
                <a:lnTo>
                  <a:pt x="4468213" y="5226860"/>
                </a:lnTo>
                <a:lnTo>
                  <a:pt x="4456053" y="5219261"/>
                </a:lnTo>
                <a:lnTo>
                  <a:pt x="4443132" y="5224580"/>
                </a:lnTo>
                <a:lnTo>
                  <a:pt x="4421851" y="5213941"/>
                </a:lnTo>
                <a:lnTo>
                  <a:pt x="4402091" y="5212421"/>
                </a:lnTo>
                <a:lnTo>
                  <a:pt x="4394490" y="5197983"/>
                </a:lnTo>
                <a:lnTo>
                  <a:pt x="4411211" y="5194183"/>
                </a:lnTo>
                <a:lnTo>
                  <a:pt x="4421851" y="5182024"/>
                </a:lnTo>
                <a:lnTo>
                  <a:pt x="4399810" y="5179744"/>
                </a:lnTo>
                <a:lnTo>
                  <a:pt x="4382330" y="5167585"/>
                </a:lnTo>
                <a:lnTo>
                  <a:pt x="4360289" y="5115149"/>
                </a:lnTo>
                <a:lnTo>
                  <a:pt x="4345848" y="5097671"/>
                </a:lnTo>
                <a:lnTo>
                  <a:pt x="4339008" y="5083232"/>
                </a:lnTo>
                <a:lnTo>
                  <a:pt x="4324567" y="4988239"/>
                </a:lnTo>
                <a:lnTo>
                  <a:pt x="4345848" y="5036115"/>
                </a:lnTo>
                <a:lnTo>
                  <a:pt x="4364089" y="5014837"/>
                </a:lnTo>
                <a:lnTo>
                  <a:pt x="4349648" y="5002678"/>
                </a:lnTo>
                <a:lnTo>
                  <a:pt x="4326087" y="4954042"/>
                </a:lnTo>
                <a:lnTo>
                  <a:pt x="4288846" y="4837011"/>
                </a:lnTo>
                <a:lnTo>
                  <a:pt x="4294166" y="4805094"/>
                </a:lnTo>
                <a:close/>
                <a:moveTo>
                  <a:pt x="4705342" y="4645507"/>
                </a:moveTo>
                <a:lnTo>
                  <a:pt x="4737263" y="4682744"/>
                </a:lnTo>
                <a:lnTo>
                  <a:pt x="4741063" y="4711622"/>
                </a:lnTo>
                <a:lnTo>
                  <a:pt x="4737263" y="4726061"/>
                </a:lnTo>
                <a:lnTo>
                  <a:pt x="4712182" y="4732900"/>
                </a:lnTo>
                <a:lnTo>
                  <a:pt x="4712182" y="4706302"/>
                </a:lnTo>
                <a:lnTo>
                  <a:pt x="4703822" y="4678945"/>
                </a:lnTo>
                <a:lnTo>
                  <a:pt x="4689381" y="4662986"/>
                </a:lnTo>
                <a:lnTo>
                  <a:pt x="4696221" y="4652347"/>
                </a:lnTo>
                <a:close/>
                <a:moveTo>
                  <a:pt x="4687101" y="4051234"/>
                </a:moveTo>
                <a:lnTo>
                  <a:pt x="4667340" y="4054274"/>
                </a:lnTo>
                <a:lnTo>
                  <a:pt x="4667341" y="4054274"/>
                </a:lnTo>
                <a:lnTo>
                  <a:pt x="4687102" y="4051234"/>
                </a:lnTo>
                <a:close/>
                <a:moveTo>
                  <a:pt x="4704637" y="4046107"/>
                </a:moveTo>
                <a:lnTo>
                  <a:pt x="4700021" y="4051234"/>
                </a:lnTo>
                <a:lnTo>
                  <a:pt x="4700022" y="4051234"/>
                </a:lnTo>
                <a:close/>
                <a:moveTo>
                  <a:pt x="4751703" y="4038315"/>
                </a:moveTo>
                <a:lnTo>
                  <a:pt x="4742583" y="4042115"/>
                </a:lnTo>
                <a:lnTo>
                  <a:pt x="4742584" y="4042115"/>
                </a:lnTo>
                <a:lnTo>
                  <a:pt x="4751704" y="4038315"/>
                </a:lnTo>
                <a:close/>
                <a:moveTo>
                  <a:pt x="4712182" y="4036795"/>
                </a:moveTo>
                <a:lnTo>
                  <a:pt x="4709727" y="4039952"/>
                </a:lnTo>
                <a:lnTo>
                  <a:pt x="4712182" y="4036796"/>
                </a:lnTo>
                <a:lnTo>
                  <a:pt x="4714463" y="4036796"/>
                </a:lnTo>
                <a:lnTo>
                  <a:pt x="4725103" y="4036796"/>
                </a:lnTo>
                <a:lnTo>
                  <a:pt x="4726623" y="4036796"/>
                </a:lnTo>
                <a:lnTo>
                  <a:pt x="4726622" y="4036795"/>
                </a:lnTo>
                <a:lnTo>
                  <a:pt x="4725102" y="4036795"/>
                </a:lnTo>
                <a:lnTo>
                  <a:pt x="4714462" y="4036795"/>
                </a:lnTo>
                <a:close/>
                <a:moveTo>
                  <a:pt x="4582977" y="4031476"/>
                </a:moveTo>
                <a:lnTo>
                  <a:pt x="4570816" y="4034516"/>
                </a:lnTo>
                <a:lnTo>
                  <a:pt x="4570817" y="4034516"/>
                </a:lnTo>
                <a:lnTo>
                  <a:pt x="4582978" y="4031476"/>
                </a:lnTo>
                <a:close/>
                <a:moveTo>
                  <a:pt x="4396770" y="4027676"/>
                </a:moveTo>
                <a:lnTo>
                  <a:pt x="4377009" y="4031476"/>
                </a:lnTo>
                <a:lnTo>
                  <a:pt x="4377010" y="4031476"/>
                </a:lnTo>
                <a:close/>
                <a:moveTo>
                  <a:pt x="4590577" y="4026156"/>
                </a:moveTo>
                <a:lnTo>
                  <a:pt x="4588297" y="4027676"/>
                </a:lnTo>
                <a:lnTo>
                  <a:pt x="4585257" y="4031476"/>
                </a:lnTo>
                <a:lnTo>
                  <a:pt x="4585258" y="4031476"/>
                </a:lnTo>
                <a:lnTo>
                  <a:pt x="4588298" y="4027676"/>
                </a:lnTo>
                <a:lnTo>
                  <a:pt x="4590578" y="4026156"/>
                </a:lnTo>
                <a:close/>
                <a:moveTo>
                  <a:pt x="4462892" y="3991959"/>
                </a:moveTo>
                <a:lnTo>
                  <a:pt x="4459092" y="3993479"/>
                </a:lnTo>
                <a:lnTo>
                  <a:pt x="4456052" y="3994999"/>
                </a:lnTo>
                <a:lnTo>
                  <a:pt x="4453772" y="3997279"/>
                </a:lnTo>
                <a:lnTo>
                  <a:pt x="4456053" y="3994999"/>
                </a:lnTo>
                <a:lnTo>
                  <a:pt x="4459093" y="3993479"/>
                </a:lnTo>
                <a:lnTo>
                  <a:pt x="4462893" y="3991959"/>
                </a:lnTo>
                <a:close/>
                <a:moveTo>
                  <a:pt x="4403610" y="3991959"/>
                </a:moveTo>
                <a:lnTo>
                  <a:pt x="4403610" y="3993479"/>
                </a:lnTo>
                <a:lnTo>
                  <a:pt x="4403611" y="3993479"/>
                </a:lnTo>
                <a:lnTo>
                  <a:pt x="4403611" y="3991959"/>
                </a:lnTo>
                <a:close/>
                <a:moveTo>
                  <a:pt x="4473533" y="3989679"/>
                </a:moveTo>
                <a:lnTo>
                  <a:pt x="4464412" y="3991959"/>
                </a:lnTo>
                <a:lnTo>
                  <a:pt x="4464413" y="3991959"/>
                </a:lnTo>
                <a:close/>
                <a:moveTo>
                  <a:pt x="4418050" y="3989679"/>
                </a:moveTo>
                <a:lnTo>
                  <a:pt x="4405130" y="3991959"/>
                </a:lnTo>
                <a:lnTo>
                  <a:pt x="4405131" y="3991959"/>
                </a:lnTo>
                <a:lnTo>
                  <a:pt x="4418051" y="3989679"/>
                </a:lnTo>
                <a:close/>
                <a:moveTo>
                  <a:pt x="4290366" y="3934204"/>
                </a:moveTo>
                <a:lnTo>
                  <a:pt x="4292646" y="3936484"/>
                </a:lnTo>
                <a:lnTo>
                  <a:pt x="4295686" y="3939523"/>
                </a:lnTo>
                <a:lnTo>
                  <a:pt x="4292646" y="3936483"/>
                </a:lnTo>
                <a:close/>
                <a:moveTo>
                  <a:pt x="3414812" y="3890887"/>
                </a:moveTo>
                <a:lnTo>
                  <a:pt x="3446733" y="3900007"/>
                </a:lnTo>
                <a:lnTo>
                  <a:pt x="3448253" y="3916725"/>
                </a:lnTo>
                <a:lnTo>
                  <a:pt x="3482455" y="3927364"/>
                </a:lnTo>
                <a:lnTo>
                  <a:pt x="3502215" y="3927364"/>
                </a:lnTo>
                <a:lnTo>
                  <a:pt x="3515136" y="3947123"/>
                </a:lnTo>
                <a:lnTo>
                  <a:pt x="3486255" y="3941803"/>
                </a:lnTo>
                <a:lnTo>
                  <a:pt x="3455854" y="3943323"/>
                </a:lnTo>
                <a:lnTo>
                  <a:pt x="3452054" y="3956242"/>
                </a:lnTo>
                <a:lnTo>
                  <a:pt x="3436093" y="3968401"/>
                </a:lnTo>
                <a:lnTo>
                  <a:pt x="3411012" y="3961562"/>
                </a:lnTo>
                <a:lnTo>
                  <a:pt x="3357050" y="3961562"/>
                </a:lnTo>
                <a:lnTo>
                  <a:pt x="3328169" y="3957762"/>
                </a:lnTo>
                <a:lnTo>
                  <a:pt x="3313728" y="3934204"/>
                </a:lnTo>
                <a:lnTo>
                  <a:pt x="3316008" y="3925085"/>
                </a:lnTo>
                <a:lnTo>
                  <a:pt x="3321328" y="3918245"/>
                </a:lnTo>
                <a:lnTo>
                  <a:pt x="3347929" y="3907606"/>
                </a:lnTo>
                <a:close/>
                <a:moveTo>
                  <a:pt x="4129239" y="3767017"/>
                </a:moveTo>
                <a:lnTo>
                  <a:pt x="4126959" y="3769297"/>
                </a:lnTo>
                <a:lnTo>
                  <a:pt x="4126959" y="3770817"/>
                </a:lnTo>
                <a:lnTo>
                  <a:pt x="4123919" y="3779936"/>
                </a:lnTo>
                <a:lnTo>
                  <a:pt x="4123919" y="3781456"/>
                </a:lnTo>
                <a:lnTo>
                  <a:pt x="4121639" y="3789055"/>
                </a:lnTo>
                <a:lnTo>
                  <a:pt x="4116319" y="3794375"/>
                </a:lnTo>
                <a:lnTo>
                  <a:pt x="4121640" y="3789055"/>
                </a:lnTo>
                <a:lnTo>
                  <a:pt x="4123920" y="3781456"/>
                </a:lnTo>
                <a:lnTo>
                  <a:pt x="4123920" y="3779936"/>
                </a:lnTo>
                <a:lnTo>
                  <a:pt x="4126960" y="3770817"/>
                </a:lnTo>
                <a:lnTo>
                  <a:pt x="4126960" y="3769297"/>
                </a:lnTo>
                <a:lnTo>
                  <a:pt x="4129240" y="3767017"/>
                </a:lnTo>
                <a:close/>
                <a:moveTo>
                  <a:pt x="4136080" y="3765497"/>
                </a:moveTo>
                <a:lnTo>
                  <a:pt x="4130759" y="3767017"/>
                </a:lnTo>
                <a:lnTo>
                  <a:pt x="4130760" y="3767017"/>
                </a:lnTo>
                <a:close/>
                <a:moveTo>
                  <a:pt x="4039556" y="3682664"/>
                </a:moveTo>
                <a:lnTo>
                  <a:pt x="4035756" y="3686464"/>
                </a:lnTo>
                <a:lnTo>
                  <a:pt x="4039557" y="3682664"/>
                </a:lnTo>
                <a:close/>
                <a:moveTo>
                  <a:pt x="3992434" y="3682664"/>
                </a:moveTo>
                <a:lnTo>
                  <a:pt x="3992434" y="3684944"/>
                </a:lnTo>
                <a:lnTo>
                  <a:pt x="3987114" y="3688743"/>
                </a:lnTo>
                <a:lnTo>
                  <a:pt x="3992435" y="3684944"/>
                </a:lnTo>
                <a:lnTo>
                  <a:pt x="3992435" y="3682664"/>
                </a:lnTo>
                <a:close/>
                <a:moveTo>
                  <a:pt x="3998663" y="3682259"/>
                </a:moveTo>
                <a:lnTo>
                  <a:pt x="3996234" y="3682664"/>
                </a:lnTo>
                <a:lnTo>
                  <a:pt x="3996235" y="3682664"/>
                </a:lnTo>
                <a:close/>
                <a:moveTo>
                  <a:pt x="3884510" y="3650747"/>
                </a:moveTo>
                <a:lnTo>
                  <a:pt x="3884510" y="3654547"/>
                </a:lnTo>
                <a:lnTo>
                  <a:pt x="3884510" y="3657586"/>
                </a:lnTo>
                <a:lnTo>
                  <a:pt x="3883093" y="3668215"/>
                </a:lnTo>
                <a:lnTo>
                  <a:pt x="3884511" y="3657586"/>
                </a:lnTo>
                <a:lnTo>
                  <a:pt x="3884511" y="3654546"/>
                </a:lnTo>
                <a:lnTo>
                  <a:pt x="3884511" y="3652266"/>
                </a:lnTo>
                <a:lnTo>
                  <a:pt x="3886790" y="3654545"/>
                </a:lnTo>
                <a:lnTo>
                  <a:pt x="3886790" y="3652267"/>
                </a:lnTo>
                <a:close/>
                <a:moveTo>
                  <a:pt x="5441050" y="2990359"/>
                </a:moveTo>
                <a:lnTo>
                  <a:pt x="5441050" y="2995679"/>
                </a:lnTo>
                <a:lnTo>
                  <a:pt x="5443330" y="3000998"/>
                </a:lnTo>
                <a:lnTo>
                  <a:pt x="5443330" y="3002518"/>
                </a:lnTo>
                <a:lnTo>
                  <a:pt x="5443331" y="3002518"/>
                </a:lnTo>
                <a:lnTo>
                  <a:pt x="5443331" y="3000998"/>
                </a:lnTo>
                <a:lnTo>
                  <a:pt x="5441051" y="2995679"/>
                </a:lnTo>
                <a:lnTo>
                  <a:pt x="5441051" y="2990359"/>
                </a:lnTo>
                <a:close/>
                <a:moveTo>
                  <a:pt x="5380248" y="2990359"/>
                </a:moveTo>
                <a:lnTo>
                  <a:pt x="5378727" y="3000998"/>
                </a:lnTo>
                <a:lnTo>
                  <a:pt x="5378727" y="3002518"/>
                </a:lnTo>
                <a:lnTo>
                  <a:pt x="5378727" y="3004798"/>
                </a:lnTo>
                <a:lnTo>
                  <a:pt x="5378727" y="3013157"/>
                </a:lnTo>
                <a:lnTo>
                  <a:pt x="5380248" y="3026076"/>
                </a:lnTo>
                <a:lnTo>
                  <a:pt x="5381768" y="3027596"/>
                </a:lnTo>
                <a:lnTo>
                  <a:pt x="5384048" y="3029876"/>
                </a:lnTo>
                <a:lnTo>
                  <a:pt x="5384049" y="3029876"/>
                </a:lnTo>
                <a:lnTo>
                  <a:pt x="5381769" y="3027596"/>
                </a:lnTo>
                <a:lnTo>
                  <a:pt x="5380248" y="3026076"/>
                </a:lnTo>
                <a:lnTo>
                  <a:pt x="5378728" y="3013157"/>
                </a:lnTo>
                <a:lnTo>
                  <a:pt x="5378728" y="3004798"/>
                </a:lnTo>
                <a:lnTo>
                  <a:pt x="5378728" y="3002518"/>
                </a:lnTo>
                <a:lnTo>
                  <a:pt x="5378728" y="3000998"/>
                </a:lnTo>
                <a:close/>
                <a:moveTo>
                  <a:pt x="5035954" y="2957682"/>
                </a:moveTo>
                <a:lnTo>
                  <a:pt x="5042794" y="2959962"/>
                </a:lnTo>
                <a:lnTo>
                  <a:pt x="5054955" y="2961482"/>
                </a:lnTo>
                <a:lnTo>
                  <a:pt x="5054955" y="2961481"/>
                </a:lnTo>
                <a:lnTo>
                  <a:pt x="5042796" y="2959962"/>
                </a:lnTo>
                <a:lnTo>
                  <a:pt x="5035955" y="2957682"/>
                </a:lnTo>
                <a:close/>
                <a:moveTo>
                  <a:pt x="5022998" y="2957043"/>
                </a:moveTo>
                <a:lnTo>
                  <a:pt x="5026834" y="2957682"/>
                </a:lnTo>
                <a:lnTo>
                  <a:pt x="5026835" y="2957682"/>
                </a:lnTo>
                <a:close/>
                <a:moveTo>
                  <a:pt x="5349846" y="2953882"/>
                </a:moveTo>
                <a:lnTo>
                  <a:pt x="5371127" y="2981240"/>
                </a:lnTo>
                <a:lnTo>
                  <a:pt x="5378727" y="2988079"/>
                </a:lnTo>
                <a:lnTo>
                  <a:pt x="5380046" y="2990057"/>
                </a:lnTo>
                <a:lnTo>
                  <a:pt x="5378728" y="2988079"/>
                </a:lnTo>
                <a:lnTo>
                  <a:pt x="5371128" y="2981240"/>
                </a:lnTo>
                <a:lnTo>
                  <a:pt x="5349847" y="2953882"/>
                </a:lnTo>
                <a:close/>
                <a:moveTo>
                  <a:pt x="5004793" y="2953882"/>
                </a:moveTo>
                <a:lnTo>
                  <a:pt x="5008593" y="2956162"/>
                </a:lnTo>
                <a:lnTo>
                  <a:pt x="5008594" y="2956162"/>
                </a:lnTo>
                <a:lnTo>
                  <a:pt x="5004794" y="2953882"/>
                </a:lnTo>
                <a:close/>
                <a:moveTo>
                  <a:pt x="4987313" y="2952362"/>
                </a:moveTo>
                <a:lnTo>
                  <a:pt x="4992632" y="2953882"/>
                </a:lnTo>
                <a:lnTo>
                  <a:pt x="4992634" y="2953882"/>
                </a:lnTo>
                <a:close/>
                <a:moveTo>
                  <a:pt x="4956911" y="2948563"/>
                </a:moveTo>
                <a:lnTo>
                  <a:pt x="4973464" y="2950631"/>
                </a:lnTo>
                <a:lnTo>
                  <a:pt x="4956912" y="2948563"/>
                </a:lnTo>
                <a:close/>
                <a:moveTo>
                  <a:pt x="4942472" y="2947043"/>
                </a:moveTo>
                <a:lnTo>
                  <a:pt x="4947791" y="2948563"/>
                </a:lnTo>
                <a:lnTo>
                  <a:pt x="4947792" y="2948563"/>
                </a:lnTo>
                <a:close/>
                <a:moveTo>
                  <a:pt x="4883188" y="2941723"/>
                </a:moveTo>
                <a:lnTo>
                  <a:pt x="4920127" y="2945170"/>
                </a:lnTo>
                <a:lnTo>
                  <a:pt x="4883189" y="2941723"/>
                </a:lnTo>
                <a:close/>
                <a:moveTo>
                  <a:pt x="4855827" y="2937923"/>
                </a:moveTo>
                <a:lnTo>
                  <a:pt x="4877868" y="2941723"/>
                </a:lnTo>
                <a:lnTo>
                  <a:pt x="4877869" y="2941723"/>
                </a:lnTo>
                <a:lnTo>
                  <a:pt x="4855828" y="2937923"/>
                </a:lnTo>
                <a:close/>
                <a:moveTo>
                  <a:pt x="4838347" y="2936404"/>
                </a:moveTo>
                <a:lnTo>
                  <a:pt x="4845187" y="2937923"/>
                </a:lnTo>
                <a:lnTo>
                  <a:pt x="4845188" y="2937923"/>
                </a:lnTo>
                <a:lnTo>
                  <a:pt x="4838348" y="2936404"/>
                </a:lnTo>
                <a:close/>
                <a:moveTo>
                  <a:pt x="4816160" y="2935379"/>
                </a:moveTo>
                <a:lnTo>
                  <a:pt x="4821626" y="2936404"/>
                </a:lnTo>
                <a:lnTo>
                  <a:pt x="4821627" y="2936404"/>
                </a:lnTo>
                <a:close/>
                <a:moveTo>
                  <a:pt x="5314125" y="2932604"/>
                </a:moveTo>
                <a:lnTo>
                  <a:pt x="5317165" y="2934124"/>
                </a:lnTo>
                <a:lnTo>
                  <a:pt x="5348326" y="2953882"/>
                </a:lnTo>
                <a:lnTo>
                  <a:pt x="5348327" y="2953882"/>
                </a:lnTo>
                <a:lnTo>
                  <a:pt x="5317166" y="2934124"/>
                </a:lnTo>
                <a:lnTo>
                  <a:pt x="5314126" y="2932604"/>
                </a:lnTo>
                <a:close/>
                <a:moveTo>
                  <a:pt x="5274603" y="2932604"/>
                </a:moveTo>
                <a:lnTo>
                  <a:pt x="5281224" y="2933113"/>
                </a:lnTo>
                <a:lnTo>
                  <a:pt x="5274604" y="2932604"/>
                </a:lnTo>
                <a:close/>
                <a:moveTo>
                  <a:pt x="5602936" y="2927284"/>
                </a:moveTo>
                <a:lnTo>
                  <a:pt x="5621177" y="2928804"/>
                </a:lnTo>
                <a:lnTo>
                  <a:pt x="5642458" y="2934124"/>
                </a:lnTo>
                <a:lnTo>
                  <a:pt x="5621178" y="2928804"/>
                </a:lnTo>
                <a:lnTo>
                  <a:pt x="5602937" y="2927284"/>
                </a:lnTo>
                <a:close/>
                <a:moveTo>
                  <a:pt x="4746383" y="2927284"/>
                </a:moveTo>
                <a:lnTo>
                  <a:pt x="4801865" y="2932604"/>
                </a:lnTo>
                <a:lnTo>
                  <a:pt x="4805404" y="2933311"/>
                </a:lnTo>
                <a:lnTo>
                  <a:pt x="4801866" y="2932604"/>
                </a:lnTo>
                <a:lnTo>
                  <a:pt x="4746384" y="2927284"/>
                </a:lnTo>
                <a:close/>
                <a:moveTo>
                  <a:pt x="4726622" y="2925764"/>
                </a:moveTo>
                <a:lnTo>
                  <a:pt x="4731942" y="2927284"/>
                </a:lnTo>
                <a:lnTo>
                  <a:pt x="4731943" y="2927284"/>
                </a:lnTo>
                <a:lnTo>
                  <a:pt x="4726623" y="2925764"/>
                </a:lnTo>
                <a:close/>
                <a:moveTo>
                  <a:pt x="4710662" y="2923485"/>
                </a:moveTo>
                <a:lnTo>
                  <a:pt x="4721302" y="2925764"/>
                </a:lnTo>
                <a:lnTo>
                  <a:pt x="4721303" y="2925764"/>
                </a:lnTo>
                <a:lnTo>
                  <a:pt x="4710663" y="2923485"/>
                </a:lnTo>
                <a:close/>
                <a:moveTo>
                  <a:pt x="4691120" y="2922013"/>
                </a:moveTo>
                <a:lnTo>
                  <a:pt x="4697741" y="2923485"/>
                </a:lnTo>
                <a:lnTo>
                  <a:pt x="4697742" y="2923485"/>
                </a:lnTo>
                <a:close/>
                <a:moveTo>
                  <a:pt x="5261683" y="2920445"/>
                </a:moveTo>
                <a:lnTo>
                  <a:pt x="5261683" y="2923485"/>
                </a:lnTo>
                <a:lnTo>
                  <a:pt x="5263203" y="2925764"/>
                </a:lnTo>
                <a:lnTo>
                  <a:pt x="5270803" y="2931084"/>
                </a:lnTo>
                <a:lnTo>
                  <a:pt x="5270803" y="2932604"/>
                </a:lnTo>
                <a:lnTo>
                  <a:pt x="5270804" y="2932604"/>
                </a:lnTo>
                <a:lnTo>
                  <a:pt x="5270804" y="2931084"/>
                </a:lnTo>
                <a:lnTo>
                  <a:pt x="5263204" y="2925764"/>
                </a:lnTo>
                <a:lnTo>
                  <a:pt x="5261684" y="2923485"/>
                </a:lnTo>
                <a:lnTo>
                  <a:pt x="5261684" y="2920445"/>
                </a:lnTo>
                <a:close/>
                <a:moveTo>
                  <a:pt x="4650569" y="2918317"/>
                </a:moveTo>
                <a:lnTo>
                  <a:pt x="4660500" y="2920445"/>
                </a:lnTo>
                <a:lnTo>
                  <a:pt x="4667121" y="2920776"/>
                </a:lnTo>
                <a:lnTo>
                  <a:pt x="4660501" y="2920445"/>
                </a:lnTo>
                <a:close/>
                <a:moveTo>
                  <a:pt x="4631619" y="2916645"/>
                </a:moveTo>
                <a:lnTo>
                  <a:pt x="4637914" y="2917544"/>
                </a:lnTo>
                <a:lnTo>
                  <a:pt x="4631620" y="2916645"/>
                </a:lnTo>
                <a:close/>
                <a:moveTo>
                  <a:pt x="4610948" y="2916200"/>
                </a:moveTo>
                <a:lnTo>
                  <a:pt x="4617178" y="2916645"/>
                </a:lnTo>
                <a:lnTo>
                  <a:pt x="4617179" y="2916645"/>
                </a:lnTo>
                <a:close/>
                <a:moveTo>
                  <a:pt x="5206201" y="2915125"/>
                </a:moveTo>
                <a:lnTo>
                  <a:pt x="5207721" y="2916645"/>
                </a:lnTo>
                <a:lnTo>
                  <a:pt x="5207722" y="2916645"/>
                </a:lnTo>
                <a:lnTo>
                  <a:pt x="5206202" y="2915125"/>
                </a:lnTo>
                <a:close/>
                <a:moveTo>
                  <a:pt x="4573856" y="2911326"/>
                </a:moveTo>
                <a:lnTo>
                  <a:pt x="4580477" y="2912650"/>
                </a:lnTo>
                <a:lnTo>
                  <a:pt x="4573857" y="2911326"/>
                </a:lnTo>
                <a:close/>
                <a:moveTo>
                  <a:pt x="5251042" y="2909046"/>
                </a:moveTo>
                <a:lnTo>
                  <a:pt x="5252562" y="2911326"/>
                </a:lnTo>
                <a:lnTo>
                  <a:pt x="5254469" y="2912596"/>
                </a:lnTo>
                <a:lnTo>
                  <a:pt x="5254843" y="2912846"/>
                </a:lnTo>
                <a:lnTo>
                  <a:pt x="5260163" y="2920445"/>
                </a:lnTo>
                <a:lnTo>
                  <a:pt x="5260164" y="2920445"/>
                </a:lnTo>
                <a:lnTo>
                  <a:pt x="5254844" y="2912846"/>
                </a:lnTo>
                <a:lnTo>
                  <a:pt x="5254843" y="2912846"/>
                </a:lnTo>
                <a:lnTo>
                  <a:pt x="5254843" y="2912845"/>
                </a:lnTo>
                <a:lnTo>
                  <a:pt x="5254469" y="2912596"/>
                </a:lnTo>
                <a:lnTo>
                  <a:pt x="5252564" y="2911326"/>
                </a:lnTo>
                <a:lnTo>
                  <a:pt x="5251044" y="2909046"/>
                </a:lnTo>
                <a:close/>
                <a:moveTo>
                  <a:pt x="5564935" y="2907526"/>
                </a:moveTo>
                <a:lnTo>
                  <a:pt x="5564935" y="2909046"/>
                </a:lnTo>
                <a:lnTo>
                  <a:pt x="5572535" y="2918165"/>
                </a:lnTo>
                <a:lnTo>
                  <a:pt x="5593816" y="2927284"/>
                </a:lnTo>
                <a:lnTo>
                  <a:pt x="5593817" y="2927284"/>
                </a:lnTo>
                <a:lnTo>
                  <a:pt x="5572536" y="2918165"/>
                </a:lnTo>
                <a:lnTo>
                  <a:pt x="5564936" y="2909046"/>
                </a:lnTo>
                <a:lnTo>
                  <a:pt x="5564936" y="2907526"/>
                </a:lnTo>
                <a:close/>
                <a:moveTo>
                  <a:pt x="5563414" y="2906006"/>
                </a:moveTo>
                <a:lnTo>
                  <a:pt x="5563414" y="2907526"/>
                </a:lnTo>
                <a:lnTo>
                  <a:pt x="5563416" y="2907526"/>
                </a:lnTo>
                <a:lnTo>
                  <a:pt x="5563416" y="2906006"/>
                </a:lnTo>
                <a:close/>
                <a:moveTo>
                  <a:pt x="5153759" y="2903726"/>
                </a:moveTo>
                <a:lnTo>
                  <a:pt x="5153759" y="2906006"/>
                </a:lnTo>
                <a:lnTo>
                  <a:pt x="5153759" y="2909046"/>
                </a:lnTo>
                <a:lnTo>
                  <a:pt x="5156039" y="2911326"/>
                </a:lnTo>
                <a:lnTo>
                  <a:pt x="5166679" y="2915125"/>
                </a:lnTo>
                <a:lnTo>
                  <a:pt x="5156040" y="2911326"/>
                </a:lnTo>
                <a:lnTo>
                  <a:pt x="5153760" y="2909046"/>
                </a:lnTo>
                <a:lnTo>
                  <a:pt x="5153760" y="2906006"/>
                </a:lnTo>
                <a:lnTo>
                  <a:pt x="5153760" y="2903726"/>
                </a:lnTo>
                <a:close/>
                <a:moveTo>
                  <a:pt x="5150719" y="2902206"/>
                </a:moveTo>
                <a:lnTo>
                  <a:pt x="5152239" y="2903726"/>
                </a:lnTo>
                <a:lnTo>
                  <a:pt x="5152240" y="2903726"/>
                </a:lnTo>
                <a:lnTo>
                  <a:pt x="5150720" y="2902206"/>
                </a:lnTo>
                <a:close/>
                <a:moveTo>
                  <a:pt x="4466692" y="2902206"/>
                </a:moveTo>
                <a:lnTo>
                  <a:pt x="4496486" y="2905121"/>
                </a:lnTo>
                <a:lnTo>
                  <a:pt x="4466693" y="2902206"/>
                </a:lnTo>
                <a:close/>
                <a:moveTo>
                  <a:pt x="4439331" y="2900686"/>
                </a:moveTo>
                <a:lnTo>
                  <a:pt x="4446932" y="2902206"/>
                </a:lnTo>
                <a:lnTo>
                  <a:pt x="4439332" y="2900686"/>
                </a:lnTo>
                <a:close/>
                <a:moveTo>
                  <a:pt x="4418050" y="2898407"/>
                </a:moveTo>
                <a:lnTo>
                  <a:pt x="4424891" y="2900686"/>
                </a:lnTo>
                <a:lnTo>
                  <a:pt x="4424892" y="2900686"/>
                </a:lnTo>
                <a:lnTo>
                  <a:pt x="4418051" y="2898407"/>
                </a:lnTo>
                <a:close/>
                <a:moveTo>
                  <a:pt x="4398509" y="2897831"/>
                </a:moveTo>
                <a:lnTo>
                  <a:pt x="4405130" y="2898407"/>
                </a:lnTo>
                <a:lnTo>
                  <a:pt x="4405131" y="2898407"/>
                </a:lnTo>
                <a:close/>
                <a:moveTo>
                  <a:pt x="4352494" y="2894178"/>
                </a:moveTo>
                <a:lnTo>
                  <a:pt x="4357248" y="2895367"/>
                </a:lnTo>
                <a:lnTo>
                  <a:pt x="4357249" y="2895367"/>
                </a:lnTo>
                <a:close/>
                <a:moveTo>
                  <a:pt x="4323047" y="2891567"/>
                </a:moveTo>
                <a:lnTo>
                  <a:pt x="4329174" y="2892928"/>
                </a:lnTo>
                <a:lnTo>
                  <a:pt x="4323048" y="2891567"/>
                </a:lnTo>
                <a:close/>
                <a:moveTo>
                  <a:pt x="4304806" y="2889287"/>
                </a:moveTo>
                <a:lnTo>
                  <a:pt x="4308606" y="2891567"/>
                </a:lnTo>
                <a:lnTo>
                  <a:pt x="4308607" y="2891567"/>
                </a:lnTo>
                <a:lnTo>
                  <a:pt x="4304807" y="2889287"/>
                </a:lnTo>
                <a:close/>
                <a:moveTo>
                  <a:pt x="4276905" y="2888342"/>
                </a:moveTo>
                <a:lnTo>
                  <a:pt x="4283525" y="2889287"/>
                </a:lnTo>
                <a:lnTo>
                  <a:pt x="4283526" y="2889287"/>
                </a:lnTo>
                <a:close/>
                <a:moveTo>
                  <a:pt x="4250844" y="2886248"/>
                </a:moveTo>
                <a:lnTo>
                  <a:pt x="4256164" y="2887767"/>
                </a:lnTo>
                <a:lnTo>
                  <a:pt x="4250845" y="2886248"/>
                </a:lnTo>
                <a:close/>
                <a:moveTo>
                  <a:pt x="4221964" y="2883968"/>
                </a:moveTo>
                <a:lnTo>
                  <a:pt x="4229563" y="2886248"/>
                </a:lnTo>
                <a:lnTo>
                  <a:pt x="4229564" y="2886248"/>
                </a:lnTo>
                <a:close/>
                <a:moveTo>
                  <a:pt x="4199162" y="2882448"/>
                </a:moveTo>
                <a:lnTo>
                  <a:pt x="4202962" y="2883968"/>
                </a:lnTo>
                <a:lnTo>
                  <a:pt x="4199163" y="2882448"/>
                </a:lnTo>
                <a:close/>
                <a:moveTo>
                  <a:pt x="4171028" y="2881566"/>
                </a:moveTo>
                <a:lnTo>
                  <a:pt x="4183201" y="2882448"/>
                </a:lnTo>
                <a:lnTo>
                  <a:pt x="4183202" y="2882448"/>
                </a:lnTo>
                <a:close/>
                <a:moveTo>
                  <a:pt x="4085918" y="2875608"/>
                </a:moveTo>
                <a:lnTo>
                  <a:pt x="4096558" y="2877128"/>
                </a:lnTo>
                <a:lnTo>
                  <a:pt x="4101110" y="2877331"/>
                </a:lnTo>
                <a:lnTo>
                  <a:pt x="4096559" y="2877128"/>
                </a:lnTo>
                <a:close/>
                <a:moveTo>
                  <a:pt x="4042596" y="2873329"/>
                </a:moveTo>
                <a:lnTo>
                  <a:pt x="4079077" y="2875608"/>
                </a:lnTo>
                <a:lnTo>
                  <a:pt x="4079078" y="2875608"/>
                </a:lnTo>
                <a:lnTo>
                  <a:pt x="4042597" y="2873329"/>
                </a:lnTo>
                <a:close/>
                <a:moveTo>
                  <a:pt x="3958233" y="2868009"/>
                </a:moveTo>
                <a:lnTo>
                  <a:pt x="3972673" y="2869529"/>
                </a:lnTo>
                <a:lnTo>
                  <a:pt x="3979686" y="2870207"/>
                </a:lnTo>
                <a:lnTo>
                  <a:pt x="3972674" y="2869529"/>
                </a:lnTo>
                <a:close/>
                <a:moveTo>
                  <a:pt x="3534896" y="2371009"/>
                </a:moveTo>
                <a:lnTo>
                  <a:pt x="3962033" y="2386968"/>
                </a:lnTo>
                <a:lnTo>
                  <a:pt x="3904283" y="3424070"/>
                </a:lnTo>
                <a:lnTo>
                  <a:pt x="3935432" y="2866489"/>
                </a:lnTo>
                <a:lnTo>
                  <a:pt x="3956713" y="2868009"/>
                </a:lnTo>
                <a:lnTo>
                  <a:pt x="3935433" y="2866489"/>
                </a:lnTo>
                <a:lnTo>
                  <a:pt x="3962034" y="2386968"/>
                </a:lnTo>
                <a:lnTo>
                  <a:pt x="3534897" y="2371009"/>
                </a:lnTo>
                <a:close/>
                <a:moveTo>
                  <a:pt x="2380412" y="2371009"/>
                </a:moveTo>
                <a:lnTo>
                  <a:pt x="2294529" y="2374808"/>
                </a:lnTo>
                <a:lnTo>
                  <a:pt x="2285409" y="2374808"/>
                </a:lnTo>
                <a:lnTo>
                  <a:pt x="2256528" y="2374808"/>
                </a:lnTo>
                <a:lnTo>
                  <a:pt x="2251208" y="2376328"/>
                </a:lnTo>
                <a:lnTo>
                  <a:pt x="2251208" y="2376329"/>
                </a:lnTo>
                <a:lnTo>
                  <a:pt x="2256527" y="2374809"/>
                </a:lnTo>
                <a:lnTo>
                  <a:pt x="2285409" y="2374809"/>
                </a:lnTo>
                <a:lnTo>
                  <a:pt x="2294529" y="2374809"/>
                </a:lnTo>
                <a:close/>
                <a:moveTo>
                  <a:pt x="5728341" y="2363410"/>
                </a:moveTo>
                <a:lnTo>
                  <a:pt x="5745062" y="2405207"/>
                </a:lnTo>
                <a:lnTo>
                  <a:pt x="5738982" y="2442444"/>
                </a:lnTo>
                <a:lnTo>
                  <a:pt x="5707061" y="2494879"/>
                </a:lnTo>
                <a:lnTo>
                  <a:pt x="5699460" y="2510838"/>
                </a:lnTo>
                <a:lnTo>
                  <a:pt x="5691100" y="2509318"/>
                </a:lnTo>
                <a:lnTo>
                  <a:pt x="5691100" y="2480441"/>
                </a:lnTo>
                <a:lnTo>
                  <a:pt x="5696420" y="2435604"/>
                </a:lnTo>
                <a:lnTo>
                  <a:pt x="5716181" y="2415846"/>
                </a:lnTo>
                <a:lnTo>
                  <a:pt x="5728341" y="2394568"/>
                </a:lnTo>
                <a:lnTo>
                  <a:pt x="5723021" y="2372529"/>
                </a:lnTo>
                <a:close/>
                <a:moveTo>
                  <a:pt x="2845550" y="2361889"/>
                </a:moveTo>
                <a:lnTo>
                  <a:pt x="2778668" y="2363409"/>
                </a:lnTo>
                <a:lnTo>
                  <a:pt x="2755867" y="2363409"/>
                </a:lnTo>
                <a:lnTo>
                  <a:pt x="2741426" y="2363409"/>
                </a:lnTo>
                <a:lnTo>
                  <a:pt x="2679864" y="2363409"/>
                </a:lnTo>
                <a:lnTo>
                  <a:pt x="2646423" y="2365689"/>
                </a:lnTo>
                <a:lnTo>
                  <a:pt x="2579540" y="2365689"/>
                </a:lnTo>
                <a:lnTo>
                  <a:pt x="2570420" y="2365689"/>
                </a:lnTo>
                <a:lnTo>
                  <a:pt x="2536978" y="2367209"/>
                </a:lnTo>
                <a:lnTo>
                  <a:pt x="2518738" y="2367209"/>
                </a:lnTo>
                <a:lnTo>
                  <a:pt x="2498977" y="2367209"/>
                </a:lnTo>
                <a:lnTo>
                  <a:pt x="2470096" y="2368729"/>
                </a:lnTo>
                <a:lnTo>
                  <a:pt x="2455655" y="2368729"/>
                </a:lnTo>
                <a:lnTo>
                  <a:pt x="2438175" y="2368729"/>
                </a:lnTo>
                <a:lnTo>
                  <a:pt x="2426774" y="2368729"/>
                </a:lnTo>
                <a:lnTo>
                  <a:pt x="2389533" y="2371009"/>
                </a:lnTo>
                <a:lnTo>
                  <a:pt x="2426774" y="2368730"/>
                </a:lnTo>
                <a:lnTo>
                  <a:pt x="2438174" y="2368730"/>
                </a:lnTo>
                <a:lnTo>
                  <a:pt x="2455655" y="2368730"/>
                </a:lnTo>
                <a:lnTo>
                  <a:pt x="2470096" y="2368730"/>
                </a:lnTo>
                <a:lnTo>
                  <a:pt x="2498977" y="2367210"/>
                </a:lnTo>
                <a:lnTo>
                  <a:pt x="2518738" y="2367210"/>
                </a:lnTo>
                <a:lnTo>
                  <a:pt x="2536978" y="2367210"/>
                </a:lnTo>
                <a:lnTo>
                  <a:pt x="2570420" y="2365690"/>
                </a:lnTo>
                <a:lnTo>
                  <a:pt x="2579540" y="2365690"/>
                </a:lnTo>
                <a:lnTo>
                  <a:pt x="2646422" y="2365690"/>
                </a:lnTo>
                <a:lnTo>
                  <a:pt x="2679864" y="2363410"/>
                </a:lnTo>
                <a:lnTo>
                  <a:pt x="2741426" y="2363410"/>
                </a:lnTo>
                <a:lnTo>
                  <a:pt x="2755867" y="2363410"/>
                </a:lnTo>
                <a:lnTo>
                  <a:pt x="2778668" y="2363410"/>
                </a:lnTo>
                <a:lnTo>
                  <a:pt x="2845550" y="2361890"/>
                </a:lnTo>
                <a:lnTo>
                  <a:pt x="2854670" y="2361890"/>
                </a:lnTo>
                <a:lnTo>
                  <a:pt x="2869111" y="2361890"/>
                </a:lnTo>
                <a:lnTo>
                  <a:pt x="2949674" y="2361890"/>
                </a:lnTo>
                <a:lnTo>
                  <a:pt x="2986916" y="2361890"/>
                </a:lnTo>
                <a:lnTo>
                  <a:pt x="3030237" y="2361890"/>
                </a:lnTo>
                <a:lnTo>
                  <a:pt x="3107760" y="2363410"/>
                </a:lnTo>
                <a:lnTo>
                  <a:pt x="3125241" y="2363410"/>
                </a:lnTo>
                <a:lnTo>
                  <a:pt x="3159442" y="2363410"/>
                </a:lnTo>
                <a:lnTo>
                  <a:pt x="3183003" y="2363410"/>
                </a:lnTo>
                <a:lnTo>
                  <a:pt x="3249126" y="2363410"/>
                </a:lnTo>
                <a:lnTo>
                  <a:pt x="3272686" y="2365690"/>
                </a:lnTo>
                <a:lnTo>
                  <a:pt x="3287127" y="2365690"/>
                </a:lnTo>
                <a:lnTo>
                  <a:pt x="3292447" y="2365690"/>
                </a:lnTo>
                <a:lnTo>
                  <a:pt x="3306888" y="2365690"/>
                </a:lnTo>
                <a:lnTo>
                  <a:pt x="3324368" y="2365690"/>
                </a:lnTo>
                <a:lnTo>
                  <a:pt x="3344129" y="2365690"/>
                </a:lnTo>
                <a:lnTo>
                  <a:pt x="3362370" y="2367210"/>
                </a:lnTo>
                <a:lnTo>
                  <a:pt x="3496895" y="2368730"/>
                </a:lnTo>
                <a:lnTo>
                  <a:pt x="3515136" y="2371009"/>
                </a:lnTo>
                <a:lnTo>
                  <a:pt x="3496895" y="2368729"/>
                </a:lnTo>
                <a:lnTo>
                  <a:pt x="3362370" y="2367209"/>
                </a:lnTo>
                <a:lnTo>
                  <a:pt x="3344129" y="2365689"/>
                </a:lnTo>
                <a:lnTo>
                  <a:pt x="3324368" y="2365689"/>
                </a:lnTo>
                <a:lnTo>
                  <a:pt x="3306888" y="2365689"/>
                </a:lnTo>
                <a:lnTo>
                  <a:pt x="3292447" y="2365689"/>
                </a:lnTo>
                <a:lnTo>
                  <a:pt x="3287127" y="2365689"/>
                </a:lnTo>
                <a:lnTo>
                  <a:pt x="3272686" y="2365689"/>
                </a:lnTo>
                <a:lnTo>
                  <a:pt x="3249126" y="2363409"/>
                </a:lnTo>
                <a:lnTo>
                  <a:pt x="3183003" y="2363409"/>
                </a:lnTo>
                <a:lnTo>
                  <a:pt x="3159442" y="2363409"/>
                </a:lnTo>
                <a:lnTo>
                  <a:pt x="3125241" y="2363409"/>
                </a:lnTo>
                <a:lnTo>
                  <a:pt x="3107760" y="2363409"/>
                </a:lnTo>
                <a:lnTo>
                  <a:pt x="3030237" y="2361889"/>
                </a:lnTo>
                <a:lnTo>
                  <a:pt x="2986916" y="2361889"/>
                </a:lnTo>
                <a:lnTo>
                  <a:pt x="2949674" y="2361889"/>
                </a:lnTo>
                <a:lnTo>
                  <a:pt x="2869111" y="2361889"/>
                </a:lnTo>
                <a:lnTo>
                  <a:pt x="2854671" y="2361889"/>
                </a:lnTo>
                <a:close/>
                <a:moveTo>
                  <a:pt x="3819907" y="877730"/>
                </a:moveTo>
                <a:lnTo>
                  <a:pt x="3834348" y="880769"/>
                </a:lnTo>
                <a:lnTo>
                  <a:pt x="3848788" y="886089"/>
                </a:lnTo>
                <a:lnTo>
                  <a:pt x="3864749" y="902808"/>
                </a:lnTo>
                <a:lnTo>
                  <a:pt x="3852589" y="902808"/>
                </a:lnTo>
                <a:lnTo>
                  <a:pt x="3827508" y="909648"/>
                </a:lnTo>
                <a:lnTo>
                  <a:pt x="3827508" y="918767"/>
                </a:lnTo>
                <a:lnTo>
                  <a:pt x="3816867" y="925606"/>
                </a:lnTo>
                <a:lnTo>
                  <a:pt x="3789506" y="933206"/>
                </a:lnTo>
                <a:lnTo>
                  <a:pt x="3777346" y="913447"/>
                </a:lnTo>
                <a:lnTo>
                  <a:pt x="3794827" y="893689"/>
                </a:lnTo>
                <a:lnTo>
                  <a:pt x="3807747" y="889889"/>
                </a:lnTo>
                <a:close/>
                <a:moveTo>
                  <a:pt x="3383651" y="444564"/>
                </a:moveTo>
                <a:lnTo>
                  <a:pt x="3391252" y="469642"/>
                </a:lnTo>
                <a:lnTo>
                  <a:pt x="3412532" y="453683"/>
                </a:lnTo>
                <a:lnTo>
                  <a:pt x="3417853" y="516758"/>
                </a:lnTo>
                <a:lnTo>
                  <a:pt x="3426973" y="527397"/>
                </a:lnTo>
                <a:lnTo>
                  <a:pt x="3426973" y="527398"/>
                </a:lnTo>
                <a:lnTo>
                  <a:pt x="3401892" y="538037"/>
                </a:lnTo>
                <a:lnTo>
                  <a:pt x="3369971" y="534237"/>
                </a:lnTo>
                <a:lnTo>
                  <a:pt x="3355530" y="514479"/>
                </a:lnTo>
                <a:lnTo>
                  <a:pt x="3355530" y="514478"/>
                </a:lnTo>
                <a:lnTo>
                  <a:pt x="3357050" y="457483"/>
                </a:lnTo>
                <a:lnTo>
                  <a:pt x="3366170" y="457483"/>
                </a:lnTo>
                <a:lnTo>
                  <a:pt x="3369971" y="464322"/>
                </a:lnTo>
                <a:close/>
                <a:moveTo>
                  <a:pt x="2545339" y="55476"/>
                </a:moveTo>
                <a:lnTo>
                  <a:pt x="2558259" y="60796"/>
                </a:lnTo>
                <a:lnTo>
                  <a:pt x="2572700" y="76755"/>
                </a:lnTo>
                <a:lnTo>
                  <a:pt x="2578020" y="105633"/>
                </a:lnTo>
                <a:lnTo>
                  <a:pt x="2556739" y="132231"/>
                </a:lnTo>
                <a:lnTo>
                  <a:pt x="2513418" y="157308"/>
                </a:lnTo>
                <a:lnTo>
                  <a:pt x="2491377" y="157308"/>
                </a:lnTo>
                <a:lnTo>
                  <a:pt x="2471616" y="143630"/>
                </a:lnTo>
                <a:lnTo>
                  <a:pt x="2429054" y="117792"/>
                </a:lnTo>
                <a:lnTo>
                  <a:pt x="2400173" y="56996"/>
                </a:lnTo>
                <a:lnTo>
                  <a:pt x="2407014" y="66116"/>
                </a:lnTo>
                <a:lnTo>
                  <a:pt x="2423734" y="72955"/>
                </a:lnTo>
                <a:lnTo>
                  <a:pt x="2432855" y="82074"/>
                </a:lnTo>
                <a:lnTo>
                  <a:pt x="2457936" y="91194"/>
                </a:lnTo>
                <a:lnTo>
                  <a:pt x="2497457" y="78275"/>
                </a:lnTo>
                <a:lnTo>
                  <a:pt x="2511138" y="80554"/>
                </a:lnTo>
                <a:close/>
                <a:moveTo>
                  <a:pt x="3392771" y="31917"/>
                </a:moveTo>
                <a:lnTo>
                  <a:pt x="3391251" y="51675"/>
                </a:lnTo>
                <a:lnTo>
                  <a:pt x="3375290" y="75233"/>
                </a:lnTo>
                <a:lnTo>
                  <a:pt x="3363890" y="96512"/>
                </a:lnTo>
                <a:lnTo>
                  <a:pt x="3360850" y="96512"/>
                </a:lnTo>
                <a:lnTo>
                  <a:pt x="3363890" y="60794"/>
                </a:lnTo>
                <a:lnTo>
                  <a:pt x="3382131" y="35716"/>
                </a:lnTo>
                <a:close/>
                <a:moveTo>
                  <a:pt x="4339008" y="0"/>
                </a:moveTo>
                <a:lnTo>
                  <a:pt x="4354969" y="6839"/>
                </a:lnTo>
                <a:lnTo>
                  <a:pt x="4353449" y="22798"/>
                </a:lnTo>
                <a:lnTo>
                  <a:pt x="4360289" y="44836"/>
                </a:lnTo>
                <a:lnTo>
                  <a:pt x="4353449" y="46356"/>
                </a:lnTo>
                <a:lnTo>
                  <a:pt x="4353449" y="50156"/>
                </a:lnTo>
                <a:lnTo>
                  <a:pt x="4358769" y="89673"/>
                </a:lnTo>
                <a:lnTo>
                  <a:pt x="4357249" y="166427"/>
                </a:lnTo>
                <a:lnTo>
                  <a:pt x="4364089" y="193784"/>
                </a:lnTo>
                <a:lnTo>
                  <a:pt x="4396770" y="195304"/>
                </a:lnTo>
                <a:lnTo>
                  <a:pt x="4402091" y="215063"/>
                </a:lnTo>
                <a:lnTo>
                  <a:pt x="4394490" y="254579"/>
                </a:lnTo>
                <a:lnTo>
                  <a:pt x="4411211" y="269018"/>
                </a:lnTo>
                <a:lnTo>
                  <a:pt x="4421851" y="299416"/>
                </a:lnTo>
                <a:lnTo>
                  <a:pt x="4436292" y="310055"/>
                </a:lnTo>
                <a:lnTo>
                  <a:pt x="4434012" y="349572"/>
                </a:lnTo>
                <a:lnTo>
                  <a:pt x="4448452" y="357171"/>
                </a:lnTo>
                <a:lnTo>
                  <a:pt x="4453773" y="399728"/>
                </a:lnTo>
                <a:lnTo>
                  <a:pt x="4462893" y="436205"/>
                </a:lnTo>
                <a:lnTo>
                  <a:pt x="4459093" y="493201"/>
                </a:lnTo>
                <a:lnTo>
                  <a:pt x="4468213" y="516758"/>
                </a:lnTo>
                <a:lnTo>
                  <a:pt x="4472013" y="545636"/>
                </a:lnTo>
                <a:lnTo>
                  <a:pt x="4482654" y="573754"/>
                </a:lnTo>
                <a:lnTo>
                  <a:pt x="4500894" y="597312"/>
                </a:lnTo>
                <a:lnTo>
                  <a:pt x="4525975" y="610231"/>
                </a:lnTo>
                <a:lnTo>
                  <a:pt x="4563217" y="582873"/>
                </a:lnTo>
                <a:lnTo>
                  <a:pt x="4588298" y="573754"/>
                </a:lnTo>
                <a:lnTo>
                  <a:pt x="4613379" y="581353"/>
                </a:lnTo>
                <a:lnTo>
                  <a:pt x="4630100" y="626190"/>
                </a:lnTo>
                <a:lnTo>
                  <a:pt x="4655180" y="640629"/>
                </a:lnTo>
                <a:lnTo>
                  <a:pt x="4676461" y="669506"/>
                </a:lnTo>
                <a:lnTo>
                  <a:pt x="4697742" y="681665"/>
                </a:lnTo>
                <a:lnTo>
                  <a:pt x="4721303" y="706743"/>
                </a:lnTo>
                <a:lnTo>
                  <a:pt x="4712183" y="735621"/>
                </a:lnTo>
                <a:lnTo>
                  <a:pt x="4719783" y="753860"/>
                </a:lnTo>
                <a:lnTo>
                  <a:pt x="4712183" y="805536"/>
                </a:lnTo>
                <a:lnTo>
                  <a:pt x="4719783" y="832893"/>
                </a:lnTo>
                <a:lnTo>
                  <a:pt x="4719783" y="855692"/>
                </a:lnTo>
                <a:lnTo>
                  <a:pt x="4730423" y="883049"/>
                </a:lnTo>
                <a:lnTo>
                  <a:pt x="4728903" y="927886"/>
                </a:lnTo>
                <a:lnTo>
                  <a:pt x="4735744" y="959803"/>
                </a:lnTo>
                <a:lnTo>
                  <a:pt x="4768425" y="1012239"/>
                </a:lnTo>
                <a:lnTo>
                  <a:pt x="4789706" y="1013759"/>
                </a:lnTo>
                <a:lnTo>
                  <a:pt x="4791226" y="1047956"/>
                </a:lnTo>
                <a:lnTo>
                  <a:pt x="4809466" y="1105712"/>
                </a:lnTo>
                <a:lnTo>
                  <a:pt x="4813266" y="1137629"/>
                </a:lnTo>
                <a:lnTo>
                  <a:pt x="4813266" y="1182465"/>
                </a:lnTo>
                <a:lnTo>
                  <a:pt x="4805666" y="1202224"/>
                </a:lnTo>
                <a:lnTo>
                  <a:pt x="4801866" y="1229582"/>
                </a:lnTo>
                <a:lnTo>
                  <a:pt x="4805666" y="1259980"/>
                </a:lnTo>
                <a:lnTo>
                  <a:pt x="4823907" y="1277458"/>
                </a:lnTo>
                <a:lnTo>
                  <a:pt x="4836068" y="1281258"/>
                </a:lnTo>
                <a:lnTo>
                  <a:pt x="4833027" y="1295696"/>
                </a:lnTo>
                <a:lnTo>
                  <a:pt x="4841388" y="1285057"/>
                </a:lnTo>
                <a:lnTo>
                  <a:pt x="4839868" y="1291897"/>
                </a:lnTo>
                <a:lnTo>
                  <a:pt x="4834547" y="1302536"/>
                </a:lnTo>
                <a:lnTo>
                  <a:pt x="4838348" y="1310135"/>
                </a:lnTo>
                <a:lnTo>
                  <a:pt x="4836068" y="1326094"/>
                </a:lnTo>
                <a:lnTo>
                  <a:pt x="4843668" y="1356492"/>
                </a:lnTo>
                <a:lnTo>
                  <a:pt x="4879389" y="1370930"/>
                </a:lnTo>
                <a:lnTo>
                  <a:pt x="4890030" y="1386889"/>
                </a:lnTo>
                <a:lnTo>
                  <a:pt x="4915110" y="1401328"/>
                </a:lnTo>
                <a:lnTo>
                  <a:pt x="4967552" y="1419567"/>
                </a:lnTo>
                <a:lnTo>
                  <a:pt x="4978193" y="1419567"/>
                </a:lnTo>
                <a:lnTo>
                  <a:pt x="4994154" y="1408927"/>
                </a:lnTo>
                <a:lnTo>
                  <a:pt x="4999474" y="1455284"/>
                </a:lnTo>
                <a:lnTo>
                  <a:pt x="5007074" y="1480360"/>
                </a:lnTo>
                <a:lnTo>
                  <a:pt x="5021515" y="1493279"/>
                </a:lnTo>
                <a:lnTo>
                  <a:pt x="5048116" y="1487960"/>
                </a:lnTo>
                <a:lnTo>
                  <a:pt x="5067876" y="1503919"/>
                </a:lnTo>
                <a:lnTo>
                  <a:pt x="5092957" y="1510758"/>
                </a:lnTo>
                <a:lnTo>
                  <a:pt x="5105878" y="1535836"/>
                </a:lnTo>
                <a:lnTo>
                  <a:pt x="5120318" y="1554075"/>
                </a:lnTo>
                <a:lnTo>
                  <a:pt x="5137799" y="1543435"/>
                </a:lnTo>
                <a:lnTo>
                  <a:pt x="5148440" y="1555594"/>
                </a:lnTo>
                <a:lnTo>
                  <a:pt x="5181121" y="1579153"/>
                </a:lnTo>
                <a:lnTo>
                  <a:pt x="5190241" y="1592072"/>
                </a:lnTo>
                <a:lnTo>
                  <a:pt x="5193281" y="1623989"/>
                </a:lnTo>
                <a:lnTo>
                  <a:pt x="5175801" y="1617149"/>
                </a:lnTo>
                <a:lnTo>
                  <a:pt x="5168200" y="1649067"/>
                </a:lnTo>
                <a:lnTo>
                  <a:pt x="5182641" y="1667305"/>
                </a:lnTo>
                <a:lnTo>
                  <a:pt x="5210002" y="1674145"/>
                </a:lnTo>
                <a:lnTo>
                  <a:pt x="5215322" y="1688584"/>
                </a:lnTo>
                <a:lnTo>
                  <a:pt x="5231283" y="1715942"/>
                </a:lnTo>
                <a:lnTo>
                  <a:pt x="5232803" y="1741020"/>
                </a:lnTo>
                <a:lnTo>
                  <a:pt x="5240403" y="1758498"/>
                </a:lnTo>
                <a:lnTo>
                  <a:pt x="5241923" y="1776737"/>
                </a:lnTo>
                <a:lnTo>
                  <a:pt x="5261684" y="1783576"/>
                </a:lnTo>
                <a:lnTo>
                  <a:pt x="5263204" y="1801815"/>
                </a:lnTo>
                <a:lnTo>
                  <a:pt x="5257884" y="1874009"/>
                </a:lnTo>
                <a:lnTo>
                  <a:pt x="5263204" y="1887688"/>
                </a:lnTo>
                <a:lnTo>
                  <a:pt x="5265484" y="1909726"/>
                </a:lnTo>
                <a:lnTo>
                  <a:pt x="5274604" y="1921885"/>
                </a:lnTo>
                <a:lnTo>
                  <a:pt x="5277644" y="1945443"/>
                </a:lnTo>
                <a:lnTo>
                  <a:pt x="5286765" y="1949243"/>
                </a:lnTo>
                <a:lnTo>
                  <a:pt x="5297405" y="1943923"/>
                </a:lnTo>
                <a:lnTo>
                  <a:pt x="5314126" y="1945443"/>
                </a:lnTo>
                <a:lnTo>
                  <a:pt x="5317166" y="1904406"/>
                </a:lnTo>
                <a:lnTo>
                  <a:pt x="5335407" y="1893767"/>
                </a:lnTo>
                <a:lnTo>
                  <a:pt x="5340727" y="1920365"/>
                </a:lnTo>
                <a:lnTo>
                  <a:pt x="5355168" y="1934804"/>
                </a:lnTo>
                <a:lnTo>
                  <a:pt x="5381769" y="1952283"/>
                </a:lnTo>
                <a:lnTo>
                  <a:pt x="5401529" y="1972041"/>
                </a:lnTo>
                <a:lnTo>
                  <a:pt x="5412930" y="1932524"/>
                </a:lnTo>
                <a:lnTo>
                  <a:pt x="5421290" y="1945443"/>
                </a:lnTo>
                <a:lnTo>
                  <a:pt x="5421290" y="1961402"/>
                </a:lnTo>
                <a:lnTo>
                  <a:pt x="5426610" y="1970521"/>
                </a:lnTo>
                <a:lnTo>
                  <a:pt x="5432691" y="2013838"/>
                </a:lnTo>
                <a:lnTo>
                  <a:pt x="5425090" y="2094391"/>
                </a:lnTo>
                <a:lnTo>
                  <a:pt x="5430410" y="2132388"/>
                </a:lnTo>
                <a:lnTo>
                  <a:pt x="5450171" y="2152147"/>
                </a:lnTo>
                <a:lnTo>
                  <a:pt x="5463092" y="2174945"/>
                </a:lnTo>
                <a:lnTo>
                  <a:pt x="5497293" y="2212942"/>
                </a:lnTo>
                <a:lnTo>
                  <a:pt x="5529214" y="2218261"/>
                </a:lnTo>
                <a:lnTo>
                  <a:pt x="5547455" y="2234220"/>
                </a:lnTo>
                <a:lnTo>
                  <a:pt x="5561896" y="2259298"/>
                </a:lnTo>
                <a:lnTo>
                  <a:pt x="5574056" y="2290455"/>
                </a:lnTo>
                <a:lnTo>
                  <a:pt x="5575576" y="2306414"/>
                </a:lnTo>
                <a:lnTo>
                  <a:pt x="5595337" y="2329212"/>
                </a:lnTo>
                <a:lnTo>
                  <a:pt x="5621178" y="2343651"/>
                </a:lnTo>
                <a:lnTo>
                  <a:pt x="5618898" y="2351251"/>
                </a:lnTo>
                <a:lnTo>
                  <a:pt x="5646259" y="2405206"/>
                </a:lnTo>
                <a:lnTo>
                  <a:pt x="5640939" y="2421165"/>
                </a:lnTo>
                <a:lnTo>
                  <a:pt x="5667540" y="2437124"/>
                </a:lnTo>
                <a:lnTo>
                  <a:pt x="5672860" y="2460682"/>
                </a:lnTo>
                <a:lnTo>
                  <a:pt x="5671340" y="2509318"/>
                </a:lnTo>
                <a:lnTo>
                  <a:pt x="5679700" y="2535916"/>
                </a:lnTo>
                <a:lnTo>
                  <a:pt x="5687300" y="2548835"/>
                </a:lnTo>
                <a:lnTo>
                  <a:pt x="5697941" y="2535916"/>
                </a:lnTo>
                <a:lnTo>
                  <a:pt x="5696421" y="2575433"/>
                </a:lnTo>
                <a:lnTo>
                  <a:pt x="5681980" y="2613430"/>
                </a:lnTo>
                <a:lnTo>
                  <a:pt x="5685780" y="2641547"/>
                </a:lnTo>
                <a:lnTo>
                  <a:pt x="5681980" y="2713741"/>
                </a:lnTo>
                <a:lnTo>
                  <a:pt x="5687300" y="2738819"/>
                </a:lnTo>
                <a:lnTo>
                  <a:pt x="5678180" y="2731980"/>
                </a:lnTo>
                <a:lnTo>
                  <a:pt x="5671340" y="2749459"/>
                </a:lnTo>
                <a:lnTo>
                  <a:pt x="5672860" y="2758578"/>
                </a:lnTo>
                <a:lnTo>
                  <a:pt x="5672860" y="2776816"/>
                </a:lnTo>
                <a:lnTo>
                  <a:pt x="5679700" y="2788975"/>
                </a:lnTo>
                <a:lnTo>
                  <a:pt x="5681980" y="2819373"/>
                </a:lnTo>
                <a:lnTo>
                  <a:pt x="5694141" y="2864209"/>
                </a:lnTo>
                <a:lnTo>
                  <a:pt x="5701741" y="2911326"/>
                </a:lnTo>
                <a:lnTo>
                  <a:pt x="5701740" y="2911326"/>
                </a:lnTo>
                <a:lnTo>
                  <a:pt x="5705540" y="2941723"/>
                </a:lnTo>
                <a:lnTo>
                  <a:pt x="5696420" y="3010118"/>
                </a:lnTo>
                <a:lnTo>
                  <a:pt x="5683499" y="3047355"/>
                </a:lnTo>
                <a:lnTo>
                  <a:pt x="5671339" y="3067113"/>
                </a:lnTo>
                <a:lnTo>
                  <a:pt x="5653098" y="3106630"/>
                </a:lnTo>
                <a:lnTo>
                  <a:pt x="5640938" y="3156786"/>
                </a:lnTo>
                <a:lnTo>
                  <a:pt x="5615096" y="3234300"/>
                </a:lnTo>
                <a:lnTo>
                  <a:pt x="5608256" y="3239619"/>
                </a:lnTo>
                <a:lnTo>
                  <a:pt x="5581655" y="3284456"/>
                </a:lnTo>
                <a:lnTo>
                  <a:pt x="5570255" y="3329292"/>
                </a:lnTo>
                <a:lnTo>
                  <a:pt x="5568735" y="3377928"/>
                </a:lnTo>
                <a:lnTo>
                  <a:pt x="5558094" y="3392367"/>
                </a:lnTo>
                <a:lnTo>
                  <a:pt x="5554294" y="3406806"/>
                </a:lnTo>
                <a:lnTo>
                  <a:pt x="5504132" y="3497999"/>
                </a:lnTo>
                <a:lnTo>
                  <a:pt x="5489692" y="3510918"/>
                </a:lnTo>
                <a:lnTo>
                  <a:pt x="5475251" y="3528396"/>
                </a:lnTo>
                <a:lnTo>
                  <a:pt x="5459290" y="3541315"/>
                </a:lnTo>
                <a:lnTo>
                  <a:pt x="5455490" y="3558794"/>
                </a:lnTo>
                <a:lnTo>
                  <a:pt x="5459290" y="3573233"/>
                </a:lnTo>
                <a:lnTo>
                  <a:pt x="5446370" y="3586152"/>
                </a:lnTo>
                <a:lnTo>
                  <a:pt x="5418249" y="3607430"/>
                </a:lnTo>
                <a:lnTo>
                  <a:pt x="5400008" y="3607430"/>
                </a:lnTo>
                <a:lnTo>
                  <a:pt x="5396208" y="3615029"/>
                </a:lnTo>
                <a:lnTo>
                  <a:pt x="5406848" y="3624149"/>
                </a:lnTo>
                <a:lnTo>
                  <a:pt x="5380248" y="3627188"/>
                </a:lnTo>
                <a:lnTo>
                  <a:pt x="5362007" y="3632508"/>
                </a:lnTo>
                <a:lnTo>
                  <a:pt x="5351366" y="3652266"/>
                </a:lnTo>
                <a:lnTo>
                  <a:pt x="5333886" y="3672025"/>
                </a:lnTo>
                <a:lnTo>
                  <a:pt x="5314125" y="3704702"/>
                </a:lnTo>
                <a:lnTo>
                  <a:pt x="5292084" y="3728260"/>
                </a:lnTo>
                <a:lnTo>
                  <a:pt x="5276124" y="3729780"/>
                </a:lnTo>
                <a:lnTo>
                  <a:pt x="5269283" y="3731300"/>
                </a:lnTo>
                <a:lnTo>
                  <a:pt x="5263203" y="3741939"/>
                </a:lnTo>
                <a:lnTo>
                  <a:pt x="5277644" y="3749538"/>
                </a:lnTo>
                <a:lnTo>
                  <a:pt x="5272323" y="3779936"/>
                </a:lnTo>
                <a:lnTo>
                  <a:pt x="5254843" y="3805014"/>
                </a:lnTo>
                <a:lnTo>
                  <a:pt x="5249522" y="3806534"/>
                </a:lnTo>
                <a:lnTo>
                  <a:pt x="5244202" y="3826292"/>
                </a:lnTo>
                <a:lnTo>
                  <a:pt x="5218361" y="3849850"/>
                </a:lnTo>
                <a:lnTo>
                  <a:pt x="5170479" y="3956242"/>
                </a:lnTo>
                <a:lnTo>
                  <a:pt x="5165159" y="3981320"/>
                </a:lnTo>
                <a:lnTo>
                  <a:pt x="5148438" y="3963081"/>
                </a:lnTo>
                <a:lnTo>
                  <a:pt x="5125638" y="4006398"/>
                </a:lnTo>
                <a:lnTo>
                  <a:pt x="5108917" y="4020837"/>
                </a:lnTo>
                <a:lnTo>
                  <a:pt x="5100557" y="4043635"/>
                </a:lnTo>
                <a:lnTo>
                  <a:pt x="5091436" y="4045915"/>
                </a:lnTo>
                <a:lnTo>
                  <a:pt x="5082316" y="4061873"/>
                </a:lnTo>
                <a:lnTo>
                  <a:pt x="5073196" y="4093791"/>
                </a:lnTo>
                <a:lnTo>
                  <a:pt x="5058755" y="4133308"/>
                </a:lnTo>
                <a:lnTo>
                  <a:pt x="5064075" y="4153066"/>
                </a:lnTo>
                <a:lnTo>
                  <a:pt x="5057235" y="4162185"/>
                </a:lnTo>
                <a:lnTo>
                  <a:pt x="5049635" y="4189543"/>
                </a:lnTo>
                <a:lnTo>
                  <a:pt x="5028354" y="4221461"/>
                </a:lnTo>
                <a:lnTo>
                  <a:pt x="5019234" y="4242739"/>
                </a:lnTo>
                <a:lnTo>
                  <a:pt x="5019234" y="4257178"/>
                </a:lnTo>
                <a:lnTo>
                  <a:pt x="5023034" y="4280736"/>
                </a:lnTo>
                <a:lnTo>
                  <a:pt x="5019234" y="4305814"/>
                </a:lnTo>
                <a:lnTo>
                  <a:pt x="5012393" y="4324052"/>
                </a:lnTo>
                <a:lnTo>
                  <a:pt x="5010114" y="4327091"/>
                </a:lnTo>
                <a:lnTo>
                  <a:pt x="5010114" y="4327092"/>
                </a:lnTo>
                <a:lnTo>
                  <a:pt x="5004794" y="4338491"/>
                </a:lnTo>
                <a:lnTo>
                  <a:pt x="4988833" y="4327092"/>
                </a:lnTo>
                <a:lnTo>
                  <a:pt x="4979713" y="4327092"/>
                </a:lnTo>
                <a:lnTo>
                  <a:pt x="4970592" y="4355970"/>
                </a:lnTo>
                <a:lnTo>
                  <a:pt x="4924231" y="4363569"/>
                </a:lnTo>
                <a:lnTo>
                  <a:pt x="4798826" y="4350650"/>
                </a:lnTo>
                <a:lnTo>
                  <a:pt x="4769945" y="4355970"/>
                </a:lnTo>
                <a:lnTo>
                  <a:pt x="4714463" y="4375728"/>
                </a:lnTo>
                <a:lnTo>
                  <a:pt x="4690902" y="4393967"/>
                </a:lnTo>
                <a:lnTo>
                  <a:pt x="4656700" y="4411446"/>
                </a:lnTo>
                <a:lnTo>
                  <a:pt x="4638460" y="4425884"/>
                </a:lnTo>
                <a:lnTo>
                  <a:pt x="4631619" y="4438803"/>
                </a:lnTo>
                <a:lnTo>
                  <a:pt x="4602738" y="4453242"/>
                </a:lnTo>
                <a:lnTo>
                  <a:pt x="4588298" y="4465401"/>
                </a:lnTo>
                <a:lnTo>
                  <a:pt x="4581457" y="4454762"/>
                </a:lnTo>
                <a:lnTo>
                  <a:pt x="4548776" y="4460082"/>
                </a:lnTo>
                <a:lnTo>
                  <a:pt x="4532816" y="4458562"/>
                </a:lnTo>
                <a:lnTo>
                  <a:pt x="4522175" y="4458562"/>
                </a:lnTo>
                <a:lnTo>
                  <a:pt x="4518375" y="4479840"/>
                </a:lnTo>
                <a:lnTo>
                  <a:pt x="4523695" y="4490479"/>
                </a:lnTo>
                <a:lnTo>
                  <a:pt x="4534336" y="4478320"/>
                </a:lnTo>
                <a:lnTo>
                  <a:pt x="4551056" y="4469201"/>
                </a:lnTo>
                <a:lnTo>
                  <a:pt x="4561697" y="4470721"/>
                </a:lnTo>
                <a:lnTo>
                  <a:pt x="4548776" y="4492759"/>
                </a:lnTo>
                <a:lnTo>
                  <a:pt x="4543456" y="4515557"/>
                </a:lnTo>
                <a:lnTo>
                  <a:pt x="4531296" y="4528476"/>
                </a:lnTo>
                <a:lnTo>
                  <a:pt x="4506215" y="4483640"/>
                </a:lnTo>
                <a:lnTo>
                  <a:pt x="4495574" y="4483640"/>
                </a:lnTo>
                <a:lnTo>
                  <a:pt x="4477333" y="4473001"/>
                </a:lnTo>
                <a:lnTo>
                  <a:pt x="4469733" y="4449443"/>
                </a:lnTo>
                <a:lnTo>
                  <a:pt x="4444652" y="4447923"/>
                </a:lnTo>
                <a:lnTo>
                  <a:pt x="4430212" y="4428164"/>
                </a:lnTo>
                <a:lnTo>
                  <a:pt x="4428692" y="4413725"/>
                </a:lnTo>
                <a:lnTo>
                  <a:pt x="4437812" y="4390167"/>
                </a:lnTo>
                <a:lnTo>
                  <a:pt x="4424891" y="4374209"/>
                </a:lnTo>
                <a:lnTo>
                  <a:pt x="4394490" y="4391687"/>
                </a:lnTo>
                <a:lnTo>
                  <a:pt x="4373209" y="4399287"/>
                </a:lnTo>
                <a:lnTo>
                  <a:pt x="4348128" y="4386368"/>
                </a:lnTo>
                <a:lnTo>
                  <a:pt x="4340528" y="4374209"/>
                </a:lnTo>
                <a:lnTo>
                  <a:pt x="4369409" y="4375728"/>
                </a:lnTo>
                <a:lnTo>
                  <a:pt x="4378530" y="4352930"/>
                </a:lnTo>
                <a:lnTo>
                  <a:pt x="4378530" y="4321773"/>
                </a:lnTo>
                <a:lnTo>
                  <a:pt x="4358769" y="4309614"/>
                </a:lnTo>
                <a:lnTo>
                  <a:pt x="4319247" y="4333172"/>
                </a:lnTo>
                <a:lnTo>
                  <a:pt x="4297966" y="4333172"/>
                </a:lnTo>
                <a:lnTo>
                  <a:pt x="4326088" y="4355970"/>
                </a:lnTo>
                <a:lnTo>
                  <a:pt x="4326088" y="4363569"/>
                </a:lnTo>
                <a:lnTo>
                  <a:pt x="4307087" y="4363569"/>
                </a:lnTo>
                <a:lnTo>
                  <a:pt x="4279726" y="4374209"/>
                </a:lnTo>
                <a:lnTo>
                  <a:pt x="4254645" y="4390167"/>
                </a:lnTo>
                <a:lnTo>
                  <a:pt x="4229564" y="4422845"/>
                </a:lnTo>
                <a:lnTo>
                  <a:pt x="4188522" y="4437284"/>
                </a:lnTo>
                <a:lnTo>
                  <a:pt x="4155841" y="4442603"/>
                </a:lnTo>
                <a:lnTo>
                  <a:pt x="4149001" y="4429684"/>
                </a:lnTo>
                <a:lnTo>
                  <a:pt x="4105679" y="4406126"/>
                </a:lnTo>
                <a:lnTo>
                  <a:pt x="4066158" y="4375728"/>
                </a:lnTo>
                <a:lnTo>
                  <a:pt x="4046397" y="4366609"/>
                </a:lnTo>
                <a:lnTo>
                  <a:pt x="4013716" y="4359770"/>
                </a:lnTo>
                <a:lnTo>
                  <a:pt x="3967354" y="4340011"/>
                </a:lnTo>
                <a:lnTo>
                  <a:pt x="3947593" y="4343811"/>
                </a:lnTo>
                <a:lnTo>
                  <a:pt x="3927832" y="4355970"/>
                </a:lnTo>
                <a:lnTo>
                  <a:pt x="3911872" y="4327092"/>
                </a:lnTo>
                <a:lnTo>
                  <a:pt x="3872350" y="4300494"/>
                </a:lnTo>
                <a:lnTo>
                  <a:pt x="3844989" y="4296695"/>
                </a:lnTo>
                <a:lnTo>
                  <a:pt x="3844989" y="4293655"/>
                </a:lnTo>
                <a:lnTo>
                  <a:pt x="3871471" y="3866315"/>
                </a:lnTo>
                <a:lnTo>
                  <a:pt x="3844988" y="4293655"/>
                </a:lnTo>
                <a:lnTo>
                  <a:pt x="3844988" y="4296695"/>
                </a:lnTo>
                <a:lnTo>
                  <a:pt x="3829028" y="4295175"/>
                </a:lnTo>
                <a:lnTo>
                  <a:pt x="3797107" y="4273897"/>
                </a:lnTo>
                <a:lnTo>
                  <a:pt x="3777346" y="4246539"/>
                </a:lnTo>
                <a:lnTo>
                  <a:pt x="3764425" y="4216142"/>
                </a:lnTo>
                <a:lnTo>
                  <a:pt x="3743144" y="4197903"/>
                </a:lnTo>
                <a:lnTo>
                  <a:pt x="3715784" y="4127989"/>
                </a:lnTo>
                <a:lnTo>
                  <a:pt x="3715784" y="4115830"/>
                </a:lnTo>
                <a:lnTo>
                  <a:pt x="3728704" y="4092272"/>
                </a:lnTo>
                <a:lnTo>
                  <a:pt x="3732504" y="4061874"/>
                </a:lnTo>
                <a:lnTo>
                  <a:pt x="3712743" y="3993479"/>
                </a:lnTo>
                <a:lnTo>
                  <a:pt x="3662582" y="3918246"/>
                </a:lnTo>
                <a:lnTo>
                  <a:pt x="3680062" y="3880249"/>
                </a:lnTo>
                <a:lnTo>
                  <a:pt x="3676262" y="3874929"/>
                </a:lnTo>
                <a:lnTo>
                  <a:pt x="3642821" y="3877209"/>
                </a:lnTo>
                <a:lnTo>
                  <a:pt x="3606339" y="3893168"/>
                </a:lnTo>
                <a:lnTo>
                  <a:pt x="3566818" y="3907606"/>
                </a:lnTo>
                <a:lnTo>
                  <a:pt x="3541737" y="3909126"/>
                </a:lnTo>
                <a:lnTo>
                  <a:pt x="3525776" y="3900007"/>
                </a:lnTo>
                <a:lnTo>
                  <a:pt x="3544017" y="3878729"/>
                </a:lnTo>
                <a:lnTo>
                  <a:pt x="3563778" y="3840732"/>
                </a:lnTo>
                <a:lnTo>
                  <a:pt x="3574418" y="3805015"/>
                </a:lnTo>
                <a:lnTo>
                  <a:pt x="3574418" y="3765498"/>
                </a:lnTo>
                <a:lnTo>
                  <a:pt x="3561498" y="3724461"/>
                </a:lnTo>
                <a:lnTo>
                  <a:pt x="3541737" y="3694063"/>
                </a:lnTo>
                <a:lnTo>
                  <a:pt x="3525776" y="3679625"/>
                </a:lnTo>
                <a:lnTo>
                  <a:pt x="3495375" y="3733580"/>
                </a:lnTo>
                <a:lnTo>
                  <a:pt x="3491575" y="3763978"/>
                </a:lnTo>
                <a:lnTo>
                  <a:pt x="3482454" y="3790576"/>
                </a:lnTo>
                <a:lnTo>
                  <a:pt x="3477134" y="3819453"/>
                </a:lnTo>
                <a:lnTo>
                  <a:pt x="3474094" y="3826293"/>
                </a:lnTo>
                <a:lnTo>
                  <a:pt x="3452053" y="3820973"/>
                </a:lnTo>
                <a:lnTo>
                  <a:pt x="3425452" y="3833892"/>
                </a:lnTo>
                <a:lnTo>
                  <a:pt x="3398091" y="3832372"/>
                </a:lnTo>
                <a:lnTo>
                  <a:pt x="3375290" y="3846051"/>
                </a:lnTo>
                <a:lnTo>
                  <a:pt x="3358570" y="3832372"/>
                </a:lnTo>
                <a:lnTo>
                  <a:pt x="3371490" y="3786776"/>
                </a:lnTo>
                <a:lnTo>
                  <a:pt x="3405692" y="3790576"/>
                </a:lnTo>
                <a:lnTo>
                  <a:pt x="3430772" y="3776137"/>
                </a:lnTo>
                <a:lnTo>
                  <a:pt x="3439893" y="3741940"/>
                </a:lnTo>
                <a:lnTo>
                  <a:pt x="3442933" y="3715342"/>
                </a:lnTo>
                <a:lnTo>
                  <a:pt x="3439893" y="3711542"/>
                </a:lnTo>
                <a:lnTo>
                  <a:pt x="3437613" y="3702423"/>
                </a:lnTo>
                <a:lnTo>
                  <a:pt x="3441413" y="3688744"/>
                </a:lnTo>
                <a:lnTo>
                  <a:pt x="3441413" y="3666706"/>
                </a:lnTo>
                <a:lnTo>
                  <a:pt x="3455854" y="3637828"/>
                </a:lnTo>
                <a:lnTo>
                  <a:pt x="3471814" y="3600591"/>
                </a:lnTo>
                <a:lnTo>
                  <a:pt x="3487775" y="3592992"/>
                </a:lnTo>
                <a:lnTo>
                  <a:pt x="3500695" y="3567914"/>
                </a:lnTo>
                <a:lnTo>
                  <a:pt x="3506015" y="3508638"/>
                </a:lnTo>
                <a:lnTo>
                  <a:pt x="3518936" y="3512438"/>
                </a:lnTo>
                <a:lnTo>
                  <a:pt x="3515136" y="3494199"/>
                </a:lnTo>
                <a:lnTo>
                  <a:pt x="3509816" y="3476721"/>
                </a:lnTo>
                <a:lnTo>
                  <a:pt x="3509816" y="3453163"/>
                </a:lnTo>
                <a:lnTo>
                  <a:pt x="3499175" y="3446323"/>
                </a:lnTo>
                <a:lnTo>
                  <a:pt x="3500695" y="3421245"/>
                </a:lnTo>
                <a:lnTo>
                  <a:pt x="3490055" y="3408326"/>
                </a:lnTo>
                <a:lnTo>
                  <a:pt x="3482454" y="3428085"/>
                </a:lnTo>
                <a:lnTo>
                  <a:pt x="3482454" y="3476721"/>
                </a:lnTo>
                <a:lnTo>
                  <a:pt x="3470294" y="3480521"/>
                </a:lnTo>
                <a:lnTo>
                  <a:pt x="3450533" y="3508638"/>
                </a:lnTo>
                <a:lnTo>
                  <a:pt x="3437613" y="3533716"/>
                </a:lnTo>
                <a:lnTo>
                  <a:pt x="3421652" y="3561074"/>
                </a:lnTo>
                <a:lnTo>
                  <a:pt x="3417852" y="3578553"/>
                </a:lnTo>
                <a:lnTo>
                  <a:pt x="3405692" y="3596791"/>
                </a:lnTo>
                <a:lnTo>
                  <a:pt x="3380611" y="3595271"/>
                </a:lnTo>
                <a:lnTo>
                  <a:pt x="3369970" y="3598311"/>
                </a:lnTo>
                <a:lnTo>
                  <a:pt x="3366170" y="3612750"/>
                </a:lnTo>
                <a:lnTo>
                  <a:pt x="3331969" y="3627189"/>
                </a:lnTo>
                <a:lnTo>
                  <a:pt x="3319048" y="3641628"/>
                </a:lnTo>
                <a:lnTo>
                  <a:pt x="3303088" y="3649227"/>
                </a:lnTo>
                <a:lnTo>
                  <a:pt x="3287127" y="3684944"/>
                </a:lnTo>
                <a:lnTo>
                  <a:pt x="3262046" y="3713822"/>
                </a:lnTo>
                <a:lnTo>
                  <a:pt x="3238485" y="3731300"/>
                </a:lnTo>
                <a:lnTo>
                  <a:pt x="3229365" y="3760178"/>
                </a:lnTo>
                <a:lnTo>
                  <a:pt x="3242285" y="3758658"/>
                </a:lnTo>
                <a:lnTo>
                  <a:pt x="3242285" y="3799695"/>
                </a:lnTo>
                <a:lnTo>
                  <a:pt x="3229365" y="3786776"/>
                </a:lnTo>
                <a:lnTo>
                  <a:pt x="3211884" y="3792856"/>
                </a:lnTo>
                <a:lnTo>
                  <a:pt x="3189843" y="3763978"/>
                </a:lnTo>
                <a:lnTo>
                  <a:pt x="3167042" y="3751059"/>
                </a:lnTo>
                <a:lnTo>
                  <a:pt x="3154122" y="3733580"/>
                </a:lnTo>
                <a:lnTo>
                  <a:pt x="3132841" y="3731300"/>
                </a:lnTo>
                <a:lnTo>
                  <a:pt x="3130561" y="3708502"/>
                </a:lnTo>
                <a:lnTo>
                  <a:pt x="3168562" y="3736620"/>
                </a:lnTo>
                <a:lnTo>
                  <a:pt x="3173883" y="3715342"/>
                </a:lnTo>
                <a:lnTo>
                  <a:pt x="3167042" y="3681145"/>
                </a:lnTo>
                <a:lnTo>
                  <a:pt x="3154122" y="3665186"/>
                </a:lnTo>
                <a:lnTo>
                  <a:pt x="3148802" y="3630989"/>
                </a:lnTo>
                <a:lnTo>
                  <a:pt x="3130561" y="3602111"/>
                </a:lnTo>
                <a:lnTo>
                  <a:pt x="3109280" y="3586152"/>
                </a:lnTo>
                <a:lnTo>
                  <a:pt x="3100160" y="3542836"/>
                </a:lnTo>
                <a:lnTo>
                  <a:pt x="3089520" y="3530677"/>
                </a:lnTo>
                <a:lnTo>
                  <a:pt x="3078879" y="3508638"/>
                </a:lnTo>
                <a:lnTo>
                  <a:pt x="3065959" y="3513958"/>
                </a:lnTo>
                <a:lnTo>
                  <a:pt x="3039358" y="3501799"/>
                </a:lnTo>
                <a:lnTo>
                  <a:pt x="3015797" y="3487360"/>
                </a:lnTo>
                <a:lnTo>
                  <a:pt x="2998316" y="3466082"/>
                </a:lnTo>
                <a:lnTo>
                  <a:pt x="2998316" y="3441004"/>
                </a:lnTo>
                <a:lnTo>
                  <a:pt x="3010477" y="3442524"/>
                </a:lnTo>
                <a:lnTo>
                  <a:pt x="3015797" y="3408326"/>
                </a:lnTo>
                <a:lnTo>
                  <a:pt x="2964115" y="3393887"/>
                </a:lnTo>
                <a:lnTo>
                  <a:pt x="2911673" y="3342212"/>
                </a:lnTo>
                <a:lnTo>
                  <a:pt x="2897232" y="3336892"/>
                </a:lnTo>
                <a:lnTo>
                  <a:pt x="2902552" y="3354371"/>
                </a:lnTo>
                <a:lnTo>
                  <a:pt x="2879751" y="3352851"/>
                </a:lnTo>
                <a:lnTo>
                  <a:pt x="2854670" y="3336892"/>
                </a:lnTo>
                <a:lnTo>
                  <a:pt x="2800708" y="3311814"/>
                </a:lnTo>
                <a:lnTo>
                  <a:pt x="2786268" y="3314854"/>
                </a:lnTo>
                <a:lnTo>
                  <a:pt x="2764987" y="3327773"/>
                </a:lnTo>
                <a:lnTo>
                  <a:pt x="2758907" y="3327773"/>
                </a:lnTo>
                <a:lnTo>
                  <a:pt x="2742946" y="3320173"/>
                </a:lnTo>
                <a:lnTo>
                  <a:pt x="2673024" y="3260898"/>
                </a:lnTo>
                <a:lnTo>
                  <a:pt x="2644142" y="3252539"/>
                </a:lnTo>
                <a:lnTo>
                  <a:pt x="2615261" y="3248739"/>
                </a:lnTo>
                <a:lnTo>
                  <a:pt x="2565099" y="3248739"/>
                </a:lnTo>
                <a:lnTo>
                  <a:pt x="2484536" y="3260898"/>
                </a:lnTo>
                <a:lnTo>
                  <a:pt x="2381932" y="3260898"/>
                </a:lnTo>
                <a:lnTo>
                  <a:pt x="2334050" y="3264698"/>
                </a:lnTo>
                <a:lnTo>
                  <a:pt x="2290729" y="3288256"/>
                </a:lnTo>
                <a:lnTo>
                  <a:pt x="2290729" y="3288255"/>
                </a:lnTo>
                <a:lnTo>
                  <a:pt x="2240567" y="3314853"/>
                </a:lnTo>
                <a:lnTo>
                  <a:pt x="2190405" y="3350570"/>
                </a:lnTo>
                <a:lnTo>
                  <a:pt x="2128843" y="3358170"/>
                </a:lnTo>
                <a:lnTo>
                  <a:pt x="2089321" y="3377928"/>
                </a:lnTo>
                <a:lnTo>
                  <a:pt x="2039159" y="3388567"/>
                </a:lnTo>
                <a:lnTo>
                  <a:pt x="1953276" y="3392367"/>
                </a:lnTo>
                <a:lnTo>
                  <a:pt x="1922875" y="3387047"/>
                </a:lnTo>
                <a:lnTo>
                  <a:pt x="1886393" y="3397686"/>
                </a:lnTo>
                <a:lnTo>
                  <a:pt x="1863593" y="3421245"/>
                </a:lnTo>
                <a:lnTo>
                  <a:pt x="1802030" y="3462281"/>
                </a:lnTo>
                <a:lnTo>
                  <a:pt x="1760989" y="3476720"/>
                </a:lnTo>
                <a:lnTo>
                  <a:pt x="1741228" y="3494199"/>
                </a:lnTo>
                <a:lnTo>
                  <a:pt x="1723747" y="3505598"/>
                </a:lnTo>
                <a:lnTo>
                  <a:pt x="1696386" y="3510917"/>
                </a:lnTo>
                <a:lnTo>
                  <a:pt x="1665985" y="3530676"/>
                </a:lnTo>
                <a:lnTo>
                  <a:pt x="1656865" y="3561073"/>
                </a:lnTo>
                <a:lnTo>
                  <a:pt x="1650024" y="3598310"/>
                </a:lnTo>
                <a:lnTo>
                  <a:pt x="1638624" y="3611229"/>
                </a:lnTo>
                <a:lnTo>
                  <a:pt x="1626463" y="3636307"/>
                </a:lnTo>
                <a:lnTo>
                  <a:pt x="1619623" y="3657586"/>
                </a:lnTo>
                <a:lnTo>
                  <a:pt x="1574021" y="3674304"/>
                </a:lnTo>
                <a:lnTo>
                  <a:pt x="1552741" y="3675824"/>
                </a:lnTo>
                <a:lnTo>
                  <a:pt x="1529180" y="3670505"/>
                </a:lnTo>
                <a:lnTo>
                  <a:pt x="1479018" y="3679624"/>
                </a:lnTo>
                <a:lnTo>
                  <a:pt x="1427336" y="3697102"/>
                </a:lnTo>
                <a:lnTo>
                  <a:pt x="1412895" y="3682664"/>
                </a:lnTo>
                <a:lnTo>
                  <a:pt x="1399975" y="3677344"/>
                </a:lnTo>
                <a:lnTo>
                  <a:pt x="1385534" y="3684943"/>
                </a:lnTo>
                <a:lnTo>
                  <a:pt x="1348293" y="3691783"/>
                </a:lnTo>
                <a:lnTo>
                  <a:pt x="1307251" y="3688743"/>
                </a:lnTo>
                <a:lnTo>
                  <a:pt x="1278370" y="3690263"/>
                </a:lnTo>
                <a:lnTo>
                  <a:pt x="1240368" y="3711541"/>
                </a:lnTo>
                <a:lnTo>
                  <a:pt x="1137764" y="3720661"/>
                </a:lnTo>
                <a:lnTo>
                  <a:pt x="1112683" y="3735099"/>
                </a:lnTo>
                <a:lnTo>
                  <a:pt x="1092923" y="3758657"/>
                </a:lnTo>
                <a:lnTo>
                  <a:pt x="1084562" y="3778416"/>
                </a:lnTo>
                <a:lnTo>
                  <a:pt x="1089883" y="3790575"/>
                </a:lnTo>
                <a:lnTo>
                  <a:pt x="1086082" y="3790575"/>
                </a:lnTo>
                <a:lnTo>
                  <a:pt x="1071642" y="3808813"/>
                </a:lnTo>
                <a:lnTo>
                  <a:pt x="1046561" y="3817933"/>
                </a:lnTo>
                <a:lnTo>
                  <a:pt x="1005519" y="3828572"/>
                </a:lnTo>
                <a:lnTo>
                  <a:pt x="975118" y="3857450"/>
                </a:lnTo>
                <a:lnTo>
                  <a:pt x="956877" y="3882528"/>
                </a:lnTo>
                <a:lnTo>
                  <a:pt x="947757" y="3900006"/>
                </a:lnTo>
                <a:lnTo>
                  <a:pt x="931796" y="3918245"/>
                </a:lnTo>
                <a:lnTo>
                  <a:pt x="913556" y="3927364"/>
                </a:lnTo>
                <a:lnTo>
                  <a:pt x="888475" y="3918245"/>
                </a:lnTo>
                <a:lnTo>
                  <a:pt x="890755" y="3943323"/>
                </a:lnTo>
                <a:lnTo>
                  <a:pt x="870994" y="3938003"/>
                </a:lnTo>
                <a:lnTo>
                  <a:pt x="852753" y="3950162"/>
                </a:lnTo>
                <a:lnTo>
                  <a:pt x="834513" y="3934203"/>
                </a:lnTo>
                <a:lnTo>
                  <a:pt x="759270" y="3950162"/>
                </a:lnTo>
                <a:lnTo>
                  <a:pt x="719748" y="3948642"/>
                </a:lnTo>
                <a:lnTo>
                  <a:pt x="701507" y="3934203"/>
                </a:lnTo>
                <a:lnTo>
                  <a:pt x="678707" y="3928884"/>
                </a:lnTo>
                <a:lnTo>
                  <a:pt x="680227" y="3932684"/>
                </a:lnTo>
                <a:lnTo>
                  <a:pt x="655146" y="3932684"/>
                </a:lnTo>
                <a:lnTo>
                  <a:pt x="614104" y="3902286"/>
                </a:lnTo>
                <a:lnTo>
                  <a:pt x="590543" y="3882528"/>
                </a:lnTo>
                <a:lnTo>
                  <a:pt x="561662" y="3864289"/>
                </a:lnTo>
                <a:lnTo>
                  <a:pt x="538861" y="3858969"/>
                </a:lnTo>
                <a:lnTo>
                  <a:pt x="506180" y="3857450"/>
                </a:lnTo>
                <a:lnTo>
                  <a:pt x="490219" y="3786775"/>
                </a:lnTo>
                <a:lnTo>
                  <a:pt x="486420" y="3754858"/>
                </a:lnTo>
                <a:lnTo>
                  <a:pt x="486420" y="3753338"/>
                </a:lnTo>
                <a:lnTo>
                  <a:pt x="511500" y="3760177"/>
                </a:lnTo>
                <a:lnTo>
                  <a:pt x="532781" y="3753338"/>
                </a:lnTo>
                <a:lnTo>
                  <a:pt x="551022" y="3710021"/>
                </a:lnTo>
                <a:lnTo>
                  <a:pt x="560142" y="3674304"/>
                </a:lnTo>
                <a:lnTo>
                  <a:pt x="556342" y="3650746"/>
                </a:lnTo>
                <a:lnTo>
                  <a:pt x="540382" y="3620349"/>
                </a:lnTo>
                <a:lnTo>
                  <a:pt x="535062" y="3586151"/>
                </a:lnTo>
                <a:lnTo>
                  <a:pt x="540382" y="3600590"/>
                </a:lnTo>
                <a:lnTo>
                  <a:pt x="544181" y="3571712"/>
                </a:lnTo>
                <a:lnTo>
                  <a:pt x="532781" y="3521556"/>
                </a:lnTo>
                <a:lnTo>
                  <a:pt x="531261" y="3476720"/>
                </a:lnTo>
                <a:lnTo>
                  <a:pt x="520620" y="3444043"/>
                </a:lnTo>
                <a:lnTo>
                  <a:pt x="465138" y="3356650"/>
                </a:lnTo>
                <a:lnTo>
                  <a:pt x="454498" y="3329292"/>
                </a:lnTo>
                <a:lnTo>
                  <a:pt x="437777" y="3314853"/>
                </a:lnTo>
                <a:lnTo>
                  <a:pt x="416496" y="3289775"/>
                </a:lnTo>
                <a:lnTo>
                  <a:pt x="392936" y="3248738"/>
                </a:lnTo>
                <a:lnTo>
                  <a:pt x="373176" y="3185663"/>
                </a:lnTo>
                <a:lnTo>
                  <a:pt x="361014" y="3106630"/>
                </a:lnTo>
                <a:lnTo>
                  <a:pt x="346574" y="3076232"/>
                </a:lnTo>
                <a:lnTo>
                  <a:pt x="294132" y="3013157"/>
                </a:lnTo>
                <a:lnTo>
                  <a:pt x="283491" y="2977440"/>
                </a:lnTo>
                <a:lnTo>
                  <a:pt x="253090" y="2947043"/>
                </a:lnTo>
                <a:lnTo>
                  <a:pt x="213570" y="2895367"/>
                </a:lnTo>
                <a:lnTo>
                  <a:pt x="204448" y="2842931"/>
                </a:lnTo>
                <a:lnTo>
                  <a:pt x="179367" y="2799614"/>
                </a:lnTo>
                <a:lnTo>
                  <a:pt x="155807" y="2751738"/>
                </a:lnTo>
                <a:lnTo>
                  <a:pt x="123885" y="2737299"/>
                </a:lnTo>
                <a:lnTo>
                  <a:pt x="96525" y="2712221"/>
                </a:lnTo>
                <a:lnTo>
                  <a:pt x="75243" y="2693983"/>
                </a:lnTo>
                <a:lnTo>
                  <a:pt x="66123" y="2670425"/>
                </a:lnTo>
                <a:lnTo>
                  <a:pt x="48642" y="2659786"/>
                </a:lnTo>
                <a:lnTo>
                  <a:pt x="34202" y="2636227"/>
                </a:lnTo>
                <a:lnTo>
                  <a:pt x="34202" y="2622549"/>
                </a:lnTo>
                <a:lnTo>
                  <a:pt x="41042" y="2634708"/>
                </a:lnTo>
                <a:lnTo>
                  <a:pt x="53962" y="2633188"/>
                </a:lnTo>
                <a:lnTo>
                  <a:pt x="64603" y="2636227"/>
                </a:lnTo>
                <a:lnTo>
                  <a:pt x="73723" y="2654466"/>
                </a:lnTo>
                <a:lnTo>
                  <a:pt x="80563" y="2679544"/>
                </a:lnTo>
                <a:lnTo>
                  <a:pt x="91204" y="2672705"/>
                </a:lnTo>
                <a:lnTo>
                  <a:pt x="100324" y="2687143"/>
                </a:lnTo>
                <a:lnTo>
                  <a:pt x="118566" y="2687143"/>
                </a:lnTo>
                <a:lnTo>
                  <a:pt x="130725" y="2670425"/>
                </a:lnTo>
                <a:lnTo>
                  <a:pt x="123885" y="2647627"/>
                </a:lnTo>
                <a:lnTo>
                  <a:pt x="96525" y="2627868"/>
                </a:lnTo>
                <a:lnTo>
                  <a:pt x="55483" y="2555674"/>
                </a:lnTo>
                <a:lnTo>
                  <a:pt x="50163" y="2529076"/>
                </a:lnTo>
                <a:lnTo>
                  <a:pt x="63083" y="2537435"/>
                </a:lnTo>
                <a:lnTo>
                  <a:pt x="79043" y="2563273"/>
                </a:lnTo>
                <a:lnTo>
                  <a:pt x="100324" y="2624068"/>
                </a:lnTo>
                <a:lnTo>
                  <a:pt x="118566" y="2595191"/>
                </a:lnTo>
                <a:lnTo>
                  <a:pt x="129205" y="2616469"/>
                </a:lnTo>
                <a:lnTo>
                  <a:pt x="136046" y="2645347"/>
                </a:lnTo>
                <a:lnTo>
                  <a:pt x="155807" y="2645347"/>
                </a:lnTo>
                <a:lnTo>
                  <a:pt x="167208" y="2624068"/>
                </a:lnTo>
                <a:lnTo>
                  <a:pt x="167208" y="2589871"/>
                </a:lnTo>
                <a:lnTo>
                  <a:pt x="155807" y="2545035"/>
                </a:lnTo>
                <a:lnTo>
                  <a:pt x="134525" y="2526796"/>
                </a:lnTo>
                <a:lnTo>
                  <a:pt x="113246" y="2498679"/>
                </a:lnTo>
                <a:lnTo>
                  <a:pt x="109445" y="2507038"/>
                </a:lnTo>
                <a:lnTo>
                  <a:pt x="109445" y="2487279"/>
                </a:lnTo>
                <a:lnTo>
                  <a:pt x="85884" y="2459162"/>
                </a:lnTo>
                <a:lnTo>
                  <a:pt x="60803" y="2415845"/>
                </a:lnTo>
                <a:lnTo>
                  <a:pt x="12161" y="2351250"/>
                </a:lnTo>
                <a:lnTo>
                  <a:pt x="0" y="2270697"/>
                </a:lnTo>
                <a:lnTo>
                  <a:pt x="9121" y="2243339"/>
                </a:lnTo>
                <a:lnTo>
                  <a:pt x="39522" y="2200022"/>
                </a:lnTo>
                <a:lnTo>
                  <a:pt x="41042" y="2174945"/>
                </a:lnTo>
                <a:lnTo>
                  <a:pt x="34202" y="2152146"/>
                </a:lnTo>
                <a:lnTo>
                  <a:pt x="30401" y="2098191"/>
                </a:lnTo>
                <a:lnTo>
                  <a:pt x="5320" y="2067793"/>
                </a:lnTo>
                <a:lnTo>
                  <a:pt x="10641" y="2004718"/>
                </a:lnTo>
                <a:lnTo>
                  <a:pt x="21281" y="1979640"/>
                </a:lnTo>
                <a:lnTo>
                  <a:pt x="31921" y="1936324"/>
                </a:lnTo>
                <a:lnTo>
                  <a:pt x="43322" y="1927204"/>
                </a:lnTo>
                <a:lnTo>
                  <a:pt x="55483" y="1911246"/>
                </a:lnTo>
                <a:lnTo>
                  <a:pt x="60803" y="1952282"/>
                </a:lnTo>
                <a:lnTo>
                  <a:pt x="59284" y="1961402"/>
                </a:lnTo>
                <a:lnTo>
                  <a:pt x="55483" y="1972041"/>
                </a:lnTo>
                <a:lnTo>
                  <a:pt x="55483" y="1986480"/>
                </a:lnTo>
                <a:lnTo>
                  <a:pt x="64603" y="1990279"/>
                </a:lnTo>
                <a:lnTo>
                  <a:pt x="64603" y="2010038"/>
                </a:lnTo>
                <a:lnTo>
                  <a:pt x="63083" y="2025996"/>
                </a:lnTo>
                <a:lnTo>
                  <a:pt x="75243" y="2029796"/>
                </a:lnTo>
                <a:lnTo>
                  <a:pt x="95004" y="2006238"/>
                </a:lnTo>
                <a:lnTo>
                  <a:pt x="102604" y="1969001"/>
                </a:lnTo>
                <a:lnTo>
                  <a:pt x="122365" y="1921885"/>
                </a:lnTo>
                <a:lnTo>
                  <a:pt x="139846" y="1911246"/>
                </a:lnTo>
                <a:lnTo>
                  <a:pt x="159606" y="1895287"/>
                </a:lnTo>
                <a:lnTo>
                  <a:pt x="175567" y="1887688"/>
                </a:lnTo>
                <a:lnTo>
                  <a:pt x="193808" y="1866409"/>
                </a:lnTo>
                <a:lnTo>
                  <a:pt x="243970" y="1850451"/>
                </a:lnTo>
                <a:lnTo>
                  <a:pt x="253090" y="1825373"/>
                </a:lnTo>
                <a:lnTo>
                  <a:pt x="271331" y="1803334"/>
                </a:lnTo>
                <a:lnTo>
                  <a:pt x="288811" y="1789655"/>
                </a:lnTo>
                <a:lnTo>
                  <a:pt x="301732" y="1760778"/>
                </a:lnTo>
                <a:lnTo>
                  <a:pt x="337453" y="1737220"/>
                </a:lnTo>
                <a:lnTo>
                  <a:pt x="351894" y="1721261"/>
                </a:lnTo>
                <a:lnTo>
                  <a:pt x="371655" y="1710622"/>
                </a:lnTo>
                <a:lnTo>
                  <a:pt x="414976" y="1671105"/>
                </a:lnTo>
                <a:lnTo>
                  <a:pt x="423337" y="1667305"/>
                </a:lnTo>
                <a:lnTo>
                  <a:pt x="430937" y="1672625"/>
                </a:lnTo>
                <a:lnTo>
                  <a:pt x="475779" y="1671105"/>
                </a:lnTo>
                <a:lnTo>
                  <a:pt x="499340" y="1676424"/>
                </a:lnTo>
                <a:lnTo>
                  <a:pt x="525941" y="1676424"/>
                </a:lnTo>
                <a:lnTo>
                  <a:pt x="549502" y="1668825"/>
                </a:lnTo>
                <a:lnTo>
                  <a:pt x="570782" y="1659706"/>
                </a:lnTo>
                <a:lnTo>
                  <a:pt x="595863" y="1631588"/>
                </a:lnTo>
                <a:lnTo>
                  <a:pt x="623224" y="1613350"/>
                </a:lnTo>
                <a:lnTo>
                  <a:pt x="648306" y="1604230"/>
                </a:lnTo>
                <a:lnTo>
                  <a:pt x="676426" y="1600431"/>
                </a:lnTo>
                <a:lnTo>
                  <a:pt x="701507" y="1592071"/>
                </a:lnTo>
                <a:lnTo>
                  <a:pt x="755470" y="1532796"/>
                </a:lnTo>
                <a:lnTo>
                  <a:pt x="791951" y="1528996"/>
                </a:lnTo>
                <a:lnTo>
                  <a:pt x="818552" y="1539635"/>
                </a:lnTo>
                <a:lnTo>
                  <a:pt x="851233" y="1522157"/>
                </a:lnTo>
                <a:lnTo>
                  <a:pt x="884675" y="1518357"/>
                </a:lnTo>
                <a:lnTo>
                  <a:pt x="908236" y="1510758"/>
                </a:lnTo>
                <a:lnTo>
                  <a:pt x="933316" y="1493279"/>
                </a:lnTo>
                <a:lnTo>
                  <a:pt x="997919" y="1473521"/>
                </a:lnTo>
                <a:lnTo>
                  <a:pt x="1028320" y="1455284"/>
                </a:lnTo>
                <a:lnTo>
                  <a:pt x="1048081" y="1439325"/>
                </a:lnTo>
                <a:lnTo>
                  <a:pt x="1105843" y="1376251"/>
                </a:lnTo>
                <a:lnTo>
                  <a:pt x="1112683" y="1356492"/>
                </a:lnTo>
                <a:lnTo>
                  <a:pt x="1112683" y="1329894"/>
                </a:lnTo>
                <a:lnTo>
                  <a:pt x="1132444" y="1297217"/>
                </a:lnTo>
                <a:lnTo>
                  <a:pt x="1136244" y="1285058"/>
                </a:lnTo>
                <a:lnTo>
                  <a:pt x="1137764" y="1266819"/>
                </a:lnTo>
                <a:lnTo>
                  <a:pt x="1156005" y="1266819"/>
                </a:lnTo>
                <a:lnTo>
                  <a:pt x="1209967" y="1203744"/>
                </a:lnTo>
                <a:lnTo>
                  <a:pt x="1216807" y="1187786"/>
                </a:lnTo>
                <a:lnTo>
                  <a:pt x="1206167" y="1182466"/>
                </a:lnTo>
                <a:lnTo>
                  <a:pt x="1181086" y="1101912"/>
                </a:lnTo>
                <a:lnTo>
                  <a:pt x="1181086" y="1067715"/>
                </a:lnTo>
                <a:lnTo>
                  <a:pt x="1200847" y="1029718"/>
                </a:lnTo>
                <a:lnTo>
                  <a:pt x="1211487" y="1021359"/>
                </a:lnTo>
                <a:lnTo>
                  <a:pt x="1228208" y="1021359"/>
                </a:lnTo>
                <a:lnTo>
                  <a:pt x="1235048" y="1001600"/>
                </a:lnTo>
                <a:lnTo>
                  <a:pt x="1256329" y="978042"/>
                </a:lnTo>
                <a:lnTo>
                  <a:pt x="1269250" y="978042"/>
                </a:lnTo>
                <a:lnTo>
                  <a:pt x="1265449" y="963603"/>
                </a:lnTo>
                <a:lnTo>
                  <a:pt x="1274570" y="930926"/>
                </a:lnTo>
                <a:lnTo>
                  <a:pt x="1281410" y="927886"/>
                </a:lnTo>
                <a:lnTo>
                  <a:pt x="1290530" y="954484"/>
                </a:lnTo>
                <a:lnTo>
                  <a:pt x="1301171" y="970443"/>
                </a:lnTo>
                <a:lnTo>
                  <a:pt x="1320932" y="1012239"/>
                </a:lnTo>
                <a:lnTo>
                  <a:pt x="1342972" y="1046437"/>
                </a:lnTo>
                <a:lnTo>
                  <a:pt x="1360453" y="1066195"/>
                </a:lnTo>
                <a:lnTo>
                  <a:pt x="1373374" y="1087474"/>
                </a:lnTo>
                <a:lnTo>
                  <a:pt x="1385534" y="1099633"/>
                </a:lnTo>
                <a:lnTo>
                  <a:pt x="1396934" y="1069235"/>
                </a:lnTo>
                <a:lnTo>
                  <a:pt x="1394654" y="1028198"/>
                </a:lnTo>
                <a:lnTo>
                  <a:pt x="1402255" y="1029718"/>
                </a:lnTo>
                <a:lnTo>
                  <a:pt x="1422015" y="1022879"/>
                </a:lnTo>
                <a:lnTo>
                  <a:pt x="1414415" y="990202"/>
                </a:lnTo>
                <a:lnTo>
                  <a:pt x="1393134" y="959804"/>
                </a:lnTo>
                <a:lnTo>
                  <a:pt x="1377174" y="949165"/>
                </a:lnTo>
                <a:lnTo>
                  <a:pt x="1382494" y="934725"/>
                </a:lnTo>
                <a:lnTo>
                  <a:pt x="1377174" y="889889"/>
                </a:lnTo>
                <a:lnTo>
                  <a:pt x="1389334" y="877730"/>
                </a:lnTo>
                <a:lnTo>
                  <a:pt x="1418215" y="888369"/>
                </a:lnTo>
                <a:lnTo>
                  <a:pt x="1441776" y="880770"/>
                </a:lnTo>
                <a:lnTo>
                  <a:pt x="1477498" y="924087"/>
                </a:lnTo>
                <a:lnTo>
                  <a:pt x="1523859" y="929406"/>
                </a:lnTo>
                <a:lnTo>
                  <a:pt x="1529180" y="908128"/>
                </a:lnTo>
                <a:lnTo>
                  <a:pt x="1502579" y="899009"/>
                </a:lnTo>
                <a:lnTo>
                  <a:pt x="1506379" y="864811"/>
                </a:lnTo>
                <a:lnTo>
                  <a:pt x="1532980" y="834414"/>
                </a:lnTo>
                <a:lnTo>
                  <a:pt x="1542100" y="816175"/>
                </a:lnTo>
                <a:lnTo>
                  <a:pt x="1526139" y="769819"/>
                </a:lnTo>
                <a:lnTo>
                  <a:pt x="1538300" y="753860"/>
                </a:lnTo>
                <a:lnTo>
                  <a:pt x="1560341" y="744740"/>
                </a:lnTo>
                <a:lnTo>
                  <a:pt x="1590742" y="759179"/>
                </a:lnTo>
                <a:lnTo>
                  <a:pt x="1597582" y="751580"/>
                </a:lnTo>
                <a:lnTo>
                  <a:pt x="1580102" y="719663"/>
                </a:lnTo>
                <a:lnTo>
                  <a:pt x="1581622" y="702944"/>
                </a:lnTo>
                <a:lnTo>
                  <a:pt x="1592262" y="689265"/>
                </a:lnTo>
                <a:lnTo>
                  <a:pt x="1642424" y="702944"/>
                </a:lnTo>
                <a:lnTo>
                  <a:pt x="1640904" y="689265"/>
                </a:lnTo>
                <a:lnTo>
                  <a:pt x="1622663" y="661908"/>
                </a:lnTo>
                <a:lnTo>
                  <a:pt x="1619623" y="627710"/>
                </a:lnTo>
                <a:lnTo>
                  <a:pt x="1642424" y="615551"/>
                </a:lnTo>
                <a:lnTo>
                  <a:pt x="1656865" y="613271"/>
                </a:lnTo>
                <a:lnTo>
                  <a:pt x="1675105" y="606432"/>
                </a:lnTo>
                <a:lnTo>
                  <a:pt x="1700186" y="602632"/>
                </a:lnTo>
                <a:lnTo>
                  <a:pt x="1705506" y="626190"/>
                </a:lnTo>
                <a:lnTo>
                  <a:pt x="1719947" y="617071"/>
                </a:lnTo>
                <a:lnTo>
                  <a:pt x="1739708" y="598833"/>
                </a:lnTo>
                <a:lnTo>
                  <a:pt x="1750348" y="566915"/>
                </a:lnTo>
                <a:lnTo>
                  <a:pt x="1750348" y="550956"/>
                </a:lnTo>
                <a:lnTo>
                  <a:pt x="1734388" y="531198"/>
                </a:lnTo>
                <a:lnTo>
                  <a:pt x="1742748" y="514479"/>
                </a:lnTo>
                <a:lnTo>
                  <a:pt x="1755668" y="531198"/>
                </a:lnTo>
                <a:lnTo>
                  <a:pt x="1762509" y="553996"/>
                </a:lnTo>
                <a:lnTo>
                  <a:pt x="1779229" y="541837"/>
                </a:lnTo>
                <a:lnTo>
                  <a:pt x="1788350" y="523599"/>
                </a:lnTo>
                <a:lnTo>
                  <a:pt x="1795190" y="527398"/>
                </a:lnTo>
                <a:lnTo>
                  <a:pt x="1800510" y="540317"/>
                </a:lnTo>
                <a:lnTo>
                  <a:pt x="1816471" y="538037"/>
                </a:lnTo>
                <a:lnTo>
                  <a:pt x="1849152" y="518279"/>
                </a:lnTo>
                <a:lnTo>
                  <a:pt x="1858272" y="507640"/>
                </a:lnTo>
                <a:lnTo>
                  <a:pt x="1850672" y="487881"/>
                </a:lnTo>
                <a:lnTo>
                  <a:pt x="1874233" y="482561"/>
                </a:lnTo>
                <a:lnTo>
                  <a:pt x="1883353" y="489401"/>
                </a:lnTo>
                <a:lnTo>
                  <a:pt x="1906154" y="498520"/>
                </a:lnTo>
                <a:lnTo>
                  <a:pt x="1933515" y="497001"/>
                </a:lnTo>
                <a:lnTo>
                  <a:pt x="1962396" y="512959"/>
                </a:lnTo>
                <a:lnTo>
                  <a:pt x="1985197" y="531198"/>
                </a:lnTo>
                <a:lnTo>
                  <a:pt x="2032319" y="590473"/>
                </a:lnTo>
                <a:lnTo>
                  <a:pt x="2073361" y="618591"/>
                </a:lnTo>
                <a:lnTo>
                  <a:pt x="2064240" y="665707"/>
                </a:lnTo>
                <a:lnTo>
                  <a:pt x="2064240" y="696105"/>
                </a:lnTo>
                <a:lnTo>
                  <a:pt x="2068041" y="702944"/>
                </a:lnTo>
                <a:lnTo>
                  <a:pt x="2073361" y="706743"/>
                </a:lnTo>
                <a:lnTo>
                  <a:pt x="2078681" y="697625"/>
                </a:lnTo>
                <a:lnTo>
                  <a:pt x="2082481" y="677866"/>
                </a:lnTo>
                <a:lnTo>
                  <a:pt x="2080961" y="669507"/>
                </a:lnTo>
                <a:lnTo>
                  <a:pt x="2094642" y="655068"/>
                </a:lnTo>
                <a:lnTo>
                  <a:pt x="2102242" y="656588"/>
                </a:lnTo>
                <a:lnTo>
                  <a:pt x="2106042" y="651268"/>
                </a:lnTo>
                <a:lnTo>
                  <a:pt x="2125803" y="655068"/>
                </a:lnTo>
                <a:lnTo>
                  <a:pt x="2123523" y="636829"/>
                </a:lnTo>
                <a:lnTo>
                  <a:pt x="2132643" y="629990"/>
                </a:lnTo>
                <a:lnTo>
                  <a:pt x="2159244" y="638349"/>
                </a:lnTo>
                <a:lnTo>
                  <a:pt x="2193445" y="636829"/>
                </a:lnTo>
                <a:lnTo>
                  <a:pt x="2195725" y="636829"/>
                </a:lnTo>
                <a:lnTo>
                  <a:pt x="2227647" y="629990"/>
                </a:lnTo>
                <a:lnTo>
                  <a:pt x="2245887" y="640629"/>
                </a:lnTo>
                <a:lnTo>
                  <a:pt x="2296049" y="690785"/>
                </a:lnTo>
                <a:lnTo>
                  <a:pt x="2310490" y="686985"/>
                </a:lnTo>
                <a:lnTo>
                  <a:pt x="2310490" y="676346"/>
                </a:lnTo>
                <a:lnTo>
                  <a:pt x="2301369" y="644429"/>
                </a:lnTo>
                <a:lnTo>
                  <a:pt x="2321130" y="633029"/>
                </a:lnTo>
                <a:lnTo>
                  <a:pt x="2322650" y="627710"/>
                </a:lnTo>
                <a:lnTo>
                  <a:pt x="2283129" y="588193"/>
                </a:lnTo>
                <a:lnTo>
                  <a:pt x="2260328" y="553996"/>
                </a:lnTo>
                <a:lnTo>
                  <a:pt x="2272488" y="511439"/>
                </a:lnTo>
                <a:lnTo>
                  <a:pt x="2281609" y="514479"/>
                </a:lnTo>
                <a:lnTo>
                  <a:pt x="2294529" y="507639"/>
                </a:lnTo>
                <a:lnTo>
                  <a:pt x="2322650" y="461283"/>
                </a:lnTo>
                <a:lnTo>
                  <a:pt x="2322650" y="439245"/>
                </a:lnTo>
                <a:lnTo>
                  <a:pt x="2337091" y="421766"/>
                </a:lnTo>
                <a:lnTo>
                  <a:pt x="2355331" y="424806"/>
                </a:lnTo>
                <a:lnTo>
                  <a:pt x="2384213" y="424806"/>
                </a:lnTo>
                <a:lnTo>
                  <a:pt x="2401693" y="405047"/>
                </a:lnTo>
                <a:lnTo>
                  <a:pt x="2398653" y="370850"/>
                </a:lnTo>
                <a:lnTo>
                  <a:pt x="2376612" y="373130"/>
                </a:lnTo>
                <a:lnTo>
                  <a:pt x="2381932" y="357171"/>
                </a:lnTo>
                <a:lnTo>
                  <a:pt x="2381932" y="329814"/>
                </a:lnTo>
                <a:lnTo>
                  <a:pt x="2393333" y="299416"/>
                </a:lnTo>
                <a:lnTo>
                  <a:pt x="2419934" y="292576"/>
                </a:lnTo>
                <a:lnTo>
                  <a:pt x="2443495" y="281177"/>
                </a:lnTo>
                <a:lnTo>
                  <a:pt x="2448815" y="259899"/>
                </a:lnTo>
                <a:lnTo>
                  <a:pt x="2470096" y="263699"/>
                </a:lnTo>
                <a:lnTo>
                  <a:pt x="2489857" y="275858"/>
                </a:lnTo>
                <a:lnTo>
                  <a:pt x="2502777" y="295616"/>
                </a:lnTo>
                <a:lnTo>
                  <a:pt x="2504297" y="275858"/>
                </a:lnTo>
                <a:lnTo>
                  <a:pt x="2488337" y="249260"/>
                </a:lnTo>
                <a:lnTo>
                  <a:pt x="2497457" y="243941"/>
                </a:lnTo>
                <a:lnTo>
                  <a:pt x="2513418" y="218863"/>
                </a:lnTo>
                <a:lnTo>
                  <a:pt x="2550659" y="233301"/>
                </a:lnTo>
                <a:lnTo>
                  <a:pt x="2554459" y="216583"/>
                </a:lnTo>
                <a:lnTo>
                  <a:pt x="2587140" y="224182"/>
                </a:lnTo>
                <a:lnTo>
                  <a:pt x="2622862" y="218863"/>
                </a:lnTo>
                <a:lnTo>
                  <a:pt x="2649463" y="225702"/>
                </a:lnTo>
                <a:lnTo>
                  <a:pt x="2674544" y="225702"/>
                </a:lnTo>
                <a:lnTo>
                  <a:pt x="2728506" y="205943"/>
                </a:lnTo>
                <a:lnTo>
                  <a:pt x="2755867" y="189985"/>
                </a:lnTo>
                <a:lnTo>
                  <a:pt x="2752067" y="121590"/>
                </a:lnTo>
                <a:lnTo>
                  <a:pt x="2736106" y="105632"/>
                </a:lnTo>
                <a:lnTo>
                  <a:pt x="2705705" y="101832"/>
                </a:lnTo>
                <a:lnTo>
                  <a:pt x="2683664" y="107151"/>
                </a:lnTo>
                <a:lnTo>
                  <a:pt x="2662383" y="92713"/>
                </a:lnTo>
                <a:lnTo>
                  <a:pt x="2649463" y="75234"/>
                </a:lnTo>
                <a:lnTo>
                  <a:pt x="2622862" y="66115"/>
                </a:lnTo>
                <a:lnTo>
                  <a:pt x="2624382" y="62315"/>
                </a:lnTo>
                <a:lnTo>
                  <a:pt x="2633502" y="60795"/>
                </a:lnTo>
                <a:lnTo>
                  <a:pt x="2646423" y="64595"/>
                </a:lnTo>
                <a:lnTo>
                  <a:pt x="2649463" y="53196"/>
                </a:lnTo>
                <a:lnTo>
                  <a:pt x="2658583" y="44836"/>
                </a:lnTo>
                <a:lnTo>
                  <a:pt x="2666183" y="55475"/>
                </a:lnTo>
                <a:lnTo>
                  <a:pt x="2674544" y="96512"/>
                </a:lnTo>
                <a:lnTo>
                  <a:pt x="2687464" y="76754"/>
                </a:lnTo>
                <a:lnTo>
                  <a:pt x="2685944" y="51676"/>
                </a:lnTo>
                <a:lnTo>
                  <a:pt x="2699625" y="50156"/>
                </a:lnTo>
                <a:lnTo>
                  <a:pt x="2708745" y="60795"/>
                </a:lnTo>
                <a:lnTo>
                  <a:pt x="2723186" y="58515"/>
                </a:lnTo>
                <a:lnTo>
                  <a:pt x="2732306" y="75234"/>
                </a:lnTo>
                <a:lnTo>
                  <a:pt x="2742946" y="87393"/>
                </a:lnTo>
                <a:lnTo>
                  <a:pt x="2768027" y="107151"/>
                </a:lnTo>
                <a:lnTo>
                  <a:pt x="2775628" y="85873"/>
                </a:lnTo>
                <a:lnTo>
                  <a:pt x="2787788" y="82073"/>
                </a:lnTo>
                <a:lnTo>
                  <a:pt x="2800709" y="91193"/>
                </a:lnTo>
                <a:lnTo>
                  <a:pt x="2811349" y="109431"/>
                </a:lnTo>
                <a:lnTo>
                  <a:pt x="2831110" y="132229"/>
                </a:lnTo>
                <a:lnTo>
                  <a:pt x="2874431" y="141349"/>
                </a:lnTo>
                <a:lnTo>
                  <a:pt x="2882792" y="139829"/>
                </a:lnTo>
                <a:lnTo>
                  <a:pt x="2895712" y="143628"/>
                </a:lnTo>
                <a:lnTo>
                  <a:pt x="2906353" y="151988"/>
                </a:lnTo>
                <a:lnTo>
                  <a:pt x="2924593" y="137549"/>
                </a:lnTo>
                <a:lnTo>
                  <a:pt x="2935234" y="134509"/>
                </a:lnTo>
                <a:lnTo>
                  <a:pt x="2935234" y="154268"/>
                </a:lnTo>
                <a:lnTo>
                  <a:pt x="2951194" y="159587"/>
                </a:lnTo>
                <a:lnTo>
                  <a:pt x="2976275" y="162627"/>
                </a:lnTo>
                <a:lnTo>
                  <a:pt x="3005156" y="182385"/>
                </a:lnTo>
                <a:lnTo>
                  <a:pt x="3030237" y="177066"/>
                </a:lnTo>
                <a:lnTo>
                  <a:pt x="3051518" y="188465"/>
                </a:lnTo>
                <a:lnTo>
                  <a:pt x="3078879" y="175546"/>
                </a:lnTo>
                <a:lnTo>
                  <a:pt x="3084199" y="175546"/>
                </a:lnTo>
                <a:lnTo>
                  <a:pt x="3100160" y="195304"/>
                </a:lnTo>
                <a:lnTo>
                  <a:pt x="3130561" y="195304"/>
                </a:lnTo>
                <a:lnTo>
                  <a:pt x="3145002" y="204424"/>
                </a:lnTo>
                <a:lnTo>
                  <a:pt x="3157922" y="220382"/>
                </a:lnTo>
                <a:lnTo>
                  <a:pt x="3192123" y="189985"/>
                </a:lnTo>
                <a:lnTo>
                  <a:pt x="3204284" y="184665"/>
                </a:lnTo>
                <a:lnTo>
                  <a:pt x="3213404" y="180866"/>
                </a:lnTo>
                <a:lnTo>
                  <a:pt x="3243805" y="182385"/>
                </a:lnTo>
                <a:lnTo>
                  <a:pt x="3272686" y="170226"/>
                </a:lnTo>
                <a:lnTo>
                  <a:pt x="3254446" y="199104"/>
                </a:lnTo>
                <a:lnTo>
                  <a:pt x="3259766" y="208223"/>
                </a:lnTo>
                <a:lnTo>
                  <a:pt x="3267366" y="211263"/>
                </a:lnTo>
                <a:lnTo>
                  <a:pt x="3283327" y="196824"/>
                </a:lnTo>
                <a:lnTo>
                  <a:pt x="3287127" y="205943"/>
                </a:lnTo>
                <a:lnTo>
                  <a:pt x="3281807" y="254579"/>
                </a:lnTo>
                <a:lnTo>
                  <a:pt x="3284847" y="263699"/>
                </a:lnTo>
                <a:lnTo>
                  <a:pt x="3312208" y="254579"/>
                </a:lnTo>
                <a:lnTo>
                  <a:pt x="3328169" y="224182"/>
                </a:lnTo>
                <a:lnTo>
                  <a:pt x="3322848" y="216583"/>
                </a:lnTo>
                <a:lnTo>
                  <a:pt x="3326649" y="191505"/>
                </a:lnTo>
                <a:lnTo>
                  <a:pt x="3355530" y="166427"/>
                </a:lnTo>
                <a:lnTo>
                  <a:pt x="3363890" y="175546"/>
                </a:lnTo>
                <a:lnTo>
                  <a:pt x="3371490" y="189985"/>
                </a:lnTo>
                <a:lnTo>
                  <a:pt x="3373010" y="231021"/>
                </a:lnTo>
                <a:lnTo>
                  <a:pt x="3396571" y="216583"/>
                </a:lnTo>
                <a:lnTo>
                  <a:pt x="3412532" y="215063"/>
                </a:lnTo>
                <a:lnTo>
                  <a:pt x="3428492" y="229502"/>
                </a:lnTo>
                <a:lnTo>
                  <a:pt x="3420132" y="240141"/>
                </a:lnTo>
                <a:lnTo>
                  <a:pt x="3408732" y="269018"/>
                </a:lnTo>
                <a:lnTo>
                  <a:pt x="3392771" y="295616"/>
                </a:lnTo>
                <a:lnTo>
                  <a:pt x="3380611" y="304735"/>
                </a:lnTo>
                <a:lnTo>
                  <a:pt x="3369970" y="303216"/>
                </a:lnTo>
                <a:lnTo>
                  <a:pt x="3363890" y="312335"/>
                </a:lnTo>
                <a:lnTo>
                  <a:pt x="3380611" y="335133"/>
                </a:lnTo>
                <a:lnTo>
                  <a:pt x="3360850" y="367810"/>
                </a:lnTo>
                <a:lnTo>
                  <a:pt x="3350210" y="374650"/>
                </a:lnTo>
                <a:lnTo>
                  <a:pt x="3326649" y="369330"/>
                </a:lnTo>
                <a:lnTo>
                  <a:pt x="3321328" y="353372"/>
                </a:lnTo>
                <a:lnTo>
                  <a:pt x="3308408" y="369330"/>
                </a:lnTo>
                <a:lnTo>
                  <a:pt x="3312208" y="396688"/>
                </a:lnTo>
                <a:lnTo>
                  <a:pt x="3317528" y="407327"/>
                </a:lnTo>
                <a:lnTo>
                  <a:pt x="3306888" y="398208"/>
                </a:lnTo>
                <a:lnTo>
                  <a:pt x="3293967" y="376930"/>
                </a:lnTo>
                <a:lnTo>
                  <a:pt x="3281807" y="374650"/>
                </a:lnTo>
                <a:lnTo>
                  <a:pt x="3276487" y="408847"/>
                </a:lnTo>
                <a:lnTo>
                  <a:pt x="3267366" y="433925"/>
                </a:lnTo>
                <a:lnTo>
                  <a:pt x="3267366" y="449884"/>
                </a:lnTo>
                <a:lnTo>
                  <a:pt x="3293967" y="443044"/>
                </a:lnTo>
                <a:lnTo>
                  <a:pt x="3278007" y="494720"/>
                </a:lnTo>
                <a:lnTo>
                  <a:pt x="3278007" y="506119"/>
                </a:lnTo>
                <a:lnTo>
                  <a:pt x="3251406" y="560075"/>
                </a:lnTo>
                <a:lnTo>
                  <a:pt x="3242285" y="590473"/>
                </a:lnTo>
                <a:lnTo>
                  <a:pt x="3233165" y="598832"/>
                </a:lnTo>
                <a:lnTo>
                  <a:pt x="3222525" y="617071"/>
                </a:lnTo>
                <a:lnTo>
                  <a:pt x="3222525" y="645948"/>
                </a:lnTo>
                <a:lnTo>
                  <a:pt x="3238485" y="658107"/>
                </a:lnTo>
                <a:lnTo>
                  <a:pt x="3249126" y="676346"/>
                </a:lnTo>
                <a:lnTo>
                  <a:pt x="3271166" y="672546"/>
                </a:lnTo>
                <a:lnTo>
                  <a:pt x="3293967" y="694585"/>
                </a:lnTo>
                <a:lnTo>
                  <a:pt x="3337289" y="712063"/>
                </a:lnTo>
                <a:lnTo>
                  <a:pt x="3342609" y="740941"/>
                </a:lnTo>
                <a:lnTo>
                  <a:pt x="3353250" y="764499"/>
                </a:lnTo>
                <a:lnTo>
                  <a:pt x="3351730" y="801736"/>
                </a:lnTo>
                <a:lnTo>
                  <a:pt x="3380611" y="784258"/>
                </a:lnTo>
                <a:lnTo>
                  <a:pt x="3439893" y="800217"/>
                </a:lnTo>
                <a:lnTo>
                  <a:pt x="3477134" y="800217"/>
                </a:lnTo>
                <a:lnTo>
                  <a:pt x="3487775" y="819974"/>
                </a:lnTo>
                <a:lnTo>
                  <a:pt x="3516656" y="839733"/>
                </a:lnTo>
                <a:lnTo>
                  <a:pt x="3545537" y="854172"/>
                </a:lnTo>
                <a:lnTo>
                  <a:pt x="3570618" y="868611"/>
                </a:lnTo>
                <a:lnTo>
                  <a:pt x="3570618" y="868610"/>
                </a:lnTo>
                <a:lnTo>
                  <a:pt x="3586579" y="891409"/>
                </a:lnTo>
                <a:lnTo>
                  <a:pt x="3610140" y="911167"/>
                </a:lnTo>
                <a:lnTo>
                  <a:pt x="3631421" y="917247"/>
                </a:lnTo>
                <a:lnTo>
                  <a:pt x="3651182" y="927886"/>
                </a:lnTo>
                <a:lnTo>
                  <a:pt x="3728705" y="949164"/>
                </a:lnTo>
                <a:lnTo>
                  <a:pt x="3755306" y="968923"/>
                </a:lnTo>
                <a:lnTo>
                  <a:pt x="3764426" y="999320"/>
                </a:lnTo>
                <a:lnTo>
                  <a:pt x="3775066" y="1019079"/>
                </a:lnTo>
                <a:lnTo>
                  <a:pt x="3859430" y="1078354"/>
                </a:lnTo>
                <a:lnTo>
                  <a:pt x="3898951" y="1096592"/>
                </a:lnTo>
                <a:lnTo>
                  <a:pt x="3935433" y="1088993"/>
                </a:lnTo>
                <a:lnTo>
                  <a:pt x="3965834" y="1078354"/>
                </a:lnTo>
                <a:lnTo>
                  <a:pt x="4012196" y="1063915"/>
                </a:lnTo>
                <a:lnTo>
                  <a:pt x="4025116" y="1046436"/>
                </a:lnTo>
                <a:lnTo>
                  <a:pt x="4039557" y="988681"/>
                </a:lnTo>
                <a:lnTo>
                  <a:pt x="4076798" y="924086"/>
                </a:lnTo>
                <a:lnTo>
                  <a:pt x="4110999" y="798696"/>
                </a:lnTo>
                <a:lnTo>
                  <a:pt x="4125440" y="753860"/>
                </a:lnTo>
                <a:lnTo>
                  <a:pt x="4143681" y="719662"/>
                </a:lnTo>
                <a:lnTo>
                  <a:pt x="4150521" y="686985"/>
                </a:lnTo>
                <a:lnTo>
                  <a:pt x="4146721" y="644428"/>
                </a:lnTo>
                <a:lnTo>
                  <a:pt x="4134560" y="590473"/>
                </a:lnTo>
                <a:lnTo>
                  <a:pt x="4141400" y="547156"/>
                </a:lnTo>
                <a:lnTo>
                  <a:pt x="4137600" y="455963"/>
                </a:lnTo>
                <a:lnTo>
                  <a:pt x="4164961" y="402008"/>
                </a:lnTo>
                <a:lnTo>
                  <a:pt x="4163441" y="354891"/>
                </a:lnTo>
                <a:lnTo>
                  <a:pt x="4179402" y="326014"/>
                </a:lnTo>
                <a:lnTo>
                  <a:pt x="4183202" y="299416"/>
                </a:lnTo>
                <a:lnTo>
                  <a:pt x="4161161" y="292576"/>
                </a:lnTo>
                <a:lnTo>
                  <a:pt x="4164961" y="259899"/>
                </a:lnTo>
                <a:lnTo>
                  <a:pt x="4179402" y="209743"/>
                </a:lnTo>
                <a:lnTo>
                  <a:pt x="4211323" y="200624"/>
                </a:lnTo>
                <a:lnTo>
                  <a:pt x="4224244" y="175546"/>
                </a:lnTo>
                <a:lnTo>
                  <a:pt x="4236404" y="123870"/>
                </a:lnTo>
                <a:lnTo>
                  <a:pt x="4274406" y="82073"/>
                </a:lnTo>
                <a:lnTo>
                  <a:pt x="4275926" y="42557"/>
                </a:lnTo>
                <a:lnTo>
                  <a:pt x="4275926" y="39517"/>
                </a:lnTo>
                <a:lnTo>
                  <a:pt x="4288846" y="30398"/>
                </a:lnTo>
                <a:lnTo>
                  <a:pt x="4303287" y="26598"/>
                </a:lnTo>
                <a:lnTo>
                  <a:pt x="4326088" y="13679"/>
                </a:lnTo>
                <a:close/>
              </a:path>
            </a:pathLst>
          </a:custGeom>
        </p:spPr>
      </p:pic>
      <p:grpSp>
        <p:nvGrpSpPr>
          <p:cNvPr id="6" name="Group 5">
            <a:extLst>
              <a:ext uri="{FF2B5EF4-FFF2-40B4-BE49-F238E27FC236}">
                <a16:creationId xmlns:a16="http://schemas.microsoft.com/office/drawing/2014/main" id="{07BA3A48-E426-00F2-1E5B-8AE93CFD2403}"/>
              </a:ext>
            </a:extLst>
          </p:cNvPr>
          <p:cNvGrpSpPr/>
          <p:nvPr userDrawn="1"/>
        </p:nvGrpSpPr>
        <p:grpSpPr>
          <a:xfrm>
            <a:off x="10148385" y="6317984"/>
            <a:ext cx="1502868" cy="312218"/>
            <a:chOff x="10148385" y="6317984"/>
            <a:chExt cx="1502868" cy="312218"/>
          </a:xfrm>
        </p:grpSpPr>
        <p:sp>
          <p:nvSpPr>
            <p:cNvPr id="7" name="Freeform: Shape 6">
              <a:extLst>
                <a:ext uri="{FF2B5EF4-FFF2-40B4-BE49-F238E27FC236}">
                  <a16:creationId xmlns:a16="http://schemas.microsoft.com/office/drawing/2014/main" id="{740E8EF2-55F6-0C61-F1E9-B388FA42F8EA}"/>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ECF7523-EB56-8CD3-2142-DC42E94A38AE}"/>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47AF400-C787-C5E3-E795-A9A24F0A76EB}"/>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D330724-C4BB-1724-158B-38E940005F2A}"/>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DCBAF4E-0DAD-3F32-3743-6F0E146A76FD}"/>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229309D-8642-60E2-82AA-573CAB7F6081}"/>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E30736E-8E4C-0E97-26C7-60877EB06BCB}"/>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F1C08A2-5187-05F1-A613-84D542C66254}"/>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68664C9-FF40-D40A-78DA-829E4D1C4B4A}"/>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BE3D937-B3E3-E1F1-9F0D-BD796903280A}"/>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9F28D7C-F4C4-73B3-1365-B023188B06C8}"/>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E56E777-C9CA-2FB4-C421-E05651C8F2BE}"/>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849A752-C0C5-753A-A652-F2696A0FDDAF}"/>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6770C7A-0C1B-D191-AF8C-8F5E353C20C4}"/>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17E285F-17E8-AE24-D6B8-0FB4BB0A6291}"/>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C04A61-3219-017C-88EC-9EA908C1C6D7}"/>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69ACF06-4F01-78D7-20F4-94827E9324FB}"/>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9B9C2E2-B6EA-E032-9F0B-03CF35B7E6B5}"/>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8E83E72-6B17-E326-6612-BA5C111996F3}"/>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6D16C0C-1968-F20D-DF2F-FA306A7B4B30}"/>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09C3586-A013-5F8B-0A72-FB58469322FA}"/>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93A2A11-56F9-CA28-2CCB-D87860AAC74E}"/>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AF3FF8BD-9932-187B-C990-803CB018510A}"/>
              </a:ext>
            </a:extLst>
          </p:cNvPr>
          <p:cNvSpPr>
            <a:spLocks noGrp="1"/>
          </p:cNvSpPr>
          <p:nvPr userDrawn="1">
            <p:ph type="title" hasCustomPrompt="1"/>
          </p:nvPr>
        </p:nvSpPr>
        <p:spPr>
          <a:xfrm>
            <a:off x="539750" y="543171"/>
            <a:ext cx="3858633" cy="978729"/>
          </a:xfrm>
        </p:spPr>
        <p:txBody>
          <a:bodyPr/>
          <a:lstStyle>
            <a:lvl1pPr>
              <a:defRPr>
                <a:solidFill>
                  <a:schemeClr val="bg1"/>
                </a:solidFill>
              </a:defRPr>
            </a:lvl1pPr>
          </a:lstStyle>
          <a:p>
            <a:r>
              <a:rPr lang="en-US"/>
              <a:t>Click to edit </a:t>
            </a:r>
            <a:br>
              <a:rPr lang="en-US"/>
            </a:br>
            <a:r>
              <a:rPr lang="en-US"/>
              <a:t>Master title style</a:t>
            </a:r>
          </a:p>
        </p:txBody>
      </p:sp>
      <p:sp>
        <p:nvSpPr>
          <p:cNvPr id="3" name="Footer Placeholder 2">
            <a:extLst>
              <a:ext uri="{FF2B5EF4-FFF2-40B4-BE49-F238E27FC236}">
                <a16:creationId xmlns:a16="http://schemas.microsoft.com/office/drawing/2014/main" id="{6A7B6C12-A7C2-CE01-7561-2A5EF02438EC}"/>
              </a:ext>
            </a:extLst>
          </p:cNvPr>
          <p:cNvSpPr>
            <a:spLocks noGrp="1"/>
          </p:cNvSpPr>
          <p:nvPr userDrawn="1">
            <p:ph type="ftr" sz="quarter" idx="10"/>
          </p:nvPr>
        </p:nvSpPr>
        <p:spPr>
          <a:xfrm>
            <a:off x="873760" y="6316664"/>
            <a:ext cx="8238371" cy="316546"/>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F912B2CD-0A13-6040-E04C-E2EB27FAF25E}"/>
              </a:ext>
            </a:extLst>
          </p:cNvPr>
          <p:cNvSpPr>
            <a:spLocks noGrp="1"/>
          </p:cNvSpPr>
          <p:nvPr userDrawn="1">
            <p:ph type="sldNum" sz="quarter" idx="11"/>
          </p:nvPr>
        </p:nvSpPr>
        <p:spPr/>
        <p:txBody>
          <a:bodyPr/>
          <a:lstStyle>
            <a:lvl1pPr>
              <a:defRPr>
                <a:solidFill>
                  <a:schemeClr val="bg1"/>
                </a:solidFill>
              </a:defRPr>
            </a:lvl1pPr>
          </a:lstStyle>
          <a:p>
            <a:fld id="{AE6C97B7-05AD-4402-A8A1-A463185BD3F3}" type="slidenum">
              <a:rPr lang="en-US" smtClean="0"/>
              <a:pPr/>
              <a:t>‹#›</a:t>
            </a:fld>
            <a:endParaRPr lang="en-US"/>
          </a:p>
        </p:txBody>
      </p:sp>
      <p:sp>
        <p:nvSpPr>
          <p:cNvPr id="43" name="Content Placeholder 2">
            <a:extLst>
              <a:ext uri="{FF2B5EF4-FFF2-40B4-BE49-F238E27FC236}">
                <a16:creationId xmlns:a16="http://schemas.microsoft.com/office/drawing/2014/main" id="{4FC6F14C-9092-871E-F3FE-CC42D24C9D40}"/>
              </a:ext>
            </a:extLst>
          </p:cNvPr>
          <p:cNvSpPr>
            <a:spLocks noGrp="1"/>
          </p:cNvSpPr>
          <p:nvPr userDrawn="1">
            <p:ph idx="1"/>
          </p:nvPr>
        </p:nvSpPr>
        <p:spPr>
          <a:xfrm>
            <a:off x="539749" y="3200774"/>
            <a:ext cx="3858632" cy="2676152"/>
          </a:xfrm>
          <a:prstGeom prst="rect">
            <a:avLst/>
          </a:prstGeom>
        </p:spPr>
        <p:txBody>
          <a:bodyPr lIns="0" tIns="46800" rIns="0" bIns="46800"/>
          <a:lstStyle>
            <a:lvl1pPr>
              <a:lnSpc>
                <a:spcPct val="110000"/>
              </a:lnSpc>
              <a:spcBef>
                <a:spcPts val="600"/>
              </a:spcBef>
              <a:buClr>
                <a:schemeClr val="bg1"/>
              </a:buClr>
              <a:defRPr>
                <a:solidFill>
                  <a:schemeClr val="bg1"/>
                </a:solidFill>
              </a:defRPr>
            </a:lvl1pPr>
            <a:lvl2pPr>
              <a:lnSpc>
                <a:spcPct val="110000"/>
              </a:lnSpc>
              <a:spcBef>
                <a:spcPts val="600"/>
              </a:spcBef>
              <a:buClr>
                <a:schemeClr val="bg1"/>
              </a:buClr>
              <a:defRPr>
                <a:solidFill>
                  <a:schemeClr val="bg1"/>
                </a:solidFill>
              </a:defRPr>
            </a:lvl2pPr>
            <a:lvl3pPr>
              <a:lnSpc>
                <a:spcPct val="110000"/>
              </a:lnSpc>
              <a:spcBef>
                <a:spcPts val="600"/>
              </a:spcBef>
              <a:buClr>
                <a:schemeClr val="bg1"/>
              </a:buClr>
              <a:defRPr>
                <a:solidFill>
                  <a:schemeClr val="bg1"/>
                </a:solidFill>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
        <p:nvSpPr>
          <p:cNvPr id="44" name="Text Placeholder 2">
            <a:extLst>
              <a:ext uri="{FF2B5EF4-FFF2-40B4-BE49-F238E27FC236}">
                <a16:creationId xmlns:a16="http://schemas.microsoft.com/office/drawing/2014/main" id="{F63F1A73-BD65-FC14-29B5-24D980840C2F}"/>
              </a:ext>
            </a:extLst>
          </p:cNvPr>
          <p:cNvSpPr>
            <a:spLocks noGrp="1"/>
          </p:cNvSpPr>
          <p:nvPr userDrawn="1">
            <p:ph type="body" idx="12" hasCustomPrompt="1"/>
          </p:nvPr>
        </p:nvSpPr>
        <p:spPr>
          <a:xfrm>
            <a:off x="539749" y="2520457"/>
            <a:ext cx="3858632" cy="680315"/>
          </a:xfrm>
          <a:prstGeom prst="rect">
            <a:avLst/>
          </a:prstGeom>
        </p:spPr>
        <p:txBody>
          <a:bodyPr wrap="square" lIns="0" tIns="46800" rIns="0" bIns="46800" anchor="b" anchorCtr="0">
            <a:sp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Tree>
    <p:extLst>
      <p:ext uri="{BB962C8B-B14F-4D97-AF65-F5344CB8AC3E}">
        <p14:creationId xmlns:p14="http://schemas.microsoft.com/office/powerpoint/2010/main" val="3029769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ctoria Map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8A8E27-59B2-904A-6A3C-E134FA2ACEBD}"/>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7BA3A48-E426-00F2-1E5B-8AE93CFD2403}"/>
              </a:ext>
            </a:extLst>
          </p:cNvPr>
          <p:cNvGrpSpPr/>
          <p:nvPr userDrawn="1"/>
        </p:nvGrpSpPr>
        <p:grpSpPr>
          <a:xfrm>
            <a:off x="10148385" y="6317984"/>
            <a:ext cx="1502868" cy="312218"/>
            <a:chOff x="10148385" y="6317984"/>
            <a:chExt cx="1502868" cy="312218"/>
          </a:xfrm>
        </p:grpSpPr>
        <p:sp>
          <p:nvSpPr>
            <p:cNvPr id="7" name="Freeform: Shape 6">
              <a:extLst>
                <a:ext uri="{FF2B5EF4-FFF2-40B4-BE49-F238E27FC236}">
                  <a16:creationId xmlns:a16="http://schemas.microsoft.com/office/drawing/2014/main" id="{740E8EF2-55F6-0C61-F1E9-B388FA42F8EA}"/>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ECF7523-EB56-8CD3-2142-DC42E94A38AE}"/>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47AF400-C787-C5E3-E795-A9A24F0A76EB}"/>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D330724-C4BB-1724-158B-38E940005F2A}"/>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DCBAF4E-0DAD-3F32-3743-6F0E146A76FD}"/>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229309D-8642-60E2-82AA-573CAB7F6081}"/>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E30736E-8E4C-0E97-26C7-60877EB06BCB}"/>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F1C08A2-5187-05F1-A613-84D542C66254}"/>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68664C9-FF40-D40A-78DA-829E4D1C4B4A}"/>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BE3D937-B3E3-E1F1-9F0D-BD796903280A}"/>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9F28D7C-F4C4-73B3-1365-B023188B06C8}"/>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E56E777-C9CA-2FB4-C421-E05651C8F2BE}"/>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849A752-C0C5-753A-A652-F2696A0FDDAF}"/>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6770C7A-0C1B-D191-AF8C-8F5E353C20C4}"/>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17E285F-17E8-AE24-D6B8-0FB4BB0A6291}"/>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C04A61-3219-017C-88EC-9EA908C1C6D7}"/>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69ACF06-4F01-78D7-20F4-94827E9324FB}"/>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9B9C2E2-B6EA-E032-9F0B-03CF35B7E6B5}"/>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8E83E72-6B17-E326-6612-BA5C111996F3}"/>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6D16C0C-1968-F20D-DF2F-FA306A7B4B30}"/>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09C3586-A013-5F8B-0A72-FB58469322FA}"/>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93A2A11-56F9-CA28-2CCB-D87860AAC74E}"/>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AF3FF8BD-9932-187B-C990-803CB018510A}"/>
              </a:ext>
            </a:extLst>
          </p:cNvPr>
          <p:cNvSpPr>
            <a:spLocks noGrp="1"/>
          </p:cNvSpPr>
          <p:nvPr userDrawn="1">
            <p:ph type="title" hasCustomPrompt="1"/>
          </p:nvPr>
        </p:nvSpPr>
        <p:spPr>
          <a:xfrm>
            <a:off x="539750" y="543171"/>
            <a:ext cx="3858633" cy="978729"/>
          </a:xfrm>
        </p:spPr>
        <p:txBody>
          <a:bodyPr/>
          <a:lstStyle>
            <a:lvl1pPr>
              <a:defRPr>
                <a:solidFill>
                  <a:schemeClr val="bg1"/>
                </a:solidFill>
              </a:defRPr>
            </a:lvl1pPr>
          </a:lstStyle>
          <a:p>
            <a:r>
              <a:rPr lang="en-US"/>
              <a:t>Click to edit </a:t>
            </a:r>
            <a:br>
              <a:rPr lang="en-US"/>
            </a:br>
            <a:r>
              <a:rPr lang="en-US"/>
              <a:t>Master title style</a:t>
            </a:r>
          </a:p>
        </p:txBody>
      </p:sp>
      <p:sp>
        <p:nvSpPr>
          <p:cNvPr id="3" name="Footer Placeholder 2">
            <a:extLst>
              <a:ext uri="{FF2B5EF4-FFF2-40B4-BE49-F238E27FC236}">
                <a16:creationId xmlns:a16="http://schemas.microsoft.com/office/drawing/2014/main" id="{6A7B6C12-A7C2-CE01-7561-2A5EF02438EC}"/>
              </a:ext>
            </a:extLst>
          </p:cNvPr>
          <p:cNvSpPr>
            <a:spLocks noGrp="1"/>
          </p:cNvSpPr>
          <p:nvPr userDrawn="1">
            <p:ph type="ftr" sz="quarter" idx="10"/>
          </p:nvPr>
        </p:nvSpPr>
        <p:spPr>
          <a:xfrm>
            <a:off x="873760" y="6316664"/>
            <a:ext cx="8238371" cy="316546"/>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F912B2CD-0A13-6040-E04C-E2EB27FAF25E}"/>
              </a:ext>
            </a:extLst>
          </p:cNvPr>
          <p:cNvSpPr>
            <a:spLocks noGrp="1"/>
          </p:cNvSpPr>
          <p:nvPr userDrawn="1">
            <p:ph type="sldNum" sz="quarter" idx="11"/>
          </p:nvPr>
        </p:nvSpPr>
        <p:spPr/>
        <p:txBody>
          <a:bodyPr/>
          <a:lstStyle>
            <a:lvl1pPr>
              <a:defRPr>
                <a:solidFill>
                  <a:schemeClr val="bg1"/>
                </a:solidFill>
              </a:defRPr>
            </a:lvl1pPr>
          </a:lstStyle>
          <a:p>
            <a:fld id="{AE6C97B7-05AD-4402-A8A1-A463185BD3F3}" type="slidenum">
              <a:rPr lang="en-US" smtClean="0"/>
              <a:pPr/>
              <a:t>‹#›</a:t>
            </a:fld>
            <a:endParaRPr lang="en-US"/>
          </a:p>
        </p:txBody>
      </p:sp>
      <p:sp>
        <p:nvSpPr>
          <p:cNvPr id="43" name="Content Placeholder 2">
            <a:extLst>
              <a:ext uri="{FF2B5EF4-FFF2-40B4-BE49-F238E27FC236}">
                <a16:creationId xmlns:a16="http://schemas.microsoft.com/office/drawing/2014/main" id="{4FC6F14C-9092-871E-F3FE-CC42D24C9D40}"/>
              </a:ext>
            </a:extLst>
          </p:cNvPr>
          <p:cNvSpPr>
            <a:spLocks noGrp="1"/>
          </p:cNvSpPr>
          <p:nvPr userDrawn="1">
            <p:ph idx="1"/>
          </p:nvPr>
        </p:nvSpPr>
        <p:spPr>
          <a:xfrm>
            <a:off x="539749" y="3200774"/>
            <a:ext cx="3858632" cy="2676152"/>
          </a:xfrm>
          <a:prstGeom prst="rect">
            <a:avLst/>
          </a:prstGeom>
        </p:spPr>
        <p:txBody>
          <a:bodyPr lIns="0" tIns="46800" rIns="0" bIns="46800"/>
          <a:lstStyle>
            <a:lvl1pPr>
              <a:lnSpc>
                <a:spcPct val="110000"/>
              </a:lnSpc>
              <a:spcBef>
                <a:spcPts val="600"/>
              </a:spcBef>
              <a:buClr>
                <a:schemeClr val="bg1"/>
              </a:buClr>
              <a:defRPr>
                <a:solidFill>
                  <a:schemeClr val="bg1"/>
                </a:solidFill>
              </a:defRPr>
            </a:lvl1pPr>
            <a:lvl2pPr>
              <a:lnSpc>
                <a:spcPct val="110000"/>
              </a:lnSpc>
              <a:spcBef>
                <a:spcPts val="600"/>
              </a:spcBef>
              <a:buClr>
                <a:schemeClr val="bg1"/>
              </a:buClr>
              <a:defRPr>
                <a:solidFill>
                  <a:schemeClr val="bg1"/>
                </a:solidFill>
              </a:defRPr>
            </a:lvl2pPr>
            <a:lvl3pPr>
              <a:lnSpc>
                <a:spcPct val="110000"/>
              </a:lnSpc>
              <a:spcBef>
                <a:spcPts val="600"/>
              </a:spcBef>
              <a:buClr>
                <a:schemeClr val="bg1"/>
              </a:buClr>
              <a:defRPr>
                <a:solidFill>
                  <a:schemeClr val="bg1"/>
                </a:solidFill>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
        <p:nvSpPr>
          <p:cNvPr id="44" name="Text Placeholder 2">
            <a:extLst>
              <a:ext uri="{FF2B5EF4-FFF2-40B4-BE49-F238E27FC236}">
                <a16:creationId xmlns:a16="http://schemas.microsoft.com/office/drawing/2014/main" id="{F63F1A73-BD65-FC14-29B5-24D980840C2F}"/>
              </a:ext>
            </a:extLst>
          </p:cNvPr>
          <p:cNvSpPr>
            <a:spLocks noGrp="1"/>
          </p:cNvSpPr>
          <p:nvPr userDrawn="1">
            <p:ph type="body" idx="12" hasCustomPrompt="1"/>
          </p:nvPr>
        </p:nvSpPr>
        <p:spPr>
          <a:xfrm>
            <a:off x="539749" y="2520457"/>
            <a:ext cx="3858632" cy="680315"/>
          </a:xfrm>
          <a:prstGeom prst="rect">
            <a:avLst/>
          </a:prstGeom>
        </p:spPr>
        <p:txBody>
          <a:bodyPr wrap="square" lIns="0" tIns="46800" rIns="0" bIns="46800" anchor="b" anchorCtr="0">
            <a:sp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pic>
        <p:nvPicPr>
          <p:cNvPr id="5946" name="Graphic 5945">
            <a:extLst>
              <a:ext uri="{FF2B5EF4-FFF2-40B4-BE49-F238E27FC236}">
                <a16:creationId xmlns:a16="http://schemas.microsoft.com/office/drawing/2014/main" id="{8A4B87F6-8597-5555-1A55-820C033A53AC}"/>
              </a:ext>
            </a:extLst>
          </p:cNvPr>
          <p:cNvPicPr>
            <a:picLocks noChangeAspect="1"/>
          </p:cNvPicPr>
          <p:nvPr userDrawn="1"/>
        </p:nvPicPr>
        <p:blipFill>
          <a:blip r:embed="rId2">
            <a:extLst>
              <a:ext uri="{96DAC541-7B7A-43D3-8B79-37D633B846F1}">
                <asvg:svgBlip xmlns:asvg="http://schemas.microsoft.com/office/drawing/2016/SVG/main" r:embed="rId3"/>
              </a:ext>
            </a:extLst>
          </a:blip>
          <a:srcRect l="41252" t="12019" r="4267" b="24228"/>
          <a:stretch>
            <a:fillRect/>
          </a:stretch>
        </p:blipFill>
        <p:spPr>
          <a:xfrm>
            <a:off x="5009105" y="885152"/>
            <a:ext cx="6642393" cy="4695128"/>
          </a:xfrm>
          <a:custGeom>
            <a:avLst/>
            <a:gdLst>
              <a:gd name="connsiteX0" fmla="*/ 3945420 w 6642393"/>
              <a:gd name="connsiteY0" fmla="*/ 4686379 h 4695128"/>
              <a:gd name="connsiteX1" fmla="*/ 3955223 w 6642393"/>
              <a:gd name="connsiteY1" fmla="*/ 4693078 h 4695128"/>
              <a:gd name="connsiteX2" fmla="*/ 3953035 w 6642393"/>
              <a:gd name="connsiteY2" fmla="*/ 4695128 h 4695128"/>
              <a:gd name="connsiteX3" fmla="*/ 3949783 w 6642393"/>
              <a:gd name="connsiteY3" fmla="*/ 4694624 h 4695128"/>
              <a:gd name="connsiteX4" fmla="*/ 3944950 w 6642393"/>
              <a:gd name="connsiteY4" fmla="*/ 4688463 h 4695128"/>
              <a:gd name="connsiteX5" fmla="*/ 3878447 w 6642393"/>
              <a:gd name="connsiteY5" fmla="*/ 4626346 h 4695128"/>
              <a:gd name="connsiteX6" fmla="*/ 3879718 w 6642393"/>
              <a:gd name="connsiteY6" fmla="*/ 4627239 h 4695128"/>
              <a:gd name="connsiteX7" fmla="*/ 3882913 w 6642393"/>
              <a:gd name="connsiteY7" fmla="*/ 4639207 h 4695128"/>
              <a:gd name="connsiteX8" fmla="*/ 3886165 w 6642393"/>
              <a:gd name="connsiteY8" fmla="*/ 4638657 h 4695128"/>
              <a:gd name="connsiteX9" fmla="*/ 3889337 w 6642393"/>
              <a:gd name="connsiteY9" fmla="*/ 4641245 h 4695128"/>
              <a:gd name="connsiteX10" fmla="*/ 3890368 w 6642393"/>
              <a:gd name="connsiteY10" fmla="*/ 4644177 h 4695128"/>
              <a:gd name="connsiteX11" fmla="*/ 3888742 w 6642393"/>
              <a:gd name="connsiteY11" fmla="*/ 4648976 h 4695128"/>
              <a:gd name="connsiteX12" fmla="*/ 3886303 w 6642393"/>
              <a:gd name="connsiteY12" fmla="*/ 4650808 h 4695128"/>
              <a:gd name="connsiteX13" fmla="*/ 3883646 w 6642393"/>
              <a:gd name="connsiteY13" fmla="*/ 4644040 h 4695128"/>
              <a:gd name="connsiteX14" fmla="*/ 3879614 w 6642393"/>
              <a:gd name="connsiteY14" fmla="*/ 4641440 h 4695128"/>
              <a:gd name="connsiteX15" fmla="*/ 3877095 w 6642393"/>
              <a:gd name="connsiteY15" fmla="*/ 4628831 h 4695128"/>
              <a:gd name="connsiteX16" fmla="*/ 3891033 w 6642393"/>
              <a:gd name="connsiteY16" fmla="*/ 4577479 h 4695128"/>
              <a:gd name="connsiteX17" fmla="*/ 3894125 w 6642393"/>
              <a:gd name="connsiteY17" fmla="*/ 4584041 h 4695128"/>
              <a:gd name="connsiteX18" fmla="*/ 3892086 w 6642393"/>
              <a:gd name="connsiteY18" fmla="*/ 4588187 h 4695128"/>
              <a:gd name="connsiteX19" fmla="*/ 3890174 w 6642393"/>
              <a:gd name="connsiteY19" fmla="*/ 4587294 h 4695128"/>
              <a:gd name="connsiteX20" fmla="*/ 3890895 w 6642393"/>
              <a:gd name="connsiteY20" fmla="*/ 4584580 h 4695128"/>
              <a:gd name="connsiteX21" fmla="*/ 3888124 w 6642393"/>
              <a:gd name="connsiteY21" fmla="*/ 4581407 h 4695128"/>
              <a:gd name="connsiteX22" fmla="*/ 3929650 w 6642393"/>
              <a:gd name="connsiteY22" fmla="*/ 4419335 h 4695128"/>
              <a:gd name="connsiteX23" fmla="*/ 3931757 w 6642393"/>
              <a:gd name="connsiteY23" fmla="*/ 4420858 h 4695128"/>
              <a:gd name="connsiteX24" fmla="*/ 3932937 w 6642393"/>
              <a:gd name="connsiteY24" fmla="*/ 4426321 h 4695128"/>
              <a:gd name="connsiteX25" fmla="*/ 3931345 w 6642393"/>
              <a:gd name="connsiteY25" fmla="*/ 4430054 h 4695128"/>
              <a:gd name="connsiteX26" fmla="*/ 3925470 w 6642393"/>
              <a:gd name="connsiteY26" fmla="*/ 4431806 h 4695128"/>
              <a:gd name="connsiteX27" fmla="*/ 3924359 w 6642393"/>
              <a:gd name="connsiteY27" fmla="*/ 4423630 h 4695128"/>
              <a:gd name="connsiteX28" fmla="*/ 3925940 w 6642393"/>
              <a:gd name="connsiteY28" fmla="*/ 4419896 h 4695128"/>
              <a:gd name="connsiteX29" fmla="*/ 4199597 w 6642393"/>
              <a:gd name="connsiteY29" fmla="*/ 4325130 h 4695128"/>
              <a:gd name="connsiteX30" fmla="*/ 4204732 w 6642393"/>
              <a:gd name="connsiteY30" fmla="*/ 4325632 h 4695128"/>
              <a:gd name="connsiteX31" fmla="*/ 4205534 w 6642393"/>
              <a:gd name="connsiteY31" fmla="*/ 4328369 h 4695128"/>
              <a:gd name="connsiteX32" fmla="*/ 4203942 w 6642393"/>
              <a:gd name="connsiteY32" fmla="*/ 4333981 h 4695128"/>
              <a:gd name="connsiteX33" fmla="*/ 4179377 w 6642393"/>
              <a:gd name="connsiteY33" fmla="*/ 4344838 h 4695128"/>
              <a:gd name="connsiteX34" fmla="*/ 4171498 w 6642393"/>
              <a:gd name="connsiteY34" fmla="*/ 4340726 h 4695128"/>
              <a:gd name="connsiteX35" fmla="*/ 4171979 w 6642393"/>
              <a:gd name="connsiteY35" fmla="*/ 4338413 h 4695128"/>
              <a:gd name="connsiteX36" fmla="*/ 4178816 w 6642393"/>
              <a:gd name="connsiteY36" fmla="*/ 4341287 h 4695128"/>
              <a:gd name="connsiteX37" fmla="*/ 4198972 w 6642393"/>
              <a:gd name="connsiteY37" fmla="*/ 4334095 h 4695128"/>
              <a:gd name="connsiteX38" fmla="*/ 4202087 w 6642393"/>
              <a:gd name="connsiteY38" fmla="*/ 4329560 h 4695128"/>
              <a:gd name="connsiteX39" fmla="*/ 4199590 w 6642393"/>
              <a:gd name="connsiteY39" fmla="*/ 4325117 h 4695128"/>
              <a:gd name="connsiteX40" fmla="*/ 4199597 w 6642393"/>
              <a:gd name="connsiteY40" fmla="*/ 4325130 h 4695128"/>
              <a:gd name="connsiteX41" fmla="*/ 4199579 w 6642393"/>
              <a:gd name="connsiteY41" fmla="*/ 4325128 h 4695128"/>
              <a:gd name="connsiteX42" fmla="*/ 4082205 w 6642393"/>
              <a:gd name="connsiteY42" fmla="*/ 4306621 h 4695128"/>
              <a:gd name="connsiteX43" fmla="*/ 4084782 w 6642393"/>
              <a:gd name="connsiteY43" fmla="*/ 4307285 h 4695128"/>
              <a:gd name="connsiteX44" fmla="*/ 4083201 w 6642393"/>
              <a:gd name="connsiteY44" fmla="*/ 4310194 h 4695128"/>
              <a:gd name="connsiteX45" fmla="*/ 4083820 w 6642393"/>
              <a:gd name="connsiteY45" fmla="*/ 4311866 h 4695128"/>
              <a:gd name="connsiteX46" fmla="*/ 4087691 w 6642393"/>
              <a:gd name="connsiteY46" fmla="*/ 4312576 h 4695128"/>
              <a:gd name="connsiteX47" fmla="*/ 4089580 w 6642393"/>
              <a:gd name="connsiteY47" fmla="*/ 4315313 h 4695128"/>
              <a:gd name="connsiteX48" fmla="*/ 4080464 w 6642393"/>
              <a:gd name="connsiteY48" fmla="*/ 4317879 h 4695128"/>
              <a:gd name="connsiteX49" fmla="*/ 4078059 w 6642393"/>
              <a:gd name="connsiteY49" fmla="*/ 4320948 h 4695128"/>
              <a:gd name="connsiteX50" fmla="*/ 4077991 w 6642393"/>
              <a:gd name="connsiteY50" fmla="*/ 4323662 h 4695128"/>
              <a:gd name="connsiteX51" fmla="*/ 4080338 w 6642393"/>
              <a:gd name="connsiteY51" fmla="*/ 4325815 h 4695128"/>
              <a:gd name="connsiteX52" fmla="*/ 4085160 w 6642393"/>
              <a:gd name="connsiteY52" fmla="*/ 4320055 h 4695128"/>
              <a:gd name="connsiteX53" fmla="*/ 4095112 w 6642393"/>
              <a:gd name="connsiteY53" fmla="*/ 4318360 h 4695128"/>
              <a:gd name="connsiteX54" fmla="*/ 4098673 w 6642393"/>
              <a:gd name="connsiteY54" fmla="*/ 4313011 h 4695128"/>
              <a:gd name="connsiteX55" fmla="*/ 4109450 w 6642393"/>
              <a:gd name="connsiteY55" fmla="*/ 4311099 h 4695128"/>
              <a:gd name="connsiteX56" fmla="*/ 4110240 w 6642393"/>
              <a:gd name="connsiteY56" fmla="*/ 4314672 h 4695128"/>
              <a:gd name="connsiteX57" fmla="*/ 4105579 w 6642393"/>
              <a:gd name="connsiteY57" fmla="*/ 4322104 h 4695128"/>
              <a:gd name="connsiteX58" fmla="*/ 4101056 w 6642393"/>
              <a:gd name="connsiteY58" fmla="*/ 4321830 h 4695128"/>
              <a:gd name="connsiteX59" fmla="*/ 4087290 w 6642393"/>
              <a:gd name="connsiteY59" fmla="*/ 4333626 h 4695128"/>
              <a:gd name="connsiteX60" fmla="*/ 4094287 w 6642393"/>
              <a:gd name="connsiteY60" fmla="*/ 4337588 h 4695128"/>
              <a:gd name="connsiteX61" fmla="*/ 4092959 w 6642393"/>
              <a:gd name="connsiteY61" fmla="*/ 4339432 h 4695128"/>
              <a:gd name="connsiteX62" fmla="*/ 4089695 w 6642393"/>
              <a:gd name="connsiteY62" fmla="*/ 4340623 h 4695128"/>
              <a:gd name="connsiteX63" fmla="*/ 4074475 w 6642393"/>
              <a:gd name="connsiteY63" fmla="*/ 4337828 h 4695128"/>
              <a:gd name="connsiteX64" fmla="*/ 4073776 w 6642393"/>
              <a:gd name="connsiteY64" fmla="*/ 4339478 h 4695128"/>
              <a:gd name="connsiteX65" fmla="*/ 4078185 w 6642393"/>
              <a:gd name="connsiteY65" fmla="*/ 4346257 h 4695128"/>
              <a:gd name="connsiteX66" fmla="*/ 4081827 w 6642393"/>
              <a:gd name="connsiteY66" fmla="*/ 4346532 h 4695128"/>
              <a:gd name="connsiteX67" fmla="*/ 4084232 w 6642393"/>
              <a:gd name="connsiteY67" fmla="*/ 4344505 h 4695128"/>
              <a:gd name="connsiteX68" fmla="*/ 4088309 w 6642393"/>
              <a:gd name="connsiteY68" fmla="*/ 4345616 h 4695128"/>
              <a:gd name="connsiteX69" fmla="*/ 4113023 w 6642393"/>
              <a:gd name="connsiteY69" fmla="*/ 4337726 h 4695128"/>
              <a:gd name="connsiteX70" fmla="*/ 4140062 w 6642393"/>
              <a:gd name="connsiteY70" fmla="*/ 4319207 h 4695128"/>
              <a:gd name="connsiteX71" fmla="*/ 4143692 w 6642393"/>
              <a:gd name="connsiteY71" fmla="*/ 4321360 h 4695128"/>
              <a:gd name="connsiteX72" fmla="*/ 4145513 w 6642393"/>
              <a:gd name="connsiteY72" fmla="*/ 4327476 h 4695128"/>
              <a:gd name="connsiteX73" fmla="*/ 4147838 w 6642393"/>
              <a:gd name="connsiteY73" fmla="*/ 4328575 h 4695128"/>
              <a:gd name="connsiteX74" fmla="*/ 4151995 w 6642393"/>
              <a:gd name="connsiteY74" fmla="*/ 4325712 h 4695128"/>
              <a:gd name="connsiteX75" fmla="*/ 4155591 w 6642393"/>
              <a:gd name="connsiteY75" fmla="*/ 4328094 h 4695128"/>
              <a:gd name="connsiteX76" fmla="*/ 4156610 w 6642393"/>
              <a:gd name="connsiteY76" fmla="*/ 4330831 h 4695128"/>
              <a:gd name="connsiteX77" fmla="*/ 4183821 w 6642393"/>
              <a:gd name="connsiteY77" fmla="*/ 4327762 h 4695128"/>
              <a:gd name="connsiteX78" fmla="*/ 4184852 w 6642393"/>
              <a:gd name="connsiteY78" fmla="*/ 4329457 h 4695128"/>
              <a:gd name="connsiteX79" fmla="*/ 4152614 w 6642393"/>
              <a:gd name="connsiteY79" fmla="*/ 4340222 h 4695128"/>
              <a:gd name="connsiteX80" fmla="*/ 4112622 w 6642393"/>
              <a:gd name="connsiteY80" fmla="*/ 4367857 h 4695128"/>
              <a:gd name="connsiteX81" fmla="*/ 4099223 w 6642393"/>
              <a:gd name="connsiteY81" fmla="*/ 4359439 h 4695128"/>
              <a:gd name="connsiteX82" fmla="*/ 4082423 w 6642393"/>
              <a:gd name="connsiteY82" fmla="*/ 4356061 h 4695128"/>
              <a:gd name="connsiteX83" fmla="*/ 4054582 w 6642393"/>
              <a:gd name="connsiteY83" fmla="*/ 4320490 h 4695128"/>
              <a:gd name="connsiteX84" fmla="*/ 4057525 w 6642393"/>
              <a:gd name="connsiteY84" fmla="*/ 4314271 h 4695128"/>
              <a:gd name="connsiteX85" fmla="*/ 4076067 w 6642393"/>
              <a:gd name="connsiteY85" fmla="*/ 4312347 h 4695128"/>
              <a:gd name="connsiteX86" fmla="*/ 4202591 w 6642393"/>
              <a:gd name="connsiteY86" fmla="*/ 4303632 h 4695128"/>
              <a:gd name="connsiteX87" fmla="*/ 4205363 w 6642393"/>
              <a:gd name="connsiteY87" fmla="*/ 4304319 h 4695128"/>
              <a:gd name="connsiteX88" fmla="*/ 4188871 w 6642393"/>
              <a:gd name="connsiteY88" fmla="*/ 4310915 h 4695128"/>
              <a:gd name="connsiteX89" fmla="*/ 4183638 w 6642393"/>
              <a:gd name="connsiteY89" fmla="*/ 4307743 h 4695128"/>
              <a:gd name="connsiteX90" fmla="*/ 4202591 w 6642393"/>
              <a:gd name="connsiteY90" fmla="*/ 4303632 h 4695128"/>
              <a:gd name="connsiteX91" fmla="*/ 4045156 w 6642393"/>
              <a:gd name="connsiteY91" fmla="*/ 4296646 h 4695128"/>
              <a:gd name="connsiteX92" fmla="*/ 4049440 w 6642393"/>
              <a:gd name="connsiteY92" fmla="*/ 4298192 h 4695128"/>
              <a:gd name="connsiteX93" fmla="*/ 4051398 w 6642393"/>
              <a:gd name="connsiteY93" fmla="*/ 4296772 h 4695128"/>
              <a:gd name="connsiteX94" fmla="*/ 4061270 w 6642393"/>
              <a:gd name="connsiteY94" fmla="*/ 4299692 h 4695128"/>
              <a:gd name="connsiteX95" fmla="*/ 4078517 w 6642393"/>
              <a:gd name="connsiteY95" fmla="*/ 4297310 h 4695128"/>
              <a:gd name="connsiteX96" fmla="*/ 4081437 w 6642393"/>
              <a:gd name="connsiteY96" fmla="*/ 4301548 h 4695128"/>
              <a:gd name="connsiteX97" fmla="*/ 4073982 w 6642393"/>
              <a:gd name="connsiteY97" fmla="*/ 4307892 h 4695128"/>
              <a:gd name="connsiteX98" fmla="*/ 4067225 w 6642393"/>
              <a:gd name="connsiteY98" fmla="*/ 4303151 h 4695128"/>
              <a:gd name="connsiteX99" fmla="*/ 4054925 w 6642393"/>
              <a:gd name="connsiteY99" fmla="*/ 4303529 h 4695128"/>
              <a:gd name="connsiteX100" fmla="*/ 4052486 w 6642393"/>
              <a:gd name="connsiteY100" fmla="*/ 4307056 h 4695128"/>
              <a:gd name="connsiteX101" fmla="*/ 4036052 w 6642393"/>
              <a:gd name="connsiteY101" fmla="*/ 4310068 h 4695128"/>
              <a:gd name="connsiteX102" fmla="*/ 4045156 w 6642393"/>
              <a:gd name="connsiteY102" fmla="*/ 4296646 h 4695128"/>
              <a:gd name="connsiteX103" fmla="*/ 4167020 w 6642393"/>
              <a:gd name="connsiteY103" fmla="*/ 4283305 h 4695128"/>
              <a:gd name="connsiteX104" fmla="*/ 4167020 w 6642393"/>
              <a:gd name="connsiteY104" fmla="*/ 4283328 h 4695128"/>
              <a:gd name="connsiteX105" fmla="*/ 4170811 w 6642393"/>
              <a:gd name="connsiteY105" fmla="*/ 4288023 h 4695128"/>
              <a:gd name="connsiteX106" fmla="*/ 4169013 w 6642393"/>
              <a:gd name="connsiteY106" fmla="*/ 4291757 h 4695128"/>
              <a:gd name="connsiteX107" fmla="*/ 4171567 w 6642393"/>
              <a:gd name="connsiteY107" fmla="*/ 4293486 h 4695128"/>
              <a:gd name="connsiteX108" fmla="*/ 4185768 w 6642393"/>
              <a:gd name="connsiteY108" fmla="*/ 4293303 h 4695128"/>
              <a:gd name="connsiteX109" fmla="*/ 4198136 w 6642393"/>
              <a:gd name="connsiteY109" fmla="*/ 4288504 h 4695128"/>
              <a:gd name="connsiteX110" fmla="*/ 4209714 w 6642393"/>
              <a:gd name="connsiteY110" fmla="*/ 4290405 h 4695128"/>
              <a:gd name="connsiteX111" fmla="*/ 4210722 w 6642393"/>
              <a:gd name="connsiteY111" fmla="*/ 4294391 h 4695128"/>
              <a:gd name="connsiteX112" fmla="*/ 4197071 w 6642393"/>
              <a:gd name="connsiteY112" fmla="*/ 4298754 h 4695128"/>
              <a:gd name="connsiteX113" fmla="*/ 4172219 w 6642393"/>
              <a:gd name="connsiteY113" fmla="*/ 4304996 h 4695128"/>
              <a:gd name="connsiteX114" fmla="*/ 4161443 w 6642393"/>
              <a:gd name="connsiteY114" fmla="*/ 4305396 h 4695128"/>
              <a:gd name="connsiteX115" fmla="*/ 4147597 w 6642393"/>
              <a:gd name="connsiteY115" fmla="*/ 4298032 h 4695128"/>
              <a:gd name="connsiteX116" fmla="*/ 4147013 w 6642393"/>
              <a:gd name="connsiteY116" fmla="*/ 4294883 h 4695128"/>
              <a:gd name="connsiteX117" fmla="*/ 4167020 w 6642393"/>
              <a:gd name="connsiteY117" fmla="*/ 4283305 h 4695128"/>
              <a:gd name="connsiteX118" fmla="*/ 4263494 w 6642393"/>
              <a:gd name="connsiteY118" fmla="*/ 4278128 h 4695128"/>
              <a:gd name="connsiteX119" fmla="*/ 4263860 w 6642393"/>
              <a:gd name="connsiteY119" fmla="*/ 4282113 h 4695128"/>
              <a:gd name="connsiteX120" fmla="*/ 4210241 w 6642393"/>
              <a:gd name="connsiteY120" fmla="*/ 4319871 h 4695128"/>
              <a:gd name="connsiteX121" fmla="*/ 4206599 w 6642393"/>
              <a:gd name="connsiteY121" fmla="*/ 4319620 h 4695128"/>
              <a:gd name="connsiteX122" fmla="*/ 4255237 w 6642393"/>
              <a:gd name="connsiteY122" fmla="*/ 4283739 h 4695128"/>
              <a:gd name="connsiteX123" fmla="*/ 4255226 w 6642393"/>
              <a:gd name="connsiteY123" fmla="*/ 4283739 h 4695128"/>
              <a:gd name="connsiteX124" fmla="*/ 4118314 w 6642393"/>
              <a:gd name="connsiteY124" fmla="*/ 4276765 h 4695128"/>
              <a:gd name="connsiteX125" fmla="*/ 4119551 w 6642393"/>
              <a:gd name="connsiteY125" fmla="*/ 4289099 h 4695128"/>
              <a:gd name="connsiteX126" fmla="*/ 4123193 w 6642393"/>
              <a:gd name="connsiteY126" fmla="*/ 4290771 h 4695128"/>
              <a:gd name="connsiteX127" fmla="*/ 4123548 w 6642393"/>
              <a:gd name="connsiteY127" fmla="*/ 4292546 h 4695128"/>
              <a:gd name="connsiteX128" fmla="*/ 4123548 w 6642393"/>
              <a:gd name="connsiteY128" fmla="*/ 4292558 h 4695128"/>
              <a:gd name="connsiteX129" fmla="*/ 4110618 w 6642393"/>
              <a:gd name="connsiteY129" fmla="*/ 4284564 h 4695128"/>
              <a:gd name="connsiteX130" fmla="*/ 4110309 w 6642393"/>
              <a:gd name="connsiteY130" fmla="*/ 4278895 h 4695128"/>
              <a:gd name="connsiteX131" fmla="*/ 4112508 w 6642393"/>
              <a:gd name="connsiteY131" fmla="*/ 4276868 h 4695128"/>
              <a:gd name="connsiteX132" fmla="*/ 4314079 w 6642393"/>
              <a:gd name="connsiteY132" fmla="*/ 4265416 h 4695128"/>
              <a:gd name="connsiteX133" fmla="*/ 4313174 w 6642393"/>
              <a:gd name="connsiteY133" fmla="*/ 4267489 h 4695128"/>
              <a:gd name="connsiteX134" fmla="*/ 4270182 w 6642393"/>
              <a:gd name="connsiteY134" fmla="*/ 4278678 h 4695128"/>
              <a:gd name="connsiteX135" fmla="*/ 4268476 w 6642393"/>
              <a:gd name="connsiteY135" fmla="*/ 4277407 h 4695128"/>
              <a:gd name="connsiteX136" fmla="*/ 4269805 w 6642393"/>
              <a:gd name="connsiteY136" fmla="*/ 4274921 h 4695128"/>
              <a:gd name="connsiteX137" fmla="*/ 4272851 w 6642393"/>
              <a:gd name="connsiteY137" fmla="*/ 4273089 h 4695128"/>
              <a:gd name="connsiteX138" fmla="*/ 4272851 w 6642393"/>
              <a:gd name="connsiteY138" fmla="*/ 4273101 h 4695128"/>
              <a:gd name="connsiteX139" fmla="*/ 4314079 w 6642393"/>
              <a:gd name="connsiteY139" fmla="*/ 4265416 h 4695128"/>
              <a:gd name="connsiteX140" fmla="*/ 4215165 w 6642393"/>
              <a:gd name="connsiteY140" fmla="*/ 4262862 h 4695128"/>
              <a:gd name="connsiteX141" fmla="*/ 4216803 w 6642393"/>
              <a:gd name="connsiteY141" fmla="*/ 4267500 h 4695128"/>
              <a:gd name="connsiteX142" fmla="*/ 4214936 w 6642393"/>
              <a:gd name="connsiteY142" fmla="*/ 4274349 h 4695128"/>
              <a:gd name="connsiteX143" fmla="*/ 4209565 w 6642393"/>
              <a:gd name="connsiteY143" fmla="*/ 4274887 h 4695128"/>
              <a:gd name="connsiteX144" fmla="*/ 4206794 w 6642393"/>
              <a:gd name="connsiteY144" fmla="*/ 4273158 h 4695128"/>
              <a:gd name="connsiteX145" fmla="*/ 4205351 w 6642393"/>
              <a:gd name="connsiteY145" fmla="*/ 4269985 h 4695128"/>
              <a:gd name="connsiteX146" fmla="*/ 4206508 w 6642393"/>
              <a:gd name="connsiteY146" fmla="*/ 4265828 h 4695128"/>
              <a:gd name="connsiteX147" fmla="*/ 4209268 w 6642393"/>
              <a:gd name="connsiteY147" fmla="*/ 4266504 h 4695128"/>
              <a:gd name="connsiteX148" fmla="*/ 4208798 w 6642393"/>
              <a:gd name="connsiteY148" fmla="*/ 4268817 h 4695128"/>
              <a:gd name="connsiteX149" fmla="*/ 4210092 w 6642393"/>
              <a:gd name="connsiteY149" fmla="*/ 4269688 h 4695128"/>
              <a:gd name="connsiteX150" fmla="*/ 4212463 w 6642393"/>
              <a:gd name="connsiteY150" fmla="*/ 4269298 h 4695128"/>
              <a:gd name="connsiteX151" fmla="*/ 4213012 w 6642393"/>
              <a:gd name="connsiteY151" fmla="*/ 4263034 h 4695128"/>
              <a:gd name="connsiteX152" fmla="*/ 4248515 w 6642393"/>
              <a:gd name="connsiteY152" fmla="*/ 4251101 h 4695128"/>
              <a:gd name="connsiteX153" fmla="*/ 4250863 w 6642393"/>
              <a:gd name="connsiteY153" fmla="*/ 4251559 h 4695128"/>
              <a:gd name="connsiteX154" fmla="*/ 4253806 w 6642393"/>
              <a:gd name="connsiteY154" fmla="*/ 4254743 h 4695128"/>
              <a:gd name="connsiteX155" fmla="*/ 4250393 w 6642393"/>
              <a:gd name="connsiteY155" fmla="*/ 4266207 h 4695128"/>
              <a:gd name="connsiteX156" fmla="*/ 4245640 w 6642393"/>
              <a:gd name="connsiteY156" fmla="*/ 4266539 h 4695128"/>
              <a:gd name="connsiteX157" fmla="*/ 4231199 w 6642393"/>
              <a:gd name="connsiteY157" fmla="*/ 4280087 h 4695128"/>
              <a:gd name="connsiteX158" fmla="*/ 4227351 w 6642393"/>
              <a:gd name="connsiteY158" fmla="*/ 4279606 h 4695128"/>
              <a:gd name="connsiteX159" fmla="*/ 4226309 w 6642393"/>
              <a:gd name="connsiteY159" fmla="*/ 4277499 h 4695128"/>
              <a:gd name="connsiteX160" fmla="*/ 4232058 w 6642393"/>
              <a:gd name="connsiteY160" fmla="*/ 4268589 h 4695128"/>
              <a:gd name="connsiteX161" fmla="*/ 4234188 w 6642393"/>
              <a:gd name="connsiteY161" fmla="*/ 4269883 h 4695128"/>
              <a:gd name="connsiteX162" fmla="*/ 4238540 w 6642393"/>
              <a:gd name="connsiteY162" fmla="*/ 4267249 h 4695128"/>
              <a:gd name="connsiteX163" fmla="*/ 4238597 w 6642393"/>
              <a:gd name="connsiteY163" fmla="*/ 4263698 h 4695128"/>
              <a:gd name="connsiteX164" fmla="*/ 4238609 w 6642393"/>
              <a:gd name="connsiteY164" fmla="*/ 4263687 h 4695128"/>
              <a:gd name="connsiteX165" fmla="*/ 4243579 w 6642393"/>
              <a:gd name="connsiteY165" fmla="*/ 4262519 h 4695128"/>
              <a:gd name="connsiteX166" fmla="*/ 4244690 w 6642393"/>
              <a:gd name="connsiteY166" fmla="*/ 4260870 h 4695128"/>
              <a:gd name="connsiteX167" fmla="*/ 4244346 w 6642393"/>
              <a:gd name="connsiteY167" fmla="*/ 4255613 h 4695128"/>
              <a:gd name="connsiteX168" fmla="*/ 4304757 w 6642393"/>
              <a:gd name="connsiteY168" fmla="*/ 4244298 h 4695128"/>
              <a:gd name="connsiteX169" fmla="*/ 4307494 w 6642393"/>
              <a:gd name="connsiteY169" fmla="*/ 4247069 h 4695128"/>
              <a:gd name="connsiteX170" fmla="*/ 4307506 w 6642393"/>
              <a:gd name="connsiteY170" fmla="*/ 4247069 h 4695128"/>
              <a:gd name="connsiteX171" fmla="*/ 4320618 w 6642393"/>
              <a:gd name="connsiteY171" fmla="*/ 4247092 h 4695128"/>
              <a:gd name="connsiteX172" fmla="*/ 4321466 w 6642393"/>
              <a:gd name="connsiteY172" fmla="*/ 4248971 h 4695128"/>
              <a:gd name="connsiteX173" fmla="*/ 4314663 w 6642393"/>
              <a:gd name="connsiteY173" fmla="*/ 4255567 h 4695128"/>
              <a:gd name="connsiteX174" fmla="*/ 4300737 w 6642393"/>
              <a:gd name="connsiteY174" fmla="*/ 4253025 h 4695128"/>
              <a:gd name="connsiteX175" fmla="*/ 4295973 w 6642393"/>
              <a:gd name="connsiteY175" fmla="*/ 4255258 h 4695128"/>
              <a:gd name="connsiteX176" fmla="*/ 4292755 w 6642393"/>
              <a:gd name="connsiteY176" fmla="*/ 4254983 h 4695128"/>
              <a:gd name="connsiteX177" fmla="*/ 4295435 w 6642393"/>
              <a:gd name="connsiteY177" fmla="*/ 4247928 h 4695128"/>
              <a:gd name="connsiteX178" fmla="*/ 4300669 w 6642393"/>
              <a:gd name="connsiteY178" fmla="*/ 4244447 h 4695128"/>
              <a:gd name="connsiteX179" fmla="*/ 4353795 w 6642393"/>
              <a:gd name="connsiteY179" fmla="*/ 4230063 h 4695128"/>
              <a:gd name="connsiteX180" fmla="*/ 4355009 w 6642393"/>
              <a:gd name="connsiteY180" fmla="*/ 4233636 h 4695128"/>
              <a:gd name="connsiteX181" fmla="*/ 4328955 w 6642393"/>
              <a:gd name="connsiteY181" fmla="*/ 4262942 h 4695128"/>
              <a:gd name="connsiteX182" fmla="*/ 4326802 w 6642393"/>
              <a:gd name="connsiteY182" fmla="*/ 4263091 h 4695128"/>
              <a:gd name="connsiteX183" fmla="*/ 4325531 w 6642393"/>
              <a:gd name="connsiteY183" fmla="*/ 4260984 h 4695128"/>
              <a:gd name="connsiteX184" fmla="*/ 4335208 w 6642393"/>
              <a:gd name="connsiteY184" fmla="*/ 4249005 h 4695128"/>
              <a:gd name="connsiteX185" fmla="*/ 4335254 w 6642393"/>
              <a:gd name="connsiteY185" fmla="*/ 4246085 h 4695128"/>
              <a:gd name="connsiteX186" fmla="*/ 4329894 w 6642393"/>
              <a:gd name="connsiteY186" fmla="*/ 4245775 h 4695128"/>
              <a:gd name="connsiteX187" fmla="*/ 4327547 w 6642393"/>
              <a:gd name="connsiteY187" fmla="*/ 4243852 h 4695128"/>
              <a:gd name="connsiteX188" fmla="*/ 4349065 w 6642393"/>
              <a:gd name="connsiteY188" fmla="*/ 4230200 h 4695128"/>
              <a:gd name="connsiteX189" fmla="*/ 4349077 w 6642393"/>
              <a:gd name="connsiteY189" fmla="*/ 4230212 h 4695128"/>
              <a:gd name="connsiteX190" fmla="*/ 4334201 w 6642393"/>
              <a:gd name="connsiteY190" fmla="*/ 4205887 h 4695128"/>
              <a:gd name="connsiteX191" fmla="*/ 4334201 w 6642393"/>
              <a:gd name="connsiteY191" fmla="*/ 4205898 h 4695128"/>
              <a:gd name="connsiteX192" fmla="*/ 4358217 w 6642393"/>
              <a:gd name="connsiteY192" fmla="*/ 4208590 h 4695128"/>
              <a:gd name="connsiteX193" fmla="*/ 4358835 w 6642393"/>
              <a:gd name="connsiteY193" fmla="*/ 4211533 h 4695128"/>
              <a:gd name="connsiteX194" fmla="*/ 4355479 w 6642393"/>
              <a:gd name="connsiteY194" fmla="*/ 4219218 h 4695128"/>
              <a:gd name="connsiteX195" fmla="*/ 4335759 w 6642393"/>
              <a:gd name="connsiteY195" fmla="*/ 4228505 h 4695128"/>
              <a:gd name="connsiteX196" fmla="*/ 4316645 w 6642393"/>
              <a:gd name="connsiteY196" fmla="*/ 4239923 h 4695128"/>
              <a:gd name="connsiteX197" fmla="*/ 4297588 w 6642393"/>
              <a:gd name="connsiteY197" fmla="*/ 4234793 h 4695128"/>
              <a:gd name="connsiteX198" fmla="*/ 4293889 w 6642393"/>
              <a:gd name="connsiteY198" fmla="*/ 4225104 h 4695128"/>
              <a:gd name="connsiteX199" fmla="*/ 4297142 w 6642393"/>
              <a:gd name="connsiteY199" fmla="*/ 4223272 h 4695128"/>
              <a:gd name="connsiteX200" fmla="*/ 4301871 w 6642393"/>
              <a:gd name="connsiteY200" fmla="*/ 4223982 h 4695128"/>
              <a:gd name="connsiteX201" fmla="*/ 4304620 w 6642393"/>
              <a:gd name="connsiteY201" fmla="*/ 4213984 h 4695128"/>
              <a:gd name="connsiteX202" fmla="*/ 4319336 w 6642393"/>
              <a:gd name="connsiteY202" fmla="*/ 4207307 h 4695128"/>
              <a:gd name="connsiteX203" fmla="*/ 4321226 w 6642393"/>
              <a:gd name="connsiteY203" fmla="*/ 4211522 h 4695128"/>
              <a:gd name="connsiteX204" fmla="*/ 4325360 w 6642393"/>
              <a:gd name="connsiteY204" fmla="*/ 4208246 h 4695128"/>
              <a:gd name="connsiteX205" fmla="*/ 4332644 w 6642393"/>
              <a:gd name="connsiteY205" fmla="*/ 4208578 h 4695128"/>
              <a:gd name="connsiteX206" fmla="*/ 4388690 w 6642393"/>
              <a:gd name="connsiteY206" fmla="*/ 4199222 h 4695128"/>
              <a:gd name="connsiteX207" fmla="*/ 4389515 w 6642393"/>
              <a:gd name="connsiteY207" fmla="*/ 4200917 h 4695128"/>
              <a:gd name="connsiteX208" fmla="*/ 4364423 w 6642393"/>
              <a:gd name="connsiteY208" fmla="*/ 4223959 h 4695128"/>
              <a:gd name="connsiteX209" fmla="*/ 4363209 w 6642393"/>
              <a:gd name="connsiteY209" fmla="*/ 4220580 h 4695128"/>
              <a:gd name="connsiteX210" fmla="*/ 4366084 w 6642393"/>
              <a:gd name="connsiteY210" fmla="*/ 4214144 h 4695128"/>
              <a:gd name="connsiteX211" fmla="*/ 4366072 w 6642393"/>
              <a:gd name="connsiteY211" fmla="*/ 4214144 h 4695128"/>
              <a:gd name="connsiteX212" fmla="*/ 4388690 w 6642393"/>
              <a:gd name="connsiteY212" fmla="*/ 4199222 h 4695128"/>
              <a:gd name="connsiteX213" fmla="*/ 3153370 w 6642393"/>
              <a:gd name="connsiteY213" fmla="*/ 4055359 h 4695128"/>
              <a:gd name="connsiteX214" fmla="*/ 3193224 w 6642393"/>
              <a:gd name="connsiteY214" fmla="*/ 4057672 h 4695128"/>
              <a:gd name="connsiteX215" fmla="*/ 3193567 w 6642393"/>
              <a:gd name="connsiteY215" fmla="*/ 4059573 h 4695128"/>
              <a:gd name="connsiteX216" fmla="*/ 3187039 w 6642393"/>
              <a:gd name="connsiteY216" fmla="*/ 4062517 h 4695128"/>
              <a:gd name="connsiteX217" fmla="*/ 3186994 w 6642393"/>
              <a:gd name="connsiteY217" fmla="*/ 4063960 h 4695128"/>
              <a:gd name="connsiteX218" fmla="*/ 3203702 w 6642393"/>
              <a:gd name="connsiteY218" fmla="*/ 4065128 h 4695128"/>
              <a:gd name="connsiteX219" fmla="*/ 3204619 w 6642393"/>
              <a:gd name="connsiteY219" fmla="*/ 4069548 h 4695128"/>
              <a:gd name="connsiteX220" fmla="*/ 3203473 w 6642393"/>
              <a:gd name="connsiteY220" fmla="*/ 4072034 h 4695128"/>
              <a:gd name="connsiteX221" fmla="*/ 3199133 w 6642393"/>
              <a:gd name="connsiteY221" fmla="*/ 4073144 h 4695128"/>
              <a:gd name="connsiteX222" fmla="*/ 3190326 w 6642393"/>
              <a:gd name="connsiteY222" fmla="*/ 4086269 h 4695128"/>
              <a:gd name="connsiteX223" fmla="*/ 3189983 w 6642393"/>
              <a:gd name="connsiteY223" fmla="*/ 4090231 h 4695128"/>
              <a:gd name="connsiteX224" fmla="*/ 3191208 w 6642393"/>
              <a:gd name="connsiteY224" fmla="*/ 4092155 h 4695128"/>
              <a:gd name="connsiteX225" fmla="*/ 3194632 w 6642393"/>
              <a:gd name="connsiteY225" fmla="*/ 4092682 h 4695128"/>
              <a:gd name="connsiteX226" fmla="*/ 3200312 w 6642393"/>
              <a:gd name="connsiteY226" fmla="*/ 4089303 h 4695128"/>
              <a:gd name="connsiteX227" fmla="*/ 3200381 w 6642393"/>
              <a:gd name="connsiteY227" fmla="*/ 4100595 h 4695128"/>
              <a:gd name="connsiteX228" fmla="*/ 3196064 w 6642393"/>
              <a:gd name="connsiteY228" fmla="*/ 4101306 h 4695128"/>
              <a:gd name="connsiteX229" fmla="*/ 3194220 w 6642393"/>
              <a:gd name="connsiteY229" fmla="*/ 4104810 h 4695128"/>
              <a:gd name="connsiteX230" fmla="*/ 3195216 w 6642393"/>
              <a:gd name="connsiteY230" fmla="*/ 4107146 h 4695128"/>
              <a:gd name="connsiteX231" fmla="*/ 3223297 w 6642393"/>
              <a:gd name="connsiteY231" fmla="*/ 4108463 h 4695128"/>
              <a:gd name="connsiteX232" fmla="*/ 3227489 w 6642393"/>
              <a:gd name="connsiteY232" fmla="*/ 4111933 h 4695128"/>
              <a:gd name="connsiteX233" fmla="*/ 3230901 w 6642393"/>
              <a:gd name="connsiteY233" fmla="*/ 4112437 h 4695128"/>
              <a:gd name="connsiteX234" fmla="*/ 3232906 w 6642393"/>
              <a:gd name="connsiteY234" fmla="*/ 4109803 h 4695128"/>
              <a:gd name="connsiteX235" fmla="*/ 3238895 w 6642393"/>
              <a:gd name="connsiteY235" fmla="*/ 4111452 h 4695128"/>
              <a:gd name="connsiteX236" fmla="*/ 3242113 w 6642393"/>
              <a:gd name="connsiteY236" fmla="*/ 4117820 h 4695128"/>
              <a:gd name="connsiteX237" fmla="*/ 3231646 w 6642393"/>
              <a:gd name="connsiteY237" fmla="*/ 4122744 h 4695128"/>
              <a:gd name="connsiteX238" fmla="*/ 3231635 w 6642393"/>
              <a:gd name="connsiteY238" fmla="*/ 4122779 h 4695128"/>
              <a:gd name="connsiteX239" fmla="*/ 3227019 w 6642393"/>
              <a:gd name="connsiteY239" fmla="*/ 4139373 h 4695128"/>
              <a:gd name="connsiteX240" fmla="*/ 3235471 w 6642393"/>
              <a:gd name="connsiteY240" fmla="*/ 4144045 h 4695128"/>
              <a:gd name="connsiteX241" fmla="*/ 3237452 w 6642393"/>
              <a:gd name="connsiteY241" fmla="*/ 4148912 h 4695128"/>
              <a:gd name="connsiteX242" fmla="*/ 3241655 w 6642393"/>
              <a:gd name="connsiteY242" fmla="*/ 4151547 h 4695128"/>
              <a:gd name="connsiteX243" fmla="*/ 3240281 w 6642393"/>
              <a:gd name="connsiteY243" fmla="*/ 4160708 h 4695128"/>
              <a:gd name="connsiteX244" fmla="*/ 3236124 w 6642393"/>
              <a:gd name="connsiteY244" fmla="*/ 4163297 h 4695128"/>
              <a:gd name="connsiteX245" fmla="*/ 3233650 w 6642393"/>
              <a:gd name="connsiteY245" fmla="*/ 4160067 h 4695128"/>
              <a:gd name="connsiteX246" fmla="*/ 3230260 w 6642393"/>
              <a:gd name="connsiteY246" fmla="*/ 4159128 h 4695128"/>
              <a:gd name="connsiteX247" fmla="*/ 3229012 w 6642393"/>
              <a:gd name="connsiteY247" fmla="*/ 4157628 h 4695128"/>
              <a:gd name="connsiteX248" fmla="*/ 3231291 w 6642393"/>
              <a:gd name="connsiteY248" fmla="*/ 4153093 h 4695128"/>
              <a:gd name="connsiteX249" fmla="*/ 3229699 w 6642393"/>
              <a:gd name="connsiteY249" fmla="*/ 4149290 h 4695128"/>
              <a:gd name="connsiteX250" fmla="*/ 3178542 w 6642393"/>
              <a:gd name="connsiteY250" fmla="*/ 4111235 h 4695128"/>
              <a:gd name="connsiteX251" fmla="*/ 3174843 w 6642393"/>
              <a:gd name="connsiteY251" fmla="*/ 4106940 h 4695128"/>
              <a:gd name="connsiteX252" fmla="*/ 3172632 w 6642393"/>
              <a:gd name="connsiteY252" fmla="*/ 4108543 h 4695128"/>
              <a:gd name="connsiteX253" fmla="*/ 3159165 w 6642393"/>
              <a:gd name="connsiteY253" fmla="*/ 4106871 h 4695128"/>
              <a:gd name="connsiteX254" fmla="*/ 3132527 w 6642393"/>
              <a:gd name="connsiteY254" fmla="*/ 4126306 h 4695128"/>
              <a:gd name="connsiteX255" fmla="*/ 3066459 w 6642393"/>
              <a:gd name="connsiteY255" fmla="*/ 4118232 h 4695128"/>
              <a:gd name="connsiteX256" fmla="*/ 3063435 w 6642393"/>
              <a:gd name="connsiteY256" fmla="*/ 4112907 h 4695128"/>
              <a:gd name="connsiteX257" fmla="*/ 3065061 w 6642393"/>
              <a:gd name="connsiteY257" fmla="*/ 4108967 h 4695128"/>
              <a:gd name="connsiteX258" fmla="*/ 3079045 w 6642393"/>
              <a:gd name="connsiteY258" fmla="*/ 4107971 h 4695128"/>
              <a:gd name="connsiteX259" fmla="*/ 3089294 w 6642393"/>
              <a:gd name="connsiteY259" fmla="*/ 4090941 h 4695128"/>
              <a:gd name="connsiteX260" fmla="*/ 3097425 w 6642393"/>
              <a:gd name="connsiteY260" fmla="*/ 4072366 h 4695128"/>
              <a:gd name="connsiteX261" fmla="*/ 3117215 w 6642393"/>
              <a:gd name="connsiteY261" fmla="*/ 4064853 h 4695128"/>
              <a:gd name="connsiteX262" fmla="*/ 3124281 w 6642393"/>
              <a:gd name="connsiteY262" fmla="*/ 4059654 h 4695128"/>
              <a:gd name="connsiteX263" fmla="*/ 3153370 w 6642393"/>
              <a:gd name="connsiteY263" fmla="*/ 4055359 h 4695128"/>
              <a:gd name="connsiteX264" fmla="*/ 773738 w 6642393"/>
              <a:gd name="connsiteY264" fmla="*/ 4022410 h 4695128"/>
              <a:gd name="connsiteX265" fmla="*/ 773922 w 6642393"/>
              <a:gd name="connsiteY265" fmla="*/ 4022971 h 4695128"/>
              <a:gd name="connsiteX266" fmla="*/ 761450 w 6642393"/>
              <a:gd name="connsiteY266" fmla="*/ 4032534 h 4695128"/>
              <a:gd name="connsiteX267" fmla="*/ 758747 w 6642393"/>
              <a:gd name="connsiteY267" fmla="*/ 4026293 h 4695128"/>
              <a:gd name="connsiteX268" fmla="*/ 758758 w 6642393"/>
              <a:gd name="connsiteY268" fmla="*/ 4026293 h 4695128"/>
              <a:gd name="connsiteX269" fmla="*/ 773738 w 6642393"/>
              <a:gd name="connsiteY269" fmla="*/ 4022410 h 4695128"/>
              <a:gd name="connsiteX270" fmla="*/ 951901 w 6642393"/>
              <a:gd name="connsiteY270" fmla="*/ 4001704 h 4695128"/>
              <a:gd name="connsiteX271" fmla="*/ 954191 w 6642393"/>
              <a:gd name="connsiteY271" fmla="*/ 4002895 h 4695128"/>
              <a:gd name="connsiteX272" fmla="*/ 946335 w 6642393"/>
              <a:gd name="connsiteY272" fmla="*/ 4011221 h 4695128"/>
              <a:gd name="connsiteX273" fmla="*/ 943781 w 6642393"/>
              <a:gd name="connsiteY273" fmla="*/ 4011038 h 4695128"/>
              <a:gd name="connsiteX274" fmla="*/ 942842 w 6642393"/>
              <a:gd name="connsiteY274" fmla="*/ 4009309 h 4695128"/>
              <a:gd name="connsiteX275" fmla="*/ 944011 w 6642393"/>
              <a:gd name="connsiteY275" fmla="*/ 4004338 h 4695128"/>
              <a:gd name="connsiteX276" fmla="*/ 951901 w 6642393"/>
              <a:gd name="connsiteY276" fmla="*/ 4001704 h 4695128"/>
              <a:gd name="connsiteX277" fmla="*/ 3198194 w 6642393"/>
              <a:gd name="connsiteY277" fmla="*/ 3906216 h 4695128"/>
              <a:gd name="connsiteX278" fmla="*/ 3218648 w 6642393"/>
              <a:gd name="connsiteY278" fmla="*/ 3916488 h 4695128"/>
              <a:gd name="connsiteX279" fmla="*/ 3227420 w 6642393"/>
              <a:gd name="connsiteY279" fmla="*/ 3929533 h 4695128"/>
              <a:gd name="connsiteX280" fmla="*/ 3247782 w 6642393"/>
              <a:gd name="connsiteY280" fmla="*/ 3935419 h 4695128"/>
              <a:gd name="connsiteX281" fmla="*/ 3281039 w 6642393"/>
              <a:gd name="connsiteY281" fmla="*/ 3927379 h 4695128"/>
              <a:gd name="connsiteX282" fmla="*/ 3309464 w 6642393"/>
              <a:gd name="connsiteY282" fmla="*/ 3929155 h 4695128"/>
              <a:gd name="connsiteX283" fmla="*/ 3333892 w 6642393"/>
              <a:gd name="connsiteY283" fmla="*/ 3955850 h 4695128"/>
              <a:gd name="connsiteX284" fmla="*/ 3344405 w 6642393"/>
              <a:gd name="connsiteY284" fmla="*/ 3968917 h 4695128"/>
              <a:gd name="connsiteX285" fmla="*/ 3343649 w 6642393"/>
              <a:gd name="connsiteY285" fmla="*/ 3972879 h 4695128"/>
              <a:gd name="connsiteX286" fmla="*/ 3325772 w 6642393"/>
              <a:gd name="connsiteY286" fmla="*/ 3981995 h 4695128"/>
              <a:gd name="connsiteX287" fmla="*/ 3278703 w 6642393"/>
              <a:gd name="connsiteY287" fmla="*/ 3986645 h 4695128"/>
              <a:gd name="connsiteX288" fmla="*/ 3274145 w 6642393"/>
              <a:gd name="connsiteY288" fmla="*/ 3988168 h 4695128"/>
              <a:gd name="connsiteX289" fmla="*/ 3262201 w 6642393"/>
              <a:gd name="connsiteY289" fmla="*/ 4000147 h 4695128"/>
              <a:gd name="connsiteX290" fmla="*/ 3265235 w 6642393"/>
              <a:gd name="connsiteY290" fmla="*/ 4006308 h 4695128"/>
              <a:gd name="connsiteX291" fmla="*/ 3264697 w 6642393"/>
              <a:gd name="connsiteY291" fmla="*/ 4009435 h 4695128"/>
              <a:gd name="connsiteX292" fmla="*/ 3259899 w 6642393"/>
              <a:gd name="connsiteY292" fmla="*/ 4012424 h 4695128"/>
              <a:gd name="connsiteX293" fmla="*/ 3258181 w 6642393"/>
              <a:gd name="connsiteY293" fmla="*/ 4018665 h 4695128"/>
              <a:gd name="connsiteX294" fmla="*/ 3255787 w 6642393"/>
              <a:gd name="connsiteY294" fmla="*/ 4020269 h 4695128"/>
              <a:gd name="connsiteX295" fmla="*/ 3251275 w 6642393"/>
              <a:gd name="connsiteY295" fmla="*/ 4020120 h 4695128"/>
              <a:gd name="connsiteX296" fmla="*/ 3249660 w 6642393"/>
              <a:gd name="connsiteY296" fmla="*/ 4017142 h 4695128"/>
              <a:gd name="connsiteX297" fmla="*/ 3240991 w 6642393"/>
              <a:gd name="connsiteY297" fmla="*/ 4019811 h 4695128"/>
              <a:gd name="connsiteX298" fmla="*/ 3233535 w 6642393"/>
              <a:gd name="connsiteY298" fmla="*/ 4031309 h 4695128"/>
              <a:gd name="connsiteX299" fmla="*/ 3230970 w 6642393"/>
              <a:gd name="connsiteY299" fmla="*/ 4031206 h 4695128"/>
              <a:gd name="connsiteX300" fmla="*/ 3227077 w 6642393"/>
              <a:gd name="connsiteY300" fmla="*/ 4025445 h 4695128"/>
              <a:gd name="connsiteX301" fmla="*/ 3211684 w 6642393"/>
              <a:gd name="connsiteY301" fmla="*/ 4023693 h 4695128"/>
              <a:gd name="connsiteX302" fmla="*/ 3179756 w 6642393"/>
              <a:gd name="connsiteY302" fmla="*/ 4010523 h 4695128"/>
              <a:gd name="connsiteX303" fmla="*/ 3181920 w 6642393"/>
              <a:gd name="connsiteY303" fmla="*/ 4016054 h 4695128"/>
              <a:gd name="connsiteX304" fmla="*/ 3180958 w 6642393"/>
              <a:gd name="connsiteY304" fmla="*/ 4018952 h 4695128"/>
              <a:gd name="connsiteX305" fmla="*/ 3174923 w 6642393"/>
              <a:gd name="connsiteY305" fmla="*/ 4020223 h 4695128"/>
              <a:gd name="connsiteX306" fmla="*/ 3174923 w 6642393"/>
              <a:gd name="connsiteY306" fmla="*/ 4020212 h 4695128"/>
              <a:gd name="connsiteX307" fmla="*/ 3174270 w 6642393"/>
              <a:gd name="connsiteY307" fmla="*/ 4014325 h 4695128"/>
              <a:gd name="connsiteX308" fmla="*/ 3179550 w 6642393"/>
              <a:gd name="connsiteY308" fmla="*/ 4004018 h 4695128"/>
              <a:gd name="connsiteX309" fmla="*/ 3178610 w 6642393"/>
              <a:gd name="connsiteY309" fmla="*/ 4000032 h 4695128"/>
              <a:gd name="connsiteX310" fmla="*/ 3174579 w 6642393"/>
              <a:gd name="connsiteY310" fmla="*/ 3998635 h 4695128"/>
              <a:gd name="connsiteX311" fmla="*/ 3178691 w 6642393"/>
              <a:gd name="connsiteY311" fmla="*/ 3990813 h 4695128"/>
              <a:gd name="connsiteX312" fmla="*/ 3175873 w 6642393"/>
              <a:gd name="connsiteY312" fmla="*/ 3978995 h 4695128"/>
              <a:gd name="connsiteX313" fmla="*/ 3186249 w 6642393"/>
              <a:gd name="connsiteY313" fmla="*/ 3937858 h 4695128"/>
              <a:gd name="connsiteX314" fmla="*/ 3198194 w 6642393"/>
              <a:gd name="connsiteY314" fmla="*/ 3906216 h 4695128"/>
              <a:gd name="connsiteX315" fmla="*/ 2756709 w 6642393"/>
              <a:gd name="connsiteY315" fmla="*/ 3874287 h 4695128"/>
              <a:gd name="connsiteX316" fmla="*/ 2756709 w 6642393"/>
              <a:gd name="connsiteY316" fmla="*/ 3874299 h 4695128"/>
              <a:gd name="connsiteX317" fmla="*/ 2756702 w 6642393"/>
              <a:gd name="connsiteY317" fmla="*/ 3874291 h 4695128"/>
              <a:gd name="connsiteX318" fmla="*/ 2739840 w 6642393"/>
              <a:gd name="connsiteY318" fmla="*/ 3867565 h 4695128"/>
              <a:gd name="connsiteX319" fmla="*/ 2740642 w 6642393"/>
              <a:gd name="connsiteY319" fmla="*/ 3868859 h 4695128"/>
              <a:gd name="connsiteX320" fmla="*/ 2740767 w 6642393"/>
              <a:gd name="connsiteY320" fmla="*/ 3876830 h 4695128"/>
              <a:gd name="connsiteX321" fmla="*/ 2744444 w 6642393"/>
              <a:gd name="connsiteY321" fmla="*/ 3875513 h 4695128"/>
              <a:gd name="connsiteX322" fmla="*/ 2747627 w 6642393"/>
              <a:gd name="connsiteY322" fmla="*/ 3871024 h 4695128"/>
              <a:gd name="connsiteX323" fmla="*/ 2754041 w 6642393"/>
              <a:gd name="connsiteY323" fmla="*/ 3871047 h 4695128"/>
              <a:gd name="connsiteX324" fmla="*/ 2756702 w 6642393"/>
              <a:gd name="connsiteY324" fmla="*/ 3874291 h 4695128"/>
              <a:gd name="connsiteX325" fmla="*/ 2744310 w 6642393"/>
              <a:gd name="connsiteY325" fmla="*/ 3881006 h 4695128"/>
              <a:gd name="connsiteX326" fmla="*/ 2730999 w 6642393"/>
              <a:gd name="connsiteY326" fmla="*/ 3885053 h 4695128"/>
              <a:gd name="connsiteX327" fmla="*/ 2726097 w 6642393"/>
              <a:gd name="connsiteY327" fmla="*/ 3879624 h 4695128"/>
              <a:gd name="connsiteX328" fmla="*/ 2736152 w 6642393"/>
              <a:gd name="connsiteY328" fmla="*/ 3868687 h 4695128"/>
              <a:gd name="connsiteX329" fmla="*/ 3195399 w 6642393"/>
              <a:gd name="connsiteY329" fmla="*/ 3848577 h 4695128"/>
              <a:gd name="connsiteX330" fmla="*/ 3195411 w 6642393"/>
              <a:gd name="connsiteY330" fmla="*/ 3848577 h 4695128"/>
              <a:gd name="connsiteX331" fmla="*/ 3197037 w 6642393"/>
              <a:gd name="connsiteY331" fmla="*/ 3850513 h 4695128"/>
              <a:gd name="connsiteX332" fmla="*/ 3195892 w 6642393"/>
              <a:gd name="connsiteY332" fmla="*/ 3852792 h 4695128"/>
              <a:gd name="connsiteX333" fmla="*/ 3196338 w 6642393"/>
              <a:gd name="connsiteY333" fmla="*/ 3858655 h 4695128"/>
              <a:gd name="connsiteX334" fmla="*/ 3199923 w 6642393"/>
              <a:gd name="connsiteY334" fmla="*/ 3860453 h 4695128"/>
              <a:gd name="connsiteX335" fmla="*/ 3201102 w 6642393"/>
              <a:gd name="connsiteY335" fmla="*/ 3863625 h 4695128"/>
              <a:gd name="connsiteX336" fmla="*/ 3196212 w 6642393"/>
              <a:gd name="connsiteY336" fmla="*/ 3875398 h 4695128"/>
              <a:gd name="connsiteX337" fmla="*/ 3181061 w 6642393"/>
              <a:gd name="connsiteY337" fmla="*/ 3867817 h 4695128"/>
              <a:gd name="connsiteX338" fmla="*/ 3183180 w 6642393"/>
              <a:gd name="connsiteY338" fmla="*/ 3855529 h 4695128"/>
              <a:gd name="connsiteX339" fmla="*/ 3188963 w 6642393"/>
              <a:gd name="connsiteY339" fmla="*/ 3855277 h 4695128"/>
              <a:gd name="connsiteX340" fmla="*/ 3190612 w 6642393"/>
              <a:gd name="connsiteY340" fmla="*/ 3850730 h 4695128"/>
              <a:gd name="connsiteX341" fmla="*/ 5019343 w 6642393"/>
              <a:gd name="connsiteY341" fmla="*/ 3548585 h 4695128"/>
              <a:gd name="connsiteX342" fmla="*/ 4983749 w 6642393"/>
              <a:gd name="connsiteY342" fmla="*/ 3581190 h 4695128"/>
              <a:gd name="connsiteX343" fmla="*/ 4991354 w 6642393"/>
              <a:gd name="connsiteY343" fmla="*/ 3562614 h 4695128"/>
              <a:gd name="connsiteX344" fmla="*/ 5010559 w 6642393"/>
              <a:gd name="connsiteY344" fmla="*/ 3554792 h 4695128"/>
              <a:gd name="connsiteX345" fmla="*/ 5010559 w 6642393"/>
              <a:gd name="connsiteY345" fmla="*/ 3554804 h 4695128"/>
              <a:gd name="connsiteX346" fmla="*/ 5016927 w 6642393"/>
              <a:gd name="connsiteY346" fmla="*/ 3549284 h 4695128"/>
              <a:gd name="connsiteX347" fmla="*/ 6591751 w 6642393"/>
              <a:gd name="connsiteY347" fmla="*/ 3231013 h 4695128"/>
              <a:gd name="connsiteX348" fmla="*/ 6599447 w 6642393"/>
              <a:gd name="connsiteY348" fmla="*/ 3249337 h 4695128"/>
              <a:gd name="connsiteX349" fmla="*/ 6591808 w 6642393"/>
              <a:gd name="connsiteY349" fmla="*/ 3247756 h 4695128"/>
              <a:gd name="connsiteX350" fmla="*/ 6589839 w 6642393"/>
              <a:gd name="connsiteY350" fmla="*/ 3244034 h 4695128"/>
              <a:gd name="connsiteX351" fmla="*/ 6591751 w 6642393"/>
              <a:gd name="connsiteY351" fmla="*/ 3231013 h 4695128"/>
              <a:gd name="connsiteX352" fmla="*/ 0 w 6642393"/>
              <a:gd name="connsiteY352" fmla="*/ 0 h 4695128"/>
              <a:gd name="connsiteX353" fmla="*/ 13239 w 6642393"/>
              <a:gd name="connsiteY353" fmla="*/ 27531 h 4695128"/>
              <a:gd name="connsiteX354" fmla="*/ 16617 w 6642393"/>
              <a:gd name="connsiteY354" fmla="*/ 29135 h 4695128"/>
              <a:gd name="connsiteX355" fmla="*/ 29467 w 6642393"/>
              <a:gd name="connsiteY355" fmla="*/ 18805 h 4695128"/>
              <a:gd name="connsiteX356" fmla="*/ 47493 w 6642393"/>
              <a:gd name="connsiteY356" fmla="*/ 44837 h 4695128"/>
              <a:gd name="connsiteX357" fmla="*/ 51134 w 6642393"/>
              <a:gd name="connsiteY357" fmla="*/ 41560 h 4695128"/>
              <a:gd name="connsiteX358" fmla="*/ 51043 w 6642393"/>
              <a:gd name="connsiteY358" fmla="*/ 26283 h 4695128"/>
              <a:gd name="connsiteX359" fmla="*/ 54925 w 6642393"/>
              <a:gd name="connsiteY359" fmla="*/ 23821 h 4695128"/>
              <a:gd name="connsiteX360" fmla="*/ 59369 w 6642393"/>
              <a:gd name="connsiteY360" fmla="*/ 28493 h 4695128"/>
              <a:gd name="connsiteX361" fmla="*/ 64339 w 6642393"/>
              <a:gd name="connsiteY361" fmla="*/ 49806 h 4695128"/>
              <a:gd name="connsiteX362" fmla="*/ 74142 w 6642393"/>
              <a:gd name="connsiteY362" fmla="*/ 45030 h 4695128"/>
              <a:gd name="connsiteX363" fmla="*/ 90106 w 6642393"/>
              <a:gd name="connsiteY363" fmla="*/ 51547 h 4695128"/>
              <a:gd name="connsiteX364" fmla="*/ 101525 w 6642393"/>
              <a:gd name="connsiteY364" fmla="*/ 42236 h 4695128"/>
              <a:gd name="connsiteX365" fmla="*/ 106942 w 6642393"/>
              <a:gd name="connsiteY365" fmla="*/ 43988 h 4695128"/>
              <a:gd name="connsiteX366" fmla="*/ 113332 w 6642393"/>
              <a:gd name="connsiteY366" fmla="*/ 51501 h 4695128"/>
              <a:gd name="connsiteX367" fmla="*/ 125448 w 6642393"/>
              <a:gd name="connsiteY367" fmla="*/ 50516 h 4695128"/>
              <a:gd name="connsiteX368" fmla="*/ 128517 w 6642393"/>
              <a:gd name="connsiteY368" fmla="*/ 47389 h 4695128"/>
              <a:gd name="connsiteX369" fmla="*/ 131667 w 6642393"/>
              <a:gd name="connsiteY369" fmla="*/ 48890 h 4695128"/>
              <a:gd name="connsiteX370" fmla="*/ 138366 w 6642393"/>
              <a:gd name="connsiteY370" fmla="*/ 47744 h 4695128"/>
              <a:gd name="connsiteX371" fmla="*/ 141780 w 6642393"/>
              <a:gd name="connsiteY371" fmla="*/ 49084 h 4695128"/>
              <a:gd name="connsiteX372" fmla="*/ 139294 w 6642393"/>
              <a:gd name="connsiteY372" fmla="*/ 57044 h 4695128"/>
              <a:gd name="connsiteX373" fmla="*/ 146234 w 6642393"/>
              <a:gd name="connsiteY373" fmla="*/ 66813 h 4695128"/>
              <a:gd name="connsiteX374" fmla="*/ 158477 w 6642393"/>
              <a:gd name="connsiteY374" fmla="*/ 66297 h 4695128"/>
              <a:gd name="connsiteX375" fmla="*/ 161717 w 6642393"/>
              <a:gd name="connsiteY375" fmla="*/ 70557 h 4695128"/>
              <a:gd name="connsiteX376" fmla="*/ 166951 w 6642393"/>
              <a:gd name="connsiteY376" fmla="*/ 71474 h 4695128"/>
              <a:gd name="connsiteX377" fmla="*/ 180556 w 6642393"/>
              <a:gd name="connsiteY377" fmla="*/ 52932 h 4695128"/>
              <a:gd name="connsiteX378" fmla="*/ 188013 w 6642393"/>
              <a:gd name="connsiteY378" fmla="*/ 51157 h 4695128"/>
              <a:gd name="connsiteX379" fmla="*/ 203621 w 6642393"/>
              <a:gd name="connsiteY379" fmla="*/ 59758 h 4695128"/>
              <a:gd name="connsiteX380" fmla="*/ 207114 w 6642393"/>
              <a:gd name="connsiteY380" fmla="*/ 56150 h 4695128"/>
              <a:gd name="connsiteX381" fmla="*/ 210424 w 6642393"/>
              <a:gd name="connsiteY381" fmla="*/ 59300 h 4695128"/>
              <a:gd name="connsiteX382" fmla="*/ 208362 w 6642393"/>
              <a:gd name="connsiteY382" fmla="*/ 64121 h 4695128"/>
              <a:gd name="connsiteX383" fmla="*/ 211168 w 6642393"/>
              <a:gd name="connsiteY383" fmla="*/ 68588 h 4695128"/>
              <a:gd name="connsiteX384" fmla="*/ 215864 w 6642393"/>
              <a:gd name="connsiteY384" fmla="*/ 65289 h 4695128"/>
              <a:gd name="connsiteX385" fmla="*/ 239765 w 6642393"/>
              <a:gd name="connsiteY385" fmla="*/ 87667 h 4695128"/>
              <a:gd name="connsiteX386" fmla="*/ 243784 w 6642393"/>
              <a:gd name="connsiteY386" fmla="*/ 88194 h 4695128"/>
              <a:gd name="connsiteX387" fmla="*/ 249510 w 6642393"/>
              <a:gd name="connsiteY387" fmla="*/ 93244 h 4695128"/>
              <a:gd name="connsiteX388" fmla="*/ 256416 w 6642393"/>
              <a:gd name="connsiteY388" fmla="*/ 93748 h 4695128"/>
              <a:gd name="connsiteX389" fmla="*/ 263036 w 6642393"/>
              <a:gd name="connsiteY389" fmla="*/ 108041 h 4695128"/>
              <a:gd name="connsiteX390" fmla="*/ 272060 w 6642393"/>
              <a:gd name="connsiteY390" fmla="*/ 116183 h 4695128"/>
              <a:gd name="connsiteX391" fmla="*/ 287040 w 6642393"/>
              <a:gd name="connsiteY391" fmla="*/ 99028 h 4695128"/>
              <a:gd name="connsiteX392" fmla="*/ 294484 w 6642393"/>
              <a:gd name="connsiteY392" fmla="*/ 96875 h 4695128"/>
              <a:gd name="connsiteX393" fmla="*/ 299970 w 6642393"/>
              <a:gd name="connsiteY393" fmla="*/ 103277 h 4695128"/>
              <a:gd name="connsiteX394" fmla="*/ 298584 w 6642393"/>
              <a:gd name="connsiteY394" fmla="*/ 108098 h 4695128"/>
              <a:gd name="connsiteX395" fmla="*/ 305042 w 6642393"/>
              <a:gd name="connsiteY395" fmla="*/ 110033 h 4695128"/>
              <a:gd name="connsiteX396" fmla="*/ 311009 w 6642393"/>
              <a:gd name="connsiteY396" fmla="*/ 108155 h 4695128"/>
              <a:gd name="connsiteX397" fmla="*/ 317239 w 6642393"/>
              <a:gd name="connsiteY397" fmla="*/ 114603 h 4695128"/>
              <a:gd name="connsiteX398" fmla="*/ 331486 w 6642393"/>
              <a:gd name="connsiteY398" fmla="*/ 109094 h 4695128"/>
              <a:gd name="connsiteX399" fmla="*/ 333387 w 6642393"/>
              <a:gd name="connsiteY399" fmla="*/ 113744 h 4695128"/>
              <a:gd name="connsiteX400" fmla="*/ 333227 w 6642393"/>
              <a:gd name="connsiteY400" fmla="*/ 128838 h 4695128"/>
              <a:gd name="connsiteX401" fmla="*/ 339686 w 6642393"/>
              <a:gd name="connsiteY401" fmla="*/ 131151 h 4695128"/>
              <a:gd name="connsiteX402" fmla="*/ 344977 w 6642393"/>
              <a:gd name="connsiteY402" fmla="*/ 128105 h 4695128"/>
              <a:gd name="connsiteX403" fmla="*/ 351630 w 6642393"/>
              <a:gd name="connsiteY403" fmla="*/ 128689 h 4695128"/>
              <a:gd name="connsiteX404" fmla="*/ 354574 w 6642393"/>
              <a:gd name="connsiteY404" fmla="*/ 145971 h 4695128"/>
              <a:gd name="connsiteX405" fmla="*/ 376425 w 6642393"/>
              <a:gd name="connsiteY405" fmla="*/ 142191 h 4695128"/>
              <a:gd name="connsiteX406" fmla="*/ 390980 w 6642393"/>
              <a:gd name="connsiteY406" fmla="*/ 136408 h 4695128"/>
              <a:gd name="connsiteX407" fmla="*/ 405284 w 6642393"/>
              <a:gd name="connsiteY407" fmla="*/ 176961 h 4695128"/>
              <a:gd name="connsiteX408" fmla="*/ 420195 w 6642393"/>
              <a:gd name="connsiteY408" fmla="*/ 185230 h 4695128"/>
              <a:gd name="connsiteX409" fmla="*/ 423963 w 6642393"/>
              <a:gd name="connsiteY409" fmla="*/ 172060 h 4695128"/>
              <a:gd name="connsiteX410" fmla="*/ 433972 w 6642393"/>
              <a:gd name="connsiteY410" fmla="*/ 174682 h 4695128"/>
              <a:gd name="connsiteX411" fmla="*/ 442893 w 6642393"/>
              <a:gd name="connsiteY411" fmla="*/ 169254 h 4695128"/>
              <a:gd name="connsiteX412" fmla="*/ 460679 w 6642393"/>
              <a:gd name="connsiteY412" fmla="*/ 174327 h 4695128"/>
              <a:gd name="connsiteX413" fmla="*/ 469566 w 6642393"/>
              <a:gd name="connsiteY413" fmla="*/ 140153 h 4695128"/>
              <a:gd name="connsiteX414" fmla="*/ 471020 w 6642393"/>
              <a:gd name="connsiteY414" fmla="*/ 137565 h 4695128"/>
              <a:gd name="connsiteX415" fmla="*/ 493157 w 6642393"/>
              <a:gd name="connsiteY415" fmla="*/ 121096 h 4695128"/>
              <a:gd name="connsiteX416" fmla="*/ 519795 w 6642393"/>
              <a:gd name="connsiteY416" fmla="*/ 99280 h 4695128"/>
              <a:gd name="connsiteX417" fmla="*/ 542356 w 6642393"/>
              <a:gd name="connsiteY417" fmla="*/ 88011 h 4695128"/>
              <a:gd name="connsiteX418" fmla="*/ 544292 w 6642393"/>
              <a:gd name="connsiteY418" fmla="*/ 84564 h 4695128"/>
              <a:gd name="connsiteX419" fmla="*/ 553385 w 6642393"/>
              <a:gd name="connsiteY419" fmla="*/ 84392 h 4695128"/>
              <a:gd name="connsiteX420" fmla="*/ 558722 w 6642393"/>
              <a:gd name="connsiteY420" fmla="*/ 94080 h 4695128"/>
              <a:gd name="connsiteX421" fmla="*/ 564116 w 6642393"/>
              <a:gd name="connsiteY421" fmla="*/ 92912 h 4695128"/>
              <a:gd name="connsiteX422" fmla="*/ 564116 w 6642393"/>
              <a:gd name="connsiteY422" fmla="*/ 82662 h 4695128"/>
              <a:gd name="connsiteX423" fmla="*/ 566326 w 6642393"/>
              <a:gd name="connsiteY423" fmla="*/ 79387 h 4695128"/>
              <a:gd name="connsiteX424" fmla="*/ 572362 w 6642393"/>
              <a:gd name="connsiteY424" fmla="*/ 79593 h 4695128"/>
              <a:gd name="connsiteX425" fmla="*/ 578832 w 6642393"/>
              <a:gd name="connsiteY425" fmla="*/ 87209 h 4695128"/>
              <a:gd name="connsiteX426" fmla="*/ 585440 w 6642393"/>
              <a:gd name="connsiteY426" fmla="*/ 83017 h 4695128"/>
              <a:gd name="connsiteX427" fmla="*/ 591922 w 6642393"/>
              <a:gd name="connsiteY427" fmla="*/ 84163 h 4695128"/>
              <a:gd name="connsiteX428" fmla="*/ 593159 w 6642393"/>
              <a:gd name="connsiteY428" fmla="*/ 85995 h 4695128"/>
              <a:gd name="connsiteX429" fmla="*/ 591521 w 6642393"/>
              <a:gd name="connsiteY429" fmla="*/ 87999 h 4695128"/>
              <a:gd name="connsiteX430" fmla="*/ 585131 w 6642393"/>
              <a:gd name="connsiteY430" fmla="*/ 91572 h 4695128"/>
              <a:gd name="connsiteX431" fmla="*/ 587753 w 6642393"/>
              <a:gd name="connsiteY431" fmla="*/ 95283 h 4695128"/>
              <a:gd name="connsiteX432" fmla="*/ 597224 w 6642393"/>
              <a:gd name="connsiteY432" fmla="*/ 88755 h 4695128"/>
              <a:gd name="connsiteX433" fmla="*/ 601336 w 6642393"/>
              <a:gd name="connsiteY433" fmla="*/ 87736 h 4695128"/>
              <a:gd name="connsiteX434" fmla="*/ 605275 w 6642393"/>
              <a:gd name="connsiteY434" fmla="*/ 89030 h 4695128"/>
              <a:gd name="connsiteX435" fmla="*/ 605848 w 6642393"/>
              <a:gd name="connsiteY435" fmla="*/ 91664 h 4695128"/>
              <a:gd name="connsiteX436" fmla="*/ 603420 w 6642393"/>
              <a:gd name="connsiteY436" fmla="*/ 100894 h 4695128"/>
              <a:gd name="connsiteX437" fmla="*/ 608207 w 6642393"/>
              <a:gd name="connsiteY437" fmla="*/ 101811 h 4695128"/>
              <a:gd name="connsiteX438" fmla="*/ 613074 w 6642393"/>
              <a:gd name="connsiteY438" fmla="*/ 99806 h 4695128"/>
              <a:gd name="connsiteX439" fmla="*/ 639655 w 6642393"/>
              <a:gd name="connsiteY439" fmla="*/ 110675 h 4695128"/>
              <a:gd name="connsiteX440" fmla="*/ 646045 w 6642393"/>
              <a:gd name="connsiteY440" fmla="*/ 116080 h 4695128"/>
              <a:gd name="connsiteX441" fmla="*/ 664060 w 6642393"/>
              <a:gd name="connsiteY441" fmla="*/ 109988 h 4695128"/>
              <a:gd name="connsiteX442" fmla="*/ 678146 w 6642393"/>
              <a:gd name="connsiteY442" fmla="*/ 112186 h 4695128"/>
              <a:gd name="connsiteX443" fmla="*/ 685029 w 6642393"/>
              <a:gd name="connsiteY443" fmla="*/ 97344 h 4695128"/>
              <a:gd name="connsiteX444" fmla="*/ 711220 w 6642393"/>
              <a:gd name="connsiteY444" fmla="*/ 94985 h 4695128"/>
              <a:gd name="connsiteX445" fmla="*/ 715687 w 6642393"/>
              <a:gd name="connsiteY445" fmla="*/ 104731 h 4695128"/>
              <a:gd name="connsiteX446" fmla="*/ 715091 w 6642393"/>
              <a:gd name="connsiteY446" fmla="*/ 118554 h 4695128"/>
              <a:gd name="connsiteX447" fmla="*/ 717989 w 6642393"/>
              <a:gd name="connsiteY447" fmla="*/ 119115 h 4695128"/>
              <a:gd name="connsiteX448" fmla="*/ 722752 w 6642393"/>
              <a:gd name="connsiteY448" fmla="*/ 106128 h 4695128"/>
              <a:gd name="connsiteX449" fmla="*/ 725043 w 6642393"/>
              <a:gd name="connsiteY449" fmla="*/ 104353 h 4695128"/>
              <a:gd name="connsiteX450" fmla="*/ 729956 w 6642393"/>
              <a:gd name="connsiteY450" fmla="*/ 105418 h 4695128"/>
              <a:gd name="connsiteX451" fmla="*/ 737526 w 6642393"/>
              <a:gd name="connsiteY451" fmla="*/ 114958 h 4695128"/>
              <a:gd name="connsiteX452" fmla="*/ 740618 w 6642393"/>
              <a:gd name="connsiteY452" fmla="*/ 115313 h 4695128"/>
              <a:gd name="connsiteX453" fmla="*/ 744031 w 6642393"/>
              <a:gd name="connsiteY453" fmla="*/ 113618 h 4695128"/>
              <a:gd name="connsiteX454" fmla="*/ 749827 w 6642393"/>
              <a:gd name="connsiteY454" fmla="*/ 98421 h 4695128"/>
              <a:gd name="connsiteX455" fmla="*/ 755884 w 6642393"/>
              <a:gd name="connsiteY455" fmla="*/ 98398 h 4695128"/>
              <a:gd name="connsiteX456" fmla="*/ 762595 w 6642393"/>
              <a:gd name="connsiteY456" fmla="*/ 103345 h 4695128"/>
              <a:gd name="connsiteX457" fmla="*/ 770405 w 6642393"/>
              <a:gd name="connsiteY457" fmla="*/ 102887 h 4695128"/>
              <a:gd name="connsiteX458" fmla="*/ 777105 w 6642393"/>
              <a:gd name="connsiteY458" fmla="*/ 106850 h 4695128"/>
              <a:gd name="connsiteX459" fmla="*/ 782293 w 6642393"/>
              <a:gd name="connsiteY459" fmla="*/ 106014 h 4695128"/>
              <a:gd name="connsiteX460" fmla="*/ 776979 w 6642393"/>
              <a:gd name="connsiteY460" fmla="*/ 92237 h 4695128"/>
              <a:gd name="connsiteX461" fmla="*/ 778559 w 6642393"/>
              <a:gd name="connsiteY461" fmla="*/ 90439 h 4695128"/>
              <a:gd name="connsiteX462" fmla="*/ 792405 w 6642393"/>
              <a:gd name="connsiteY462" fmla="*/ 85571 h 4695128"/>
              <a:gd name="connsiteX463" fmla="*/ 796436 w 6642393"/>
              <a:gd name="connsiteY463" fmla="*/ 85800 h 4695128"/>
              <a:gd name="connsiteX464" fmla="*/ 797742 w 6642393"/>
              <a:gd name="connsiteY464" fmla="*/ 88721 h 4695128"/>
              <a:gd name="connsiteX465" fmla="*/ 787710 w 6642393"/>
              <a:gd name="connsiteY465" fmla="*/ 107651 h 4695128"/>
              <a:gd name="connsiteX466" fmla="*/ 788408 w 6642393"/>
              <a:gd name="connsiteY466" fmla="*/ 111866 h 4695128"/>
              <a:gd name="connsiteX467" fmla="*/ 793963 w 6642393"/>
              <a:gd name="connsiteY467" fmla="*/ 114660 h 4695128"/>
              <a:gd name="connsiteX468" fmla="*/ 811130 w 6642393"/>
              <a:gd name="connsiteY468" fmla="*/ 108693 h 4695128"/>
              <a:gd name="connsiteX469" fmla="*/ 824128 w 6642393"/>
              <a:gd name="connsiteY469" fmla="*/ 113675 h 4695128"/>
              <a:gd name="connsiteX470" fmla="*/ 825972 w 6642393"/>
              <a:gd name="connsiteY470" fmla="*/ 120088 h 4695128"/>
              <a:gd name="connsiteX471" fmla="*/ 816501 w 6642393"/>
              <a:gd name="connsiteY471" fmla="*/ 131632 h 4695128"/>
              <a:gd name="connsiteX472" fmla="*/ 817875 w 6642393"/>
              <a:gd name="connsiteY472" fmla="*/ 135721 h 4695128"/>
              <a:gd name="connsiteX473" fmla="*/ 830232 w 6642393"/>
              <a:gd name="connsiteY473" fmla="*/ 152293 h 4695128"/>
              <a:gd name="connsiteX474" fmla="*/ 846689 w 6642393"/>
              <a:gd name="connsiteY474" fmla="*/ 156152 h 4695128"/>
              <a:gd name="connsiteX475" fmla="*/ 852358 w 6642393"/>
              <a:gd name="connsiteY475" fmla="*/ 153586 h 4695128"/>
              <a:gd name="connsiteX476" fmla="*/ 854408 w 6642393"/>
              <a:gd name="connsiteY476" fmla="*/ 149933 h 4695128"/>
              <a:gd name="connsiteX477" fmla="*/ 853962 w 6642393"/>
              <a:gd name="connsiteY477" fmla="*/ 141103 h 4695128"/>
              <a:gd name="connsiteX478" fmla="*/ 856641 w 6642393"/>
              <a:gd name="connsiteY478" fmla="*/ 137301 h 4695128"/>
              <a:gd name="connsiteX479" fmla="*/ 866948 w 6642393"/>
              <a:gd name="connsiteY479" fmla="*/ 138412 h 4695128"/>
              <a:gd name="connsiteX480" fmla="*/ 873945 w 6642393"/>
              <a:gd name="connsiteY480" fmla="*/ 130477 h 4695128"/>
              <a:gd name="connsiteX481" fmla="*/ 889681 w 6642393"/>
              <a:gd name="connsiteY481" fmla="*/ 135927 h 4695128"/>
              <a:gd name="connsiteX482" fmla="*/ 890539 w 6642393"/>
              <a:gd name="connsiteY482" fmla="*/ 138515 h 4695128"/>
              <a:gd name="connsiteX483" fmla="*/ 891834 w 6642393"/>
              <a:gd name="connsiteY483" fmla="*/ 160206 h 4695128"/>
              <a:gd name="connsiteX484" fmla="*/ 896231 w 6642393"/>
              <a:gd name="connsiteY484" fmla="*/ 161351 h 4695128"/>
              <a:gd name="connsiteX485" fmla="*/ 900766 w 6642393"/>
              <a:gd name="connsiteY485" fmla="*/ 157446 h 4695128"/>
              <a:gd name="connsiteX486" fmla="*/ 905267 w 6642393"/>
              <a:gd name="connsiteY486" fmla="*/ 157137 h 4695128"/>
              <a:gd name="connsiteX487" fmla="*/ 927794 w 6642393"/>
              <a:gd name="connsiteY487" fmla="*/ 161351 h 4695128"/>
              <a:gd name="connsiteX488" fmla="*/ 937333 w 6642393"/>
              <a:gd name="connsiteY488" fmla="*/ 178359 h 4695128"/>
              <a:gd name="connsiteX489" fmla="*/ 943449 w 6642393"/>
              <a:gd name="connsiteY489" fmla="*/ 181508 h 4695128"/>
              <a:gd name="connsiteX490" fmla="*/ 944388 w 6642393"/>
              <a:gd name="connsiteY490" fmla="*/ 192697 h 4695128"/>
              <a:gd name="connsiteX491" fmla="*/ 939761 w 6642393"/>
              <a:gd name="connsiteY491" fmla="*/ 198251 h 4695128"/>
              <a:gd name="connsiteX492" fmla="*/ 940231 w 6642393"/>
              <a:gd name="connsiteY492" fmla="*/ 200587 h 4695128"/>
              <a:gd name="connsiteX493" fmla="*/ 944984 w 6642393"/>
              <a:gd name="connsiteY493" fmla="*/ 202992 h 4695128"/>
              <a:gd name="connsiteX494" fmla="*/ 947824 w 6642393"/>
              <a:gd name="connsiteY494" fmla="*/ 216208 h 4695128"/>
              <a:gd name="connsiteX495" fmla="*/ 941067 w 6642393"/>
              <a:gd name="connsiteY495" fmla="*/ 226664 h 4695128"/>
              <a:gd name="connsiteX496" fmla="*/ 949129 w 6642393"/>
              <a:gd name="connsiteY496" fmla="*/ 234555 h 4695128"/>
              <a:gd name="connsiteX497" fmla="*/ 947606 w 6642393"/>
              <a:gd name="connsiteY497" fmla="*/ 265510 h 4695128"/>
              <a:gd name="connsiteX498" fmla="*/ 960490 w 6642393"/>
              <a:gd name="connsiteY498" fmla="*/ 268454 h 4695128"/>
              <a:gd name="connsiteX499" fmla="*/ 963845 w 6642393"/>
              <a:gd name="connsiteY499" fmla="*/ 267011 h 4695128"/>
              <a:gd name="connsiteX500" fmla="*/ 970007 w 6642393"/>
              <a:gd name="connsiteY500" fmla="*/ 269519 h 4695128"/>
              <a:gd name="connsiteX501" fmla="*/ 983246 w 6642393"/>
              <a:gd name="connsiteY501" fmla="*/ 269748 h 4695128"/>
              <a:gd name="connsiteX502" fmla="*/ 987048 w 6642393"/>
              <a:gd name="connsiteY502" fmla="*/ 276802 h 4695128"/>
              <a:gd name="connsiteX503" fmla="*/ 985570 w 6642393"/>
              <a:gd name="connsiteY503" fmla="*/ 280765 h 4695128"/>
              <a:gd name="connsiteX504" fmla="*/ 978459 w 6642393"/>
              <a:gd name="connsiteY504" fmla="*/ 283502 h 4695128"/>
              <a:gd name="connsiteX505" fmla="*/ 978905 w 6642393"/>
              <a:gd name="connsiteY505" fmla="*/ 291576 h 4695128"/>
              <a:gd name="connsiteX506" fmla="*/ 979947 w 6642393"/>
              <a:gd name="connsiteY506" fmla="*/ 291908 h 4695128"/>
              <a:gd name="connsiteX507" fmla="*/ 992270 w 6642393"/>
              <a:gd name="connsiteY507" fmla="*/ 294118 h 4695128"/>
              <a:gd name="connsiteX508" fmla="*/ 1018587 w 6642393"/>
              <a:gd name="connsiteY508" fmla="*/ 305238 h 4695128"/>
              <a:gd name="connsiteX509" fmla="*/ 1049898 w 6642393"/>
              <a:gd name="connsiteY509" fmla="*/ 297668 h 4695128"/>
              <a:gd name="connsiteX510" fmla="*/ 1060469 w 6642393"/>
              <a:gd name="connsiteY510" fmla="*/ 307300 h 4695128"/>
              <a:gd name="connsiteX511" fmla="*/ 1059873 w 6642393"/>
              <a:gd name="connsiteY511" fmla="*/ 310220 h 4695128"/>
              <a:gd name="connsiteX512" fmla="*/ 1053597 w 6642393"/>
              <a:gd name="connsiteY512" fmla="*/ 316519 h 4695128"/>
              <a:gd name="connsiteX513" fmla="*/ 1048581 w 6642393"/>
              <a:gd name="connsiteY513" fmla="*/ 335323 h 4695128"/>
              <a:gd name="connsiteX514" fmla="*/ 1042053 w 6642393"/>
              <a:gd name="connsiteY514" fmla="*/ 334716 h 4695128"/>
              <a:gd name="connsiteX515" fmla="*/ 1042031 w 6642393"/>
              <a:gd name="connsiteY515" fmla="*/ 352662 h 4695128"/>
              <a:gd name="connsiteX516" fmla="*/ 1030830 w 6642393"/>
              <a:gd name="connsiteY516" fmla="*/ 354517 h 4695128"/>
              <a:gd name="connsiteX517" fmla="*/ 1030521 w 6642393"/>
              <a:gd name="connsiteY517" fmla="*/ 372864 h 4695128"/>
              <a:gd name="connsiteX518" fmla="*/ 1036384 w 6642393"/>
              <a:gd name="connsiteY518" fmla="*/ 386160 h 4695128"/>
              <a:gd name="connsiteX519" fmla="*/ 1035674 w 6642393"/>
              <a:gd name="connsiteY519" fmla="*/ 406843 h 4695128"/>
              <a:gd name="connsiteX520" fmla="*/ 1030085 w 6642393"/>
              <a:gd name="connsiteY520" fmla="*/ 423941 h 4695128"/>
              <a:gd name="connsiteX521" fmla="*/ 1034151 w 6642393"/>
              <a:gd name="connsiteY521" fmla="*/ 426323 h 4695128"/>
              <a:gd name="connsiteX522" fmla="*/ 1047367 w 6642393"/>
              <a:gd name="connsiteY522" fmla="*/ 423815 h 4695128"/>
              <a:gd name="connsiteX523" fmla="*/ 1049783 w 6642393"/>
              <a:gd name="connsiteY523" fmla="*/ 434878 h 4695128"/>
              <a:gd name="connsiteX524" fmla="*/ 1048535 w 6642393"/>
              <a:gd name="connsiteY524" fmla="*/ 435336 h 4695128"/>
              <a:gd name="connsiteX525" fmla="*/ 1045935 w 6642393"/>
              <a:gd name="connsiteY525" fmla="*/ 434672 h 4695128"/>
              <a:gd name="connsiteX526" fmla="*/ 1033876 w 6642393"/>
              <a:gd name="connsiteY526" fmla="*/ 452125 h 4695128"/>
              <a:gd name="connsiteX527" fmla="*/ 1037254 w 6642393"/>
              <a:gd name="connsiteY527" fmla="*/ 454255 h 4695128"/>
              <a:gd name="connsiteX528" fmla="*/ 1057445 w 6642393"/>
              <a:gd name="connsiteY528" fmla="*/ 451953 h 4695128"/>
              <a:gd name="connsiteX529" fmla="*/ 1046955 w 6642393"/>
              <a:gd name="connsiteY529" fmla="*/ 466085 h 4695128"/>
              <a:gd name="connsiteX530" fmla="*/ 1049451 w 6642393"/>
              <a:gd name="connsiteY530" fmla="*/ 468364 h 4695128"/>
              <a:gd name="connsiteX531" fmla="*/ 1051742 w 6642393"/>
              <a:gd name="connsiteY531" fmla="*/ 468135 h 4695128"/>
              <a:gd name="connsiteX532" fmla="*/ 1053185 w 6642393"/>
              <a:gd name="connsiteY532" fmla="*/ 466944 h 4695128"/>
              <a:gd name="connsiteX533" fmla="*/ 1063114 w 6642393"/>
              <a:gd name="connsiteY533" fmla="*/ 467837 h 4695128"/>
              <a:gd name="connsiteX534" fmla="*/ 1062026 w 6642393"/>
              <a:gd name="connsiteY534" fmla="*/ 478545 h 4695128"/>
              <a:gd name="connsiteX535" fmla="*/ 1041812 w 6642393"/>
              <a:gd name="connsiteY535" fmla="*/ 481214 h 4695128"/>
              <a:gd name="connsiteX536" fmla="*/ 1042614 w 6642393"/>
              <a:gd name="connsiteY536" fmla="*/ 482531 h 4695128"/>
              <a:gd name="connsiteX537" fmla="*/ 1055716 w 6642393"/>
              <a:gd name="connsiteY537" fmla="*/ 496491 h 4695128"/>
              <a:gd name="connsiteX538" fmla="*/ 1061808 w 6642393"/>
              <a:gd name="connsiteY538" fmla="*/ 496823 h 4695128"/>
              <a:gd name="connsiteX539" fmla="*/ 1067592 w 6642393"/>
              <a:gd name="connsiteY539" fmla="*/ 493021 h 4695128"/>
              <a:gd name="connsiteX540" fmla="*/ 1068931 w 6642393"/>
              <a:gd name="connsiteY540" fmla="*/ 494166 h 4695128"/>
              <a:gd name="connsiteX541" fmla="*/ 1070077 w 6642393"/>
              <a:gd name="connsiteY541" fmla="*/ 512868 h 4695128"/>
              <a:gd name="connsiteX542" fmla="*/ 1072035 w 6642393"/>
              <a:gd name="connsiteY542" fmla="*/ 515834 h 4695128"/>
              <a:gd name="connsiteX543" fmla="*/ 1083556 w 6642393"/>
              <a:gd name="connsiteY543" fmla="*/ 513268 h 4695128"/>
              <a:gd name="connsiteX544" fmla="*/ 1113538 w 6642393"/>
              <a:gd name="connsiteY544" fmla="*/ 538898 h 4695128"/>
              <a:gd name="connsiteX545" fmla="*/ 1110744 w 6642393"/>
              <a:gd name="connsiteY545" fmla="*/ 551737 h 4695128"/>
              <a:gd name="connsiteX546" fmla="*/ 1112484 w 6642393"/>
              <a:gd name="connsiteY546" fmla="*/ 556455 h 4695128"/>
              <a:gd name="connsiteX547" fmla="*/ 1109072 w 6642393"/>
              <a:gd name="connsiteY547" fmla="*/ 562547 h 4695128"/>
              <a:gd name="connsiteX548" fmla="*/ 1109381 w 6642393"/>
              <a:gd name="connsiteY548" fmla="*/ 567598 h 4695128"/>
              <a:gd name="connsiteX549" fmla="*/ 1104216 w 6642393"/>
              <a:gd name="connsiteY549" fmla="*/ 574825 h 4695128"/>
              <a:gd name="connsiteX550" fmla="*/ 1107331 w 6642393"/>
              <a:gd name="connsiteY550" fmla="*/ 577744 h 4695128"/>
              <a:gd name="connsiteX551" fmla="*/ 1123020 w 6642393"/>
              <a:gd name="connsiteY551" fmla="*/ 578935 h 4695128"/>
              <a:gd name="connsiteX552" fmla="*/ 1122494 w 6642393"/>
              <a:gd name="connsiteY552" fmla="*/ 584570 h 4695128"/>
              <a:gd name="connsiteX553" fmla="*/ 1116687 w 6642393"/>
              <a:gd name="connsiteY553" fmla="*/ 606467 h 4695128"/>
              <a:gd name="connsiteX554" fmla="*/ 1121337 w 6642393"/>
              <a:gd name="connsiteY554" fmla="*/ 610762 h 4695128"/>
              <a:gd name="connsiteX555" fmla="*/ 1137130 w 6642393"/>
              <a:gd name="connsiteY555" fmla="*/ 611758 h 4695128"/>
              <a:gd name="connsiteX556" fmla="*/ 1143383 w 6642393"/>
              <a:gd name="connsiteY556" fmla="*/ 637765 h 4695128"/>
              <a:gd name="connsiteX557" fmla="*/ 1140989 w 6642393"/>
              <a:gd name="connsiteY557" fmla="*/ 662788 h 4695128"/>
              <a:gd name="connsiteX558" fmla="*/ 1138057 w 6642393"/>
              <a:gd name="connsiteY558" fmla="*/ 667233 h 4695128"/>
              <a:gd name="connsiteX559" fmla="*/ 1141344 w 6642393"/>
              <a:gd name="connsiteY559" fmla="*/ 670381 h 4695128"/>
              <a:gd name="connsiteX560" fmla="*/ 1144482 w 6642393"/>
              <a:gd name="connsiteY560" fmla="*/ 683173 h 4695128"/>
              <a:gd name="connsiteX561" fmla="*/ 1146108 w 6642393"/>
              <a:gd name="connsiteY561" fmla="*/ 685052 h 4695128"/>
              <a:gd name="connsiteX562" fmla="*/ 1162932 w 6642393"/>
              <a:gd name="connsiteY562" fmla="*/ 689804 h 4695128"/>
              <a:gd name="connsiteX563" fmla="*/ 1177579 w 6642393"/>
              <a:gd name="connsiteY563" fmla="*/ 702264 h 4695128"/>
              <a:gd name="connsiteX564" fmla="*/ 1208878 w 6642393"/>
              <a:gd name="connsiteY564" fmla="*/ 703558 h 4695128"/>
              <a:gd name="connsiteX565" fmla="*/ 1227362 w 6642393"/>
              <a:gd name="connsiteY565" fmla="*/ 714428 h 4695128"/>
              <a:gd name="connsiteX566" fmla="*/ 1236031 w 6642393"/>
              <a:gd name="connsiteY566" fmla="*/ 712365 h 4695128"/>
              <a:gd name="connsiteX567" fmla="*/ 1241174 w 6642393"/>
              <a:gd name="connsiteY567" fmla="*/ 694420 h 4695128"/>
              <a:gd name="connsiteX568" fmla="*/ 1227499 w 6642393"/>
              <a:gd name="connsiteY568" fmla="*/ 693377 h 4695128"/>
              <a:gd name="connsiteX569" fmla="*/ 1222987 w 6642393"/>
              <a:gd name="connsiteY569" fmla="*/ 690148 h 4695128"/>
              <a:gd name="connsiteX570" fmla="*/ 1221911 w 6642393"/>
              <a:gd name="connsiteY570" fmla="*/ 666785 h 4695128"/>
              <a:gd name="connsiteX571" fmla="*/ 1224304 w 6642393"/>
              <a:gd name="connsiteY571" fmla="*/ 664220 h 4695128"/>
              <a:gd name="connsiteX572" fmla="*/ 1239696 w 6642393"/>
              <a:gd name="connsiteY572" fmla="*/ 666808 h 4695128"/>
              <a:gd name="connsiteX573" fmla="*/ 1256210 w 6642393"/>
              <a:gd name="connsiteY573" fmla="*/ 657578 h 4695128"/>
              <a:gd name="connsiteX574" fmla="*/ 1257711 w 6642393"/>
              <a:gd name="connsiteY574" fmla="*/ 658356 h 4695128"/>
              <a:gd name="connsiteX575" fmla="*/ 1260230 w 6642393"/>
              <a:gd name="connsiteY575" fmla="*/ 663258 h 4695128"/>
              <a:gd name="connsiteX576" fmla="*/ 1259474 w 6642393"/>
              <a:gd name="connsiteY576" fmla="*/ 668354 h 4695128"/>
              <a:gd name="connsiteX577" fmla="*/ 1262417 w 6642393"/>
              <a:gd name="connsiteY577" fmla="*/ 671675 h 4695128"/>
              <a:gd name="connsiteX578" fmla="*/ 1268659 w 6642393"/>
              <a:gd name="connsiteY578" fmla="*/ 671114 h 4695128"/>
              <a:gd name="connsiteX579" fmla="*/ 1270789 w 6642393"/>
              <a:gd name="connsiteY579" fmla="*/ 666442 h 4695128"/>
              <a:gd name="connsiteX580" fmla="*/ 1267273 w 6642393"/>
              <a:gd name="connsiteY580" fmla="*/ 660429 h 4695128"/>
              <a:gd name="connsiteX581" fmla="*/ 1267353 w 6642393"/>
              <a:gd name="connsiteY581" fmla="*/ 659192 h 4695128"/>
              <a:gd name="connsiteX582" fmla="*/ 1279035 w 6642393"/>
              <a:gd name="connsiteY582" fmla="*/ 659799 h 4695128"/>
              <a:gd name="connsiteX583" fmla="*/ 1280455 w 6642393"/>
              <a:gd name="connsiteY583" fmla="*/ 659341 h 4695128"/>
              <a:gd name="connsiteX584" fmla="*/ 1280856 w 6642393"/>
              <a:gd name="connsiteY584" fmla="*/ 657944 h 4695128"/>
              <a:gd name="connsiteX585" fmla="*/ 1273515 w 6642393"/>
              <a:gd name="connsiteY585" fmla="*/ 649446 h 4695128"/>
              <a:gd name="connsiteX586" fmla="*/ 1273790 w 6642393"/>
              <a:gd name="connsiteY586" fmla="*/ 636380 h 4695128"/>
              <a:gd name="connsiteX587" fmla="*/ 1268235 w 6642393"/>
              <a:gd name="connsiteY587" fmla="*/ 626382 h 4695128"/>
              <a:gd name="connsiteX588" fmla="*/ 1268373 w 6642393"/>
              <a:gd name="connsiteY588" fmla="*/ 616190 h 4695128"/>
              <a:gd name="connsiteX589" fmla="*/ 1288677 w 6642393"/>
              <a:gd name="connsiteY589" fmla="*/ 617347 h 4695128"/>
              <a:gd name="connsiteX590" fmla="*/ 1276309 w 6642393"/>
              <a:gd name="connsiteY590" fmla="*/ 590902 h 4695128"/>
              <a:gd name="connsiteX591" fmla="*/ 1279275 w 6642393"/>
              <a:gd name="connsiteY591" fmla="*/ 579840 h 4695128"/>
              <a:gd name="connsiteX592" fmla="*/ 1284360 w 6642393"/>
              <a:gd name="connsiteY592" fmla="*/ 563223 h 4695128"/>
              <a:gd name="connsiteX593" fmla="*/ 1279172 w 6642393"/>
              <a:gd name="connsiteY593" fmla="*/ 559616 h 4695128"/>
              <a:gd name="connsiteX594" fmla="*/ 1279916 w 6642393"/>
              <a:gd name="connsiteY594" fmla="*/ 557383 h 4695128"/>
              <a:gd name="connsiteX595" fmla="*/ 1281944 w 6642393"/>
              <a:gd name="connsiteY595" fmla="*/ 555916 h 4695128"/>
              <a:gd name="connsiteX596" fmla="*/ 1283375 w 6642393"/>
              <a:gd name="connsiteY596" fmla="*/ 552997 h 4695128"/>
              <a:gd name="connsiteX597" fmla="*/ 1295366 w 6642393"/>
              <a:gd name="connsiteY597" fmla="*/ 544499 h 4695128"/>
              <a:gd name="connsiteX598" fmla="*/ 1312143 w 6642393"/>
              <a:gd name="connsiteY598" fmla="*/ 544682 h 4695128"/>
              <a:gd name="connsiteX599" fmla="*/ 1322473 w 6642393"/>
              <a:gd name="connsiteY599" fmla="*/ 545873 h 4695128"/>
              <a:gd name="connsiteX600" fmla="*/ 1324466 w 6642393"/>
              <a:gd name="connsiteY600" fmla="*/ 535852 h 4695128"/>
              <a:gd name="connsiteX601" fmla="*/ 1317686 w 6642393"/>
              <a:gd name="connsiteY601" fmla="*/ 532428 h 4695128"/>
              <a:gd name="connsiteX602" fmla="*/ 1317194 w 6642393"/>
              <a:gd name="connsiteY602" fmla="*/ 529405 h 4695128"/>
              <a:gd name="connsiteX603" fmla="*/ 1318133 w 6642393"/>
              <a:gd name="connsiteY603" fmla="*/ 527652 h 4695128"/>
              <a:gd name="connsiteX604" fmla="*/ 1336914 w 6642393"/>
              <a:gd name="connsiteY604" fmla="*/ 524377 h 4695128"/>
              <a:gd name="connsiteX605" fmla="*/ 1338438 w 6642393"/>
              <a:gd name="connsiteY605" fmla="*/ 521663 h 4695128"/>
              <a:gd name="connsiteX606" fmla="*/ 1338415 w 6642393"/>
              <a:gd name="connsiteY606" fmla="*/ 519888 h 4695128"/>
              <a:gd name="connsiteX607" fmla="*/ 1335345 w 6642393"/>
              <a:gd name="connsiteY607" fmla="*/ 515982 h 4695128"/>
              <a:gd name="connsiteX608" fmla="*/ 1336044 w 6642393"/>
              <a:gd name="connsiteY608" fmla="*/ 514334 h 4695128"/>
              <a:gd name="connsiteX609" fmla="*/ 1341278 w 6642393"/>
              <a:gd name="connsiteY609" fmla="*/ 511264 h 4695128"/>
              <a:gd name="connsiteX610" fmla="*/ 1363048 w 6642393"/>
              <a:gd name="connsiteY610" fmla="*/ 507840 h 4695128"/>
              <a:gd name="connsiteX611" fmla="*/ 1363266 w 6642393"/>
              <a:gd name="connsiteY611" fmla="*/ 509512 h 4695128"/>
              <a:gd name="connsiteX612" fmla="*/ 1356853 w 6642393"/>
              <a:gd name="connsiteY612" fmla="*/ 518239 h 4695128"/>
              <a:gd name="connsiteX613" fmla="*/ 1356567 w 6642393"/>
              <a:gd name="connsiteY613" fmla="*/ 527240 h 4695128"/>
              <a:gd name="connsiteX614" fmla="*/ 1347576 w 6642393"/>
              <a:gd name="connsiteY614" fmla="*/ 531099 h 4695128"/>
              <a:gd name="connsiteX615" fmla="*/ 1346683 w 6642393"/>
              <a:gd name="connsiteY615" fmla="*/ 532646 h 4695128"/>
              <a:gd name="connsiteX616" fmla="*/ 1356360 w 6642393"/>
              <a:gd name="connsiteY616" fmla="*/ 541040 h 4695128"/>
              <a:gd name="connsiteX617" fmla="*/ 1357689 w 6642393"/>
              <a:gd name="connsiteY617" fmla="*/ 537799 h 4695128"/>
              <a:gd name="connsiteX618" fmla="*/ 1359235 w 6642393"/>
              <a:gd name="connsiteY618" fmla="*/ 536355 h 4695128"/>
              <a:gd name="connsiteX619" fmla="*/ 1362487 w 6642393"/>
              <a:gd name="connsiteY619" fmla="*/ 536070 h 4695128"/>
              <a:gd name="connsiteX620" fmla="*/ 1363919 w 6642393"/>
              <a:gd name="connsiteY620" fmla="*/ 537031 h 4695128"/>
              <a:gd name="connsiteX621" fmla="*/ 1364652 w 6642393"/>
              <a:gd name="connsiteY621" fmla="*/ 539619 h 4695128"/>
              <a:gd name="connsiteX622" fmla="*/ 1359842 w 6642393"/>
              <a:gd name="connsiteY622" fmla="*/ 548426 h 4695128"/>
              <a:gd name="connsiteX623" fmla="*/ 1361732 w 6642393"/>
              <a:gd name="connsiteY623" fmla="*/ 552160 h 4695128"/>
              <a:gd name="connsiteX624" fmla="*/ 1368294 w 6642393"/>
              <a:gd name="connsiteY624" fmla="*/ 553385 h 4695128"/>
              <a:gd name="connsiteX625" fmla="*/ 1373390 w 6642393"/>
              <a:gd name="connsiteY625" fmla="*/ 545036 h 4695128"/>
              <a:gd name="connsiteX626" fmla="*/ 1375428 w 6642393"/>
              <a:gd name="connsiteY626" fmla="*/ 545139 h 4695128"/>
              <a:gd name="connsiteX627" fmla="*/ 1378360 w 6642393"/>
              <a:gd name="connsiteY627" fmla="*/ 554931 h 4695128"/>
              <a:gd name="connsiteX628" fmla="*/ 1383926 w 6642393"/>
              <a:gd name="connsiteY628" fmla="*/ 558664 h 4695128"/>
              <a:gd name="connsiteX629" fmla="*/ 1384556 w 6642393"/>
              <a:gd name="connsiteY629" fmla="*/ 564117 h 4695128"/>
              <a:gd name="connsiteX630" fmla="*/ 1386915 w 6642393"/>
              <a:gd name="connsiteY630" fmla="*/ 566957 h 4695128"/>
              <a:gd name="connsiteX631" fmla="*/ 1388839 w 6642393"/>
              <a:gd name="connsiteY631" fmla="*/ 566910 h 4695128"/>
              <a:gd name="connsiteX632" fmla="*/ 1391507 w 6642393"/>
              <a:gd name="connsiteY632" fmla="*/ 563406 h 4695128"/>
              <a:gd name="connsiteX633" fmla="*/ 1391588 w 6642393"/>
              <a:gd name="connsiteY633" fmla="*/ 561756 h 4695128"/>
              <a:gd name="connsiteX634" fmla="*/ 1393111 w 6642393"/>
              <a:gd name="connsiteY634" fmla="*/ 560612 h 4695128"/>
              <a:gd name="connsiteX635" fmla="*/ 1395481 w 6642393"/>
              <a:gd name="connsiteY635" fmla="*/ 560440 h 4695128"/>
              <a:gd name="connsiteX636" fmla="*/ 1406922 w 6642393"/>
              <a:gd name="connsiteY636" fmla="*/ 570484 h 4695128"/>
              <a:gd name="connsiteX637" fmla="*/ 1406533 w 6642393"/>
              <a:gd name="connsiteY637" fmla="*/ 572590 h 4695128"/>
              <a:gd name="connsiteX638" fmla="*/ 1401081 w 6642393"/>
              <a:gd name="connsiteY638" fmla="*/ 579108 h 4695128"/>
              <a:gd name="connsiteX639" fmla="*/ 1397909 w 6642393"/>
              <a:gd name="connsiteY639" fmla="*/ 581042 h 4695128"/>
              <a:gd name="connsiteX640" fmla="*/ 1398310 w 6642393"/>
              <a:gd name="connsiteY640" fmla="*/ 582405 h 4695128"/>
              <a:gd name="connsiteX641" fmla="*/ 1399226 w 6642393"/>
              <a:gd name="connsiteY641" fmla="*/ 583196 h 4695128"/>
              <a:gd name="connsiteX642" fmla="*/ 1404987 w 6642393"/>
              <a:gd name="connsiteY642" fmla="*/ 582611 h 4695128"/>
              <a:gd name="connsiteX643" fmla="*/ 1406647 w 6642393"/>
              <a:gd name="connsiteY643" fmla="*/ 582944 h 4695128"/>
              <a:gd name="connsiteX644" fmla="*/ 1403246 w 6642393"/>
              <a:gd name="connsiteY644" fmla="*/ 602023 h 4695128"/>
              <a:gd name="connsiteX645" fmla="*/ 1402937 w 6642393"/>
              <a:gd name="connsiteY645" fmla="*/ 603340 h 4695128"/>
              <a:gd name="connsiteX646" fmla="*/ 1415179 w 6642393"/>
              <a:gd name="connsiteY646" fmla="*/ 615950 h 4695128"/>
              <a:gd name="connsiteX647" fmla="*/ 1420963 w 6642393"/>
              <a:gd name="connsiteY647" fmla="*/ 614632 h 4695128"/>
              <a:gd name="connsiteX648" fmla="*/ 1425429 w 6642393"/>
              <a:gd name="connsiteY648" fmla="*/ 608597 h 4695128"/>
              <a:gd name="connsiteX649" fmla="*/ 1439836 w 6642393"/>
              <a:gd name="connsiteY649" fmla="*/ 594144 h 4695128"/>
              <a:gd name="connsiteX650" fmla="*/ 1446753 w 6642393"/>
              <a:gd name="connsiteY650" fmla="*/ 594693 h 4695128"/>
              <a:gd name="connsiteX651" fmla="*/ 1446112 w 6642393"/>
              <a:gd name="connsiteY651" fmla="*/ 598324 h 4695128"/>
              <a:gd name="connsiteX652" fmla="*/ 1447257 w 6642393"/>
              <a:gd name="connsiteY652" fmla="*/ 599367 h 4695128"/>
              <a:gd name="connsiteX653" fmla="*/ 1452960 w 6642393"/>
              <a:gd name="connsiteY653" fmla="*/ 599641 h 4695128"/>
              <a:gd name="connsiteX654" fmla="*/ 1465901 w 6642393"/>
              <a:gd name="connsiteY654" fmla="*/ 607360 h 4695128"/>
              <a:gd name="connsiteX655" fmla="*/ 1471387 w 6642393"/>
              <a:gd name="connsiteY655" fmla="*/ 608116 h 4695128"/>
              <a:gd name="connsiteX656" fmla="*/ 1474582 w 6642393"/>
              <a:gd name="connsiteY656" fmla="*/ 611219 h 4695128"/>
              <a:gd name="connsiteX657" fmla="*/ 1478774 w 6642393"/>
              <a:gd name="connsiteY657" fmla="*/ 624389 h 4695128"/>
              <a:gd name="connsiteX658" fmla="*/ 1488256 w 6642393"/>
              <a:gd name="connsiteY658" fmla="*/ 628546 h 4695128"/>
              <a:gd name="connsiteX659" fmla="*/ 1486928 w 6642393"/>
              <a:gd name="connsiteY659" fmla="*/ 609136 h 4695128"/>
              <a:gd name="connsiteX660" fmla="*/ 1496834 w 6642393"/>
              <a:gd name="connsiteY660" fmla="*/ 604107 h 4695128"/>
              <a:gd name="connsiteX661" fmla="*/ 1498426 w 6642393"/>
              <a:gd name="connsiteY661" fmla="*/ 604669 h 4695128"/>
              <a:gd name="connsiteX662" fmla="*/ 1499170 w 6642393"/>
              <a:gd name="connsiteY662" fmla="*/ 606489 h 4695128"/>
              <a:gd name="connsiteX663" fmla="*/ 1499078 w 6642393"/>
              <a:gd name="connsiteY663" fmla="*/ 611014 h 4695128"/>
              <a:gd name="connsiteX664" fmla="*/ 1513210 w 6642393"/>
              <a:gd name="connsiteY664" fmla="*/ 610726 h 4695128"/>
              <a:gd name="connsiteX665" fmla="*/ 1515238 w 6642393"/>
              <a:gd name="connsiteY665" fmla="*/ 612250 h 4695128"/>
              <a:gd name="connsiteX666" fmla="*/ 1510027 w 6642393"/>
              <a:gd name="connsiteY666" fmla="*/ 618698 h 4695128"/>
              <a:gd name="connsiteX667" fmla="*/ 1507164 w 6642393"/>
              <a:gd name="connsiteY667" fmla="*/ 627986 h 4695128"/>
              <a:gd name="connsiteX668" fmla="*/ 1509523 w 6642393"/>
              <a:gd name="connsiteY668" fmla="*/ 632875 h 4695128"/>
              <a:gd name="connsiteX669" fmla="*/ 1521078 w 6642393"/>
              <a:gd name="connsiteY669" fmla="*/ 624458 h 4695128"/>
              <a:gd name="connsiteX670" fmla="*/ 1524136 w 6642393"/>
              <a:gd name="connsiteY670" fmla="*/ 624127 h 4695128"/>
              <a:gd name="connsiteX671" fmla="*/ 1527652 w 6642393"/>
              <a:gd name="connsiteY671" fmla="*/ 634330 h 4695128"/>
              <a:gd name="connsiteX672" fmla="*/ 1529221 w 6642393"/>
              <a:gd name="connsiteY672" fmla="*/ 635350 h 4695128"/>
              <a:gd name="connsiteX673" fmla="*/ 1531099 w 6642393"/>
              <a:gd name="connsiteY673" fmla="*/ 635188 h 4695128"/>
              <a:gd name="connsiteX674" fmla="*/ 1532072 w 6642393"/>
              <a:gd name="connsiteY674" fmla="*/ 634272 h 4695128"/>
              <a:gd name="connsiteX675" fmla="*/ 1537558 w 6642393"/>
              <a:gd name="connsiteY675" fmla="*/ 626301 h 4695128"/>
              <a:gd name="connsiteX676" fmla="*/ 1539230 w 6642393"/>
              <a:gd name="connsiteY676" fmla="*/ 630562 h 4695128"/>
              <a:gd name="connsiteX677" fmla="*/ 1540604 w 6642393"/>
              <a:gd name="connsiteY677" fmla="*/ 631100 h 4695128"/>
              <a:gd name="connsiteX678" fmla="*/ 1551530 w 6642393"/>
              <a:gd name="connsiteY678" fmla="*/ 618721 h 4695128"/>
              <a:gd name="connsiteX679" fmla="*/ 1552274 w 6642393"/>
              <a:gd name="connsiteY679" fmla="*/ 617805 h 4695128"/>
              <a:gd name="connsiteX680" fmla="*/ 1563131 w 6642393"/>
              <a:gd name="connsiteY680" fmla="*/ 633459 h 4695128"/>
              <a:gd name="connsiteX681" fmla="*/ 1585131 w 6642393"/>
              <a:gd name="connsiteY681" fmla="*/ 618103 h 4695128"/>
              <a:gd name="connsiteX682" fmla="*/ 1587055 w 6642393"/>
              <a:gd name="connsiteY682" fmla="*/ 617015 h 4695128"/>
              <a:gd name="connsiteX683" fmla="*/ 1590032 w 6642393"/>
              <a:gd name="connsiteY683" fmla="*/ 617873 h 4695128"/>
              <a:gd name="connsiteX684" fmla="*/ 1591636 w 6642393"/>
              <a:gd name="connsiteY684" fmla="*/ 621148 h 4695128"/>
              <a:gd name="connsiteX685" fmla="*/ 1590181 w 6642393"/>
              <a:gd name="connsiteY685" fmla="*/ 622419 h 4695128"/>
              <a:gd name="connsiteX686" fmla="*/ 1588910 w 6642393"/>
              <a:gd name="connsiteY686" fmla="*/ 622111 h 4695128"/>
              <a:gd name="connsiteX687" fmla="*/ 1584363 w 6642393"/>
              <a:gd name="connsiteY687" fmla="*/ 632760 h 4695128"/>
              <a:gd name="connsiteX688" fmla="*/ 1587776 w 6642393"/>
              <a:gd name="connsiteY688" fmla="*/ 634434 h 4695128"/>
              <a:gd name="connsiteX689" fmla="*/ 1591075 w 6642393"/>
              <a:gd name="connsiteY689" fmla="*/ 629462 h 4695128"/>
              <a:gd name="connsiteX690" fmla="*/ 1600076 w 6642393"/>
              <a:gd name="connsiteY690" fmla="*/ 630481 h 4695128"/>
              <a:gd name="connsiteX691" fmla="*/ 1600030 w 6642393"/>
              <a:gd name="connsiteY691" fmla="*/ 631856 h 4695128"/>
              <a:gd name="connsiteX692" fmla="*/ 1598610 w 6642393"/>
              <a:gd name="connsiteY692" fmla="*/ 633379 h 4695128"/>
              <a:gd name="connsiteX693" fmla="*/ 1594235 w 6642393"/>
              <a:gd name="connsiteY693" fmla="*/ 634650 h 4695128"/>
              <a:gd name="connsiteX694" fmla="*/ 1592769 w 6642393"/>
              <a:gd name="connsiteY694" fmla="*/ 639221 h 4695128"/>
              <a:gd name="connsiteX695" fmla="*/ 1601840 w 6642393"/>
              <a:gd name="connsiteY695" fmla="*/ 640892 h 4695128"/>
              <a:gd name="connsiteX696" fmla="*/ 1607795 w 6642393"/>
              <a:gd name="connsiteY696" fmla="*/ 649847 h 4695128"/>
              <a:gd name="connsiteX697" fmla="*/ 1609971 w 6642393"/>
              <a:gd name="connsiteY697" fmla="*/ 648759 h 4695128"/>
              <a:gd name="connsiteX698" fmla="*/ 1624904 w 6642393"/>
              <a:gd name="connsiteY698" fmla="*/ 636734 h 4695128"/>
              <a:gd name="connsiteX699" fmla="*/ 1625786 w 6642393"/>
              <a:gd name="connsiteY699" fmla="*/ 651932 h 4695128"/>
              <a:gd name="connsiteX700" fmla="*/ 1629073 w 6642393"/>
              <a:gd name="connsiteY700" fmla="*/ 651302 h 4695128"/>
              <a:gd name="connsiteX701" fmla="*/ 1639185 w 6642393"/>
              <a:gd name="connsiteY701" fmla="*/ 646457 h 4695128"/>
              <a:gd name="connsiteX702" fmla="*/ 1640514 w 6642393"/>
              <a:gd name="connsiteY702" fmla="*/ 649069 h 4695128"/>
              <a:gd name="connsiteX703" fmla="*/ 1642071 w 6642393"/>
              <a:gd name="connsiteY703" fmla="*/ 649149 h 4695128"/>
              <a:gd name="connsiteX704" fmla="*/ 1643056 w 6642393"/>
              <a:gd name="connsiteY704" fmla="*/ 648210 h 4695128"/>
              <a:gd name="connsiteX705" fmla="*/ 1645003 w 6642393"/>
              <a:gd name="connsiteY705" fmla="*/ 647877 h 4695128"/>
              <a:gd name="connsiteX706" fmla="*/ 1651130 w 6642393"/>
              <a:gd name="connsiteY706" fmla="*/ 666785 h 4695128"/>
              <a:gd name="connsiteX707" fmla="*/ 1657876 w 6642393"/>
              <a:gd name="connsiteY707" fmla="*/ 666098 h 4695128"/>
              <a:gd name="connsiteX708" fmla="*/ 1664907 w 6642393"/>
              <a:gd name="connsiteY708" fmla="*/ 661277 h 4695128"/>
              <a:gd name="connsiteX709" fmla="*/ 1665445 w 6642393"/>
              <a:gd name="connsiteY709" fmla="*/ 676119 h 4695128"/>
              <a:gd name="connsiteX710" fmla="*/ 1666820 w 6642393"/>
              <a:gd name="connsiteY710" fmla="*/ 684490 h 4695128"/>
              <a:gd name="connsiteX711" fmla="*/ 1671710 w 6642393"/>
              <a:gd name="connsiteY711" fmla="*/ 685155 h 4695128"/>
              <a:gd name="connsiteX712" fmla="*/ 1674470 w 6642393"/>
              <a:gd name="connsiteY712" fmla="*/ 680459 h 4695128"/>
              <a:gd name="connsiteX713" fmla="*/ 1677092 w 6642393"/>
              <a:gd name="connsiteY713" fmla="*/ 679268 h 4695128"/>
              <a:gd name="connsiteX714" fmla="*/ 1682589 w 6642393"/>
              <a:gd name="connsiteY714" fmla="*/ 680814 h 4695128"/>
              <a:gd name="connsiteX715" fmla="*/ 1686609 w 6642393"/>
              <a:gd name="connsiteY715" fmla="*/ 686678 h 4695128"/>
              <a:gd name="connsiteX716" fmla="*/ 1690446 w 6642393"/>
              <a:gd name="connsiteY716" fmla="*/ 686861 h 4695128"/>
              <a:gd name="connsiteX717" fmla="*/ 1698726 w 6642393"/>
              <a:gd name="connsiteY717" fmla="*/ 683082 h 4695128"/>
              <a:gd name="connsiteX718" fmla="*/ 1702860 w 6642393"/>
              <a:gd name="connsiteY718" fmla="*/ 686758 h 4695128"/>
              <a:gd name="connsiteX719" fmla="*/ 1702299 w 6642393"/>
              <a:gd name="connsiteY719" fmla="*/ 689804 h 4695128"/>
              <a:gd name="connsiteX720" fmla="*/ 1694305 w 6642393"/>
              <a:gd name="connsiteY720" fmla="*/ 706960 h 4695128"/>
              <a:gd name="connsiteX721" fmla="*/ 1699001 w 6642393"/>
              <a:gd name="connsiteY721" fmla="*/ 706731 h 4695128"/>
              <a:gd name="connsiteX722" fmla="*/ 1705025 w 6642393"/>
              <a:gd name="connsiteY722" fmla="*/ 716167 h 4695128"/>
              <a:gd name="connsiteX723" fmla="*/ 1711988 w 6642393"/>
              <a:gd name="connsiteY723" fmla="*/ 718882 h 4695128"/>
              <a:gd name="connsiteX724" fmla="*/ 1710625 w 6642393"/>
              <a:gd name="connsiteY724" fmla="*/ 715102 h 4695128"/>
              <a:gd name="connsiteX725" fmla="*/ 1711140 w 6642393"/>
              <a:gd name="connsiteY725" fmla="*/ 713373 h 4695128"/>
              <a:gd name="connsiteX726" fmla="*/ 1713740 w 6642393"/>
              <a:gd name="connsiteY726" fmla="*/ 712617 h 4695128"/>
              <a:gd name="connsiteX727" fmla="*/ 1729578 w 6642393"/>
              <a:gd name="connsiteY727" fmla="*/ 712239 h 4695128"/>
              <a:gd name="connsiteX728" fmla="*/ 1739038 w 6642393"/>
              <a:gd name="connsiteY728" fmla="*/ 716351 h 4695128"/>
              <a:gd name="connsiteX729" fmla="*/ 1744604 w 6642393"/>
              <a:gd name="connsiteY729" fmla="*/ 716167 h 4695128"/>
              <a:gd name="connsiteX730" fmla="*/ 1760683 w 6642393"/>
              <a:gd name="connsiteY730" fmla="*/ 725834 h 4695128"/>
              <a:gd name="connsiteX731" fmla="*/ 1759835 w 6642393"/>
              <a:gd name="connsiteY731" fmla="*/ 736289 h 4695128"/>
              <a:gd name="connsiteX732" fmla="*/ 1763454 w 6642393"/>
              <a:gd name="connsiteY732" fmla="*/ 741694 h 4695128"/>
              <a:gd name="connsiteX733" fmla="*/ 1762160 w 6642393"/>
              <a:gd name="connsiteY733" fmla="*/ 764198 h 4695128"/>
              <a:gd name="connsiteX734" fmla="*/ 1751830 w 6642393"/>
              <a:gd name="connsiteY734" fmla="*/ 804339 h 4695128"/>
              <a:gd name="connsiteX735" fmla="*/ 1742679 w 6642393"/>
              <a:gd name="connsiteY735" fmla="*/ 805840 h 4695128"/>
              <a:gd name="connsiteX736" fmla="*/ 1741866 w 6642393"/>
              <a:gd name="connsiteY736" fmla="*/ 813981 h 4695128"/>
              <a:gd name="connsiteX737" fmla="*/ 1752265 w 6642393"/>
              <a:gd name="connsiteY737" fmla="*/ 835099 h 4695128"/>
              <a:gd name="connsiteX738" fmla="*/ 1751486 w 6642393"/>
              <a:gd name="connsiteY738" fmla="*/ 850583 h 4695128"/>
              <a:gd name="connsiteX739" fmla="*/ 1746883 w 6642393"/>
              <a:gd name="connsiteY739" fmla="*/ 856217 h 4695128"/>
              <a:gd name="connsiteX740" fmla="*/ 1742771 w 6642393"/>
              <a:gd name="connsiteY740" fmla="*/ 856194 h 4695128"/>
              <a:gd name="connsiteX741" fmla="*/ 1742462 w 6642393"/>
              <a:gd name="connsiteY741" fmla="*/ 902141 h 4695128"/>
              <a:gd name="connsiteX742" fmla="*/ 1748463 w 6642393"/>
              <a:gd name="connsiteY742" fmla="*/ 933508 h 4695128"/>
              <a:gd name="connsiteX743" fmla="*/ 1751120 w 6642393"/>
              <a:gd name="connsiteY743" fmla="*/ 953802 h 4695128"/>
              <a:gd name="connsiteX744" fmla="*/ 1758426 w 6642393"/>
              <a:gd name="connsiteY744" fmla="*/ 999703 h 4695128"/>
              <a:gd name="connsiteX745" fmla="*/ 1765103 w 6642393"/>
              <a:gd name="connsiteY745" fmla="*/ 1002165 h 4695128"/>
              <a:gd name="connsiteX746" fmla="*/ 1766202 w 6642393"/>
              <a:gd name="connsiteY746" fmla="*/ 1004754 h 4695128"/>
              <a:gd name="connsiteX747" fmla="*/ 1764656 w 6642393"/>
              <a:gd name="connsiteY747" fmla="*/ 1015153 h 4695128"/>
              <a:gd name="connsiteX748" fmla="*/ 1785236 w 6642393"/>
              <a:gd name="connsiteY748" fmla="*/ 1051491 h 4695128"/>
              <a:gd name="connsiteX749" fmla="*/ 1787114 w 6642393"/>
              <a:gd name="connsiteY749" fmla="*/ 1062737 h 4695128"/>
              <a:gd name="connsiteX750" fmla="*/ 1790413 w 6642393"/>
              <a:gd name="connsiteY750" fmla="*/ 1079055 h 4695128"/>
              <a:gd name="connsiteX751" fmla="*/ 1794283 w 6642393"/>
              <a:gd name="connsiteY751" fmla="*/ 1084084 h 4695128"/>
              <a:gd name="connsiteX752" fmla="*/ 1799929 w 6642393"/>
              <a:gd name="connsiteY752" fmla="*/ 1082308 h 4695128"/>
              <a:gd name="connsiteX753" fmla="*/ 1817852 w 6642393"/>
              <a:gd name="connsiteY753" fmla="*/ 1081998 h 4695128"/>
              <a:gd name="connsiteX754" fmla="*/ 1823784 w 6642393"/>
              <a:gd name="connsiteY754" fmla="*/ 1082710 h 4695128"/>
              <a:gd name="connsiteX755" fmla="*/ 1827816 w 6642393"/>
              <a:gd name="connsiteY755" fmla="*/ 1080624 h 4695128"/>
              <a:gd name="connsiteX756" fmla="*/ 1849060 w 6642393"/>
              <a:gd name="connsiteY756" fmla="*/ 1104605 h 4695128"/>
              <a:gd name="connsiteX757" fmla="*/ 1886818 w 6642393"/>
              <a:gd name="connsiteY757" fmla="*/ 1103644 h 4695128"/>
              <a:gd name="connsiteX758" fmla="*/ 1908566 w 6642393"/>
              <a:gd name="connsiteY758" fmla="*/ 1117775 h 4695128"/>
              <a:gd name="connsiteX759" fmla="*/ 1916777 w 6642393"/>
              <a:gd name="connsiteY759" fmla="*/ 1122998 h 4695128"/>
              <a:gd name="connsiteX760" fmla="*/ 1936635 w 6642393"/>
              <a:gd name="connsiteY760" fmla="*/ 1159049 h 4695128"/>
              <a:gd name="connsiteX761" fmla="*/ 1922491 w 6642393"/>
              <a:gd name="connsiteY761" fmla="*/ 1220019 h 4695128"/>
              <a:gd name="connsiteX762" fmla="*/ 1929145 w 6642393"/>
              <a:gd name="connsiteY762" fmla="*/ 1219080 h 4695128"/>
              <a:gd name="connsiteX763" fmla="*/ 1961968 w 6642393"/>
              <a:gd name="connsiteY763" fmla="*/ 1261247 h 4695128"/>
              <a:gd name="connsiteX764" fmla="*/ 1969618 w 6642393"/>
              <a:gd name="connsiteY764" fmla="*/ 1260995 h 4695128"/>
              <a:gd name="connsiteX765" fmla="*/ 1971312 w 6642393"/>
              <a:gd name="connsiteY765" fmla="*/ 1268634 h 4695128"/>
              <a:gd name="connsiteX766" fmla="*/ 1975676 w 6642393"/>
              <a:gd name="connsiteY766" fmla="*/ 1272207 h 4695128"/>
              <a:gd name="connsiteX767" fmla="*/ 1978356 w 6642393"/>
              <a:gd name="connsiteY767" fmla="*/ 1272333 h 4695128"/>
              <a:gd name="connsiteX768" fmla="*/ 1987586 w 6642393"/>
              <a:gd name="connsiteY768" fmla="*/ 1260858 h 4695128"/>
              <a:gd name="connsiteX769" fmla="*/ 1992568 w 6642393"/>
              <a:gd name="connsiteY769" fmla="*/ 1260480 h 4695128"/>
              <a:gd name="connsiteX770" fmla="*/ 1994652 w 6642393"/>
              <a:gd name="connsiteY770" fmla="*/ 1251341 h 4695128"/>
              <a:gd name="connsiteX771" fmla="*/ 1997710 w 6642393"/>
              <a:gd name="connsiteY771" fmla="*/ 1248146 h 4695128"/>
              <a:gd name="connsiteX772" fmla="*/ 2009094 w 6642393"/>
              <a:gd name="connsiteY772" fmla="*/ 1247459 h 4695128"/>
              <a:gd name="connsiteX773" fmla="*/ 2015381 w 6642393"/>
              <a:gd name="connsiteY773" fmla="*/ 1254491 h 4695128"/>
              <a:gd name="connsiteX774" fmla="*/ 2019057 w 6642393"/>
              <a:gd name="connsiteY774" fmla="*/ 1255075 h 4695128"/>
              <a:gd name="connsiteX775" fmla="*/ 2023466 w 6642393"/>
              <a:gd name="connsiteY775" fmla="*/ 1262232 h 4695128"/>
              <a:gd name="connsiteX776" fmla="*/ 2028391 w 6642393"/>
              <a:gd name="connsiteY776" fmla="*/ 1262690 h 4695128"/>
              <a:gd name="connsiteX777" fmla="*/ 2032101 w 6642393"/>
              <a:gd name="connsiteY777" fmla="*/ 1267695 h 4695128"/>
              <a:gd name="connsiteX778" fmla="*/ 2057067 w 6642393"/>
              <a:gd name="connsiteY778" fmla="*/ 1263687 h 4695128"/>
              <a:gd name="connsiteX779" fmla="*/ 2067798 w 6642393"/>
              <a:gd name="connsiteY779" fmla="*/ 1272390 h 4695128"/>
              <a:gd name="connsiteX780" fmla="*/ 2070879 w 6642393"/>
              <a:gd name="connsiteY780" fmla="*/ 1294562 h 4695128"/>
              <a:gd name="connsiteX781" fmla="*/ 2094390 w 6642393"/>
              <a:gd name="connsiteY781" fmla="*/ 1303701 h 4695128"/>
              <a:gd name="connsiteX782" fmla="*/ 2100322 w 6642393"/>
              <a:gd name="connsiteY782" fmla="*/ 1305018 h 4695128"/>
              <a:gd name="connsiteX783" fmla="*/ 2103632 w 6642393"/>
              <a:gd name="connsiteY783" fmla="*/ 1308328 h 4695128"/>
              <a:gd name="connsiteX784" fmla="*/ 2104067 w 6642393"/>
              <a:gd name="connsiteY784" fmla="*/ 1308774 h 4695128"/>
              <a:gd name="connsiteX785" fmla="*/ 2105441 w 6642393"/>
              <a:gd name="connsiteY785" fmla="*/ 1314935 h 4695128"/>
              <a:gd name="connsiteX786" fmla="*/ 2132331 w 6642393"/>
              <a:gd name="connsiteY786" fmla="*/ 1332160 h 4695128"/>
              <a:gd name="connsiteX787" fmla="*/ 2134622 w 6642393"/>
              <a:gd name="connsiteY787" fmla="*/ 1340451 h 4695128"/>
              <a:gd name="connsiteX788" fmla="*/ 2141333 w 6642393"/>
              <a:gd name="connsiteY788" fmla="*/ 1347483 h 4695128"/>
              <a:gd name="connsiteX789" fmla="*/ 2156782 w 6642393"/>
              <a:gd name="connsiteY789" fmla="*/ 1353037 h 4695128"/>
              <a:gd name="connsiteX790" fmla="*/ 2186535 w 6642393"/>
              <a:gd name="connsiteY790" fmla="*/ 1366837 h 4695128"/>
              <a:gd name="connsiteX791" fmla="*/ 2211112 w 6642393"/>
              <a:gd name="connsiteY791" fmla="*/ 1367169 h 4695128"/>
              <a:gd name="connsiteX792" fmla="*/ 2214570 w 6642393"/>
              <a:gd name="connsiteY792" fmla="*/ 1368796 h 4695128"/>
              <a:gd name="connsiteX793" fmla="*/ 2217067 w 6642393"/>
              <a:gd name="connsiteY793" fmla="*/ 1372907 h 4695128"/>
              <a:gd name="connsiteX794" fmla="*/ 2215990 w 6642393"/>
              <a:gd name="connsiteY794" fmla="*/ 1382504 h 4695128"/>
              <a:gd name="connsiteX795" fmla="*/ 2226492 w 6642393"/>
              <a:gd name="connsiteY795" fmla="*/ 1397472 h 4695128"/>
              <a:gd name="connsiteX796" fmla="*/ 2235436 w 6642393"/>
              <a:gd name="connsiteY796" fmla="*/ 1405638 h 4695128"/>
              <a:gd name="connsiteX797" fmla="*/ 2234772 w 6642393"/>
              <a:gd name="connsiteY797" fmla="*/ 1410631 h 4695128"/>
              <a:gd name="connsiteX798" fmla="*/ 2248217 w 6642393"/>
              <a:gd name="connsiteY798" fmla="*/ 1420274 h 4695128"/>
              <a:gd name="connsiteX799" fmla="*/ 2253451 w 6642393"/>
              <a:gd name="connsiteY799" fmla="*/ 1413803 h 4695128"/>
              <a:gd name="connsiteX800" fmla="*/ 2274099 w 6642393"/>
              <a:gd name="connsiteY800" fmla="*/ 1414559 h 4695128"/>
              <a:gd name="connsiteX801" fmla="*/ 2276813 w 6642393"/>
              <a:gd name="connsiteY801" fmla="*/ 1423892 h 4695128"/>
              <a:gd name="connsiteX802" fmla="*/ 2285437 w 6642393"/>
              <a:gd name="connsiteY802" fmla="*/ 1429756 h 4695128"/>
              <a:gd name="connsiteX803" fmla="*/ 2314228 w 6642393"/>
              <a:gd name="connsiteY803" fmla="*/ 1450484 h 4695128"/>
              <a:gd name="connsiteX804" fmla="*/ 2328314 w 6642393"/>
              <a:gd name="connsiteY804" fmla="*/ 1480787 h 4695128"/>
              <a:gd name="connsiteX805" fmla="*/ 2339995 w 6642393"/>
              <a:gd name="connsiteY805" fmla="*/ 1497256 h 4695128"/>
              <a:gd name="connsiteX806" fmla="*/ 2352948 w 6642393"/>
              <a:gd name="connsiteY806" fmla="*/ 1499512 h 4695128"/>
              <a:gd name="connsiteX807" fmla="*/ 2363713 w 6642393"/>
              <a:gd name="connsiteY807" fmla="*/ 1523917 h 4695128"/>
              <a:gd name="connsiteX808" fmla="*/ 2376688 w 6642393"/>
              <a:gd name="connsiteY808" fmla="*/ 1525543 h 4695128"/>
              <a:gd name="connsiteX809" fmla="*/ 2382918 w 6642393"/>
              <a:gd name="connsiteY809" fmla="*/ 1534830 h 4695128"/>
              <a:gd name="connsiteX810" fmla="*/ 2400658 w 6642393"/>
              <a:gd name="connsiteY810" fmla="*/ 1541702 h 4695128"/>
              <a:gd name="connsiteX811" fmla="*/ 2399158 w 6642393"/>
              <a:gd name="connsiteY811" fmla="*/ 1548298 h 4695128"/>
              <a:gd name="connsiteX812" fmla="*/ 2417573 w 6642393"/>
              <a:gd name="connsiteY812" fmla="*/ 1567710 h 4695128"/>
              <a:gd name="connsiteX813" fmla="*/ 2438049 w 6642393"/>
              <a:gd name="connsiteY813" fmla="*/ 1593466 h 4695128"/>
              <a:gd name="connsiteX814" fmla="*/ 2452960 w 6642393"/>
              <a:gd name="connsiteY814" fmla="*/ 1585953 h 4695128"/>
              <a:gd name="connsiteX815" fmla="*/ 2459053 w 6642393"/>
              <a:gd name="connsiteY815" fmla="*/ 1589733 h 4695128"/>
              <a:gd name="connsiteX816" fmla="*/ 2461721 w 6642393"/>
              <a:gd name="connsiteY816" fmla="*/ 1596329 h 4695128"/>
              <a:gd name="connsiteX817" fmla="*/ 2480606 w 6642393"/>
              <a:gd name="connsiteY817" fmla="*/ 1610438 h 4695128"/>
              <a:gd name="connsiteX818" fmla="*/ 2502148 w 6642393"/>
              <a:gd name="connsiteY818" fmla="*/ 1624605 h 4695128"/>
              <a:gd name="connsiteX819" fmla="*/ 2516062 w 6642393"/>
              <a:gd name="connsiteY819" fmla="*/ 1641909 h 4695128"/>
              <a:gd name="connsiteX820" fmla="*/ 2511321 w 6642393"/>
              <a:gd name="connsiteY820" fmla="*/ 1656831 h 4695128"/>
              <a:gd name="connsiteX821" fmla="*/ 2517757 w 6642393"/>
              <a:gd name="connsiteY821" fmla="*/ 1662615 h 4695128"/>
              <a:gd name="connsiteX822" fmla="*/ 2516040 w 6642393"/>
              <a:gd name="connsiteY822" fmla="*/ 1672555 h 4695128"/>
              <a:gd name="connsiteX823" fmla="*/ 2522922 w 6642393"/>
              <a:gd name="connsiteY823" fmla="*/ 1687306 h 4695128"/>
              <a:gd name="connsiteX824" fmla="*/ 2535669 w 6642393"/>
              <a:gd name="connsiteY824" fmla="*/ 1702526 h 4695128"/>
              <a:gd name="connsiteX825" fmla="*/ 2547785 w 6642393"/>
              <a:gd name="connsiteY825" fmla="*/ 1730859 h 4695128"/>
              <a:gd name="connsiteX826" fmla="*/ 2566819 w 6642393"/>
              <a:gd name="connsiteY826" fmla="*/ 1761700 h 4695128"/>
              <a:gd name="connsiteX827" fmla="*/ 2585028 w 6642393"/>
              <a:gd name="connsiteY827" fmla="*/ 1763303 h 4695128"/>
              <a:gd name="connsiteX828" fmla="*/ 2597591 w 6642393"/>
              <a:gd name="connsiteY828" fmla="*/ 1786895 h 4695128"/>
              <a:gd name="connsiteX829" fmla="*/ 2621011 w 6642393"/>
              <a:gd name="connsiteY829" fmla="*/ 1814472 h 4695128"/>
              <a:gd name="connsiteX830" fmla="*/ 2619522 w 6642393"/>
              <a:gd name="connsiteY830" fmla="*/ 1815457 h 4695128"/>
              <a:gd name="connsiteX831" fmla="*/ 2623061 w 6642393"/>
              <a:gd name="connsiteY831" fmla="*/ 1820427 h 4695128"/>
              <a:gd name="connsiteX832" fmla="*/ 2669397 w 6642393"/>
              <a:gd name="connsiteY832" fmla="*/ 1848519 h 4695128"/>
              <a:gd name="connsiteX833" fmla="*/ 2671493 w 6642393"/>
              <a:gd name="connsiteY833" fmla="*/ 1858036 h 4695128"/>
              <a:gd name="connsiteX834" fmla="*/ 2674333 w 6642393"/>
              <a:gd name="connsiteY834" fmla="*/ 1859640 h 4695128"/>
              <a:gd name="connsiteX835" fmla="*/ 2692530 w 6642393"/>
              <a:gd name="connsiteY835" fmla="*/ 1857635 h 4695128"/>
              <a:gd name="connsiteX836" fmla="*/ 2693985 w 6642393"/>
              <a:gd name="connsiteY836" fmla="*/ 1862938 h 4695128"/>
              <a:gd name="connsiteX837" fmla="*/ 2691717 w 6642393"/>
              <a:gd name="connsiteY837" fmla="*/ 1889255 h 4695128"/>
              <a:gd name="connsiteX838" fmla="*/ 2698176 w 6642393"/>
              <a:gd name="connsiteY838" fmla="*/ 1889106 h 4695128"/>
              <a:gd name="connsiteX839" fmla="*/ 2697180 w 6642393"/>
              <a:gd name="connsiteY839" fmla="*/ 1877104 h 4695128"/>
              <a:gd name="connsiteX840" fmla="*/ 2700100 w 6642393"/>
              <a:gd name="connsiteY840" fmla="*/ 1871779 h 4695128"/>
              <a:gd name="connsiteX841" fmla="*/ 2710350 w 6642393"/>
              <a:gd name="connsiteY841" fmla="*/ 1870107 h 4695128"/>
              <a:gd name="connsiteX842" fmla="*/ 2713614 w 6642393"/>
              <a:gd name="connsiteY842" fmla="*/ 1872306 h 4695128"/>
              <a:gd name="connsiteX843" fmla="*/ 2718573 w 6642393"/>
              <a:gd name="connsiteY843" fmla="*/ 1872306 h 4695128"/>
              <a:gd name="connsiteX844" fmla="*/ 2719764 w 6642393"/>
              <a:gd name="connsiteY844" fmla="*/ 1890606 h 4695128"/>
              <a:gd name="connsiteX845" fmla="*/ 2732086 w 6642393"/>
              <a:gd name="connsiteY845" fmla="*/ 1889622 h 4695128"/>
              <a:gd name="connsiteX846" fmla="*/ 2736038 w 6642393"/>
              <a:gd name="connsiteY846" fmla="*/ 1884308 h 4695128"/>
              <a:gd name="connsiteX847" fmla="*/ 2742119 w 6642393"/>
              <a:gd name="connsiteY847" fmla="*/ 1883094 h 4695128"/>
              <a:gd name="connsiteX848" fmla="*/ 2746207 w 6642393"/>
              <a:gd name="connsiteY848" fmla="*/ 1884720 h 4695128"/>
              <a:gd name="connsiteX849" fmla="*/ 2747043 w 6642393"/>
              <a:gd name="connsiteY849" fmla="*/ 1890206 h 4695128"/>
              <a:gd name="connsiteX850" fmla="*/ 2741901 w 6642393"/>
              <a:gd name="connsiteY850" fmla="*/ 1899242 h 4695128"/>
              <a:gd name="connsiteX851" fmla="*/ 2742016 w 6642393"/>
              <a:gd name="connsiteY851" fmla="*/ 1902391 h 4695128"/>
              <a:gd name="connsiteX852" fmla="*/ 2745566 w 6642393"/>
              <a:gd name="connsiteY852" fmla="*/ 1906731 h 4695128"/>
              <a:gd name="connsiteX853" fmla="*/ 2769100 w 6642393"/>
              <a:gd name="connsiteY853" fmla="*/ 1901349 h 4695128"/>
              <a:gd name="connsiteX854" fmla="*/ 2771940 w 6642393"/>
              <a:gd name="connsiteY854" fmla="*/ 1903353 h 4695128"/>
              <a:gd name="connsiteX855" fmla="*/ 2771196 w 6642393"/>
              <a:gd name="connsiteY855" fmla="*/ 1922810 h 4695128"/>
              <a:gd name="connsiteX856" fmla="*/ 2773921 w 6642393"/>
              <a:gd name="connsiteY856" fmla="*/ 1927529 h 4695128"/>
              <a:gd name="connsiteX857" fmla="*/ 2784641 w 6642393"/>
              <a:gd name="connsiteY857" fmla="*/ 1925421 h 4695128"/>
              <a:gd name="connsiteX858" fmla="*/ 2788191 w 6642393"/>
              <a:gd name="connsiteY858" fmla="*/ 1930609 h 4695128"/>
              <a:gd name="connsiteX859" fmla="*/ 2804476 w 6642393"/>
              <a:gd name="connsiteY859" fmla="*/ 1929544 h 4695128"/>
              <a:gd name="connsiteX860" fmla="*/ 2812378 w 6642393"/>
              <a:gd name="connsiteY860" fmla="*/ 1935305 h 4695128"/>
              <a:gd name="connsiteX861" fmla="*/ 2837814 w 6642393"/>
              <a:gd name="connsiteY861" fmla="*/ 1929338 h 4695128"/>
              <a:gd name="connsiteX862" fmla="*/ 2837264 w 6642393"/>
              <a:gd name="connsiteY862" fmla="*/ 1921367 h 4695128"/>
              <a:gd name="connsiteX863" fmla="*/ 2851511 w 6642393"/>
              <a:gd name="connsiteY863" fmla="*/ 1913500 h 4695128"/>
              <a:gd name="connsiteX864" fmla="*/ 2853480 w 6642393"/>
              <a:gd name="connsiteY864" fmla="*/ 1911266 h 4695128"/>
              <a:gd name="connsiteX865" fmla="*/ 2854648 w 6642393"/>
              <a:gd name="connsiteY865" fmla="*/ 1909079 h 4695128"/>
              <a:gd name="connsiteX866" fmla="*/ 2876946 w 6642393"/>
              <a:gd name="connsiteY866" fmla="*/ 1877963 h 4695128"/>
              <a:gd name="connsiteX867" fmla="*/ 2890918 w 6642393"/>
              <a:gd name="connsiteY867" fmla="*/ 1877436 h 4695128"/>
              <a:gd name="connsiteX868" fmla="*/ 2894583 w 6642393"/>
              <a:gd name="connsiteY868" fmla="*/ 1879475 h 4695128"/>
              <a:gd name="connsiteX869" fmla="*/ 2940575 w 6642393"/>
              <a:gd name="connsiteY869" fmla="*/ 1897111 h 4695128"/>
              <a:gd name="connsiteX870" fmla="*/ 2965896 w 6642393"/>
              <a:gd name="connsiteY870" fmla="*/ 1881456 h 4695128"/>
              <a:gd name="connsiteX871" fmla="*/ 2967900 w 6642393"/>
              <a:gd name="connsiteY871" fmla="*/ 1871481 h 4695128"/>
              <a:gd name="connsiteX872" fmla="*/ 2965999 w 6642393"/>
              <a:gd name="connsiteY872" fmla="*/ 1866591 h 4695128"/>
              <a:gd name="connsiteX873" fmla="*/ 2953356 w 6642393"/>
              <a:gd name="connsiteY873" fmla="*/ 1859411 h 4695128"/>
              <a:gd name="connsiteX874" fmla="*/ 2949370 w 6642393"/>
              <a:gd name="connsiteY874" fmla="*/ 1842507 h 4695128"/>
              <a:gd name="connsiteX875" fmla="*/ 2925424 w 6642393"/>
              <a:gd name="connsiteY875" fmla="*/ 1812697 h 4695128"/>
              <a:gd name="connsiteX876" fmla="*/ 2926042 w 6642393"/>
              <a:gd name="connsiteY876" fmla="*/ 1800397 h 4695128"/>
              <a:gd name="connsiteX877" fmla="*/ 2942980 w 6642393"/>
              <a:gd name="connsiteY877" fmla="*/ 1788246 h 4695128"/>
              <a:gd name="connsiteX878" fmla="*/ 2944205 w 6642393"/>
              <a:gd name="connsiteY878" fmla="*/ 1745586 h 4695128"/>
              <a:gd name="connsiteX879" fmla="*/ 2953608 w 6642393"/>
              <a:gd name="connsiteY879" fmla="*/ 1733413 h 4695128"/>
              <a:gd name="connsiteX880" fmla="*/ 2952806 w 6642393"/>
              <a:gd name="connsiteY880" fmla="*/ 1699640 h 4695128"/>
              <a:gd name="connsiteX881" fmla="*/ 2988617 w 6642393"/>
              <a:gd name="connsiteY881" fmla="*/ 1691566 h 4695128"/>
              <a:gd name="connsiteX882" fmla="*/ 3012621 w 6642393"/>
              <a:gd name="connsiteY882" fmla="*/ 1676678 h 4695128"/>
              <a:gd name="connsiteX883" fmla="*/ 3030876 w 6642393"/>
              <a:gd name="connsiteY883" fmla="*/ 1667642 h 4695128"/>
              <a:gd name="connsiteX884" fmla="*/ 3050952 w 6642393"/>
              <a:gd name="connsiteY884" fmla="*/ 1668982 h 4695128"/>
              <a:gd name="connsiteX885" fmla="*/ 3054674 w 6642393"/>
              <a:gd name="connsiteY885" fmla="*/ 1663016 h 4695128"/>
              <a:gd name="connsiteX886" fmla="*/ 3068142 w 6642393"/>
              <a:gd name="connsiteY886" fmla="*/ 1663909 h 4695128"/>
              <a:gd name="connsiteX887" fmla="*/ 3083820 w 6642393"/>
              <a:gd name="connsiteY887" fmla="*/ 1670551 h 4695128"/>
              <a:gd name="connsiteX888" fmla="*/ 3100529 w 6642393"/>
              <a:gd name="connsiteY888" fmla="*/ 1675739 h 4695128"/>
              <a:gd name="connsiteX889" fmla="*/ 3107537 w 6642393"/>
              <a:gd name="connsiteY889" fmla="*/ 1675144 h 4695128"/>
              <a:gd name="connsiteX890" fmla="*/ 3137061 w 6642393"/>
              <a:gd name="connsiteY890" fmla="*/ 1674456 h 4695128"/>
              <a:gd name="connsiteX891" fmla="*/ 3162714 w 6642393"/>
              <a:gd name="connsiteY891" fmla="*/ 1670952 h 4695128"/>
              <a:gd name="connsiteX892" fmla="*/ 3200965 w 6642393"/>
              <a:gd name="connsiteY892" fmla="*/ 1693101 h 4695128"/>
              <a:gd name="connsiteX893" fmla="*/ 3223789 w 6642393"/>
              <a:gd name="connsiteY893" fmla="*/ 1691452 h 4695128"/>
              <a:gd name="connsiteX894" fmla="*/ 3231405 w 6642393"/>
              <a:gd name="connsiteY894" fmla="*/ 1696674 h 4695128"/>
              <a:gd name="connsiteX895" fmla="*/ 3243567 w 6642393"/>
              <a:gd name="connsiteY895" fmla="*/ 1699365 h 4695128"/>
              <a:gd name="connsiteX896" fmla="*/ 3248710 w 6642393"/>
              <a:gd name="connsiteY896" fmla="*/ 1694498 h 4695128"/>
              <a:gd name="connsiteX897" fmla="*/ 3266346 w 6642393"/>
              <a:gd name="connsiteY897" fmla="*/ 1687753 h 4695128"/>
              <a:gd name="connsiteX898" fmla="*/ 3277626 w 6642393"/>
              <a:gd name="connsiteY898" fmla="*/ 1685794 h 4695128"/>
              <a:gd name="connsiteX899" fmla="*/ 3304677 w 6642393"/>
              <a:gd name="connsiteY899" fmla="*/ 1690009 h 4695128"/>
              <a:gd name="connsiteX900" fmla="*/ 3314732 w 6642393"/>
              <a:gd name="connsiteY900" fmla="*/ 1679633 h 4695128"/>
              <a:gd name="connsiteX901" fmla="*/ 3330914 w 6642393"/>
              <a:gd name="connsiteY901" fmla="*/ 1679301 h 4695128"/>
              <a:gd name="connsiteX902" fmla="*/ 3341587 w 6642393"/>
              <a:gd name="connsiteY902" fmla="*/ 1676484 h 4695128"/>
              <a:gd name="connsiteX903" fmla="*/ 3343420 w 6642393"/>
              <a:gd name="connsiteY903" fmla="*/ 1678007 h 4695128"/>
              <a:gd name="connsiteX904" fmla="*/ 3355330 w 6642393"/>
              <a:gd name="connsiteY904" fmla="*/ 1667883 h 4695128"/>
              <a:gd name="connsiteX905" fmla="*/ 3374490 w 6642393"/>
              <a:gd name="connsiteY905" fmla="*/ 1665547 h 4695128"/>
              <a:gd name="connsiteX906" fmla="*/ 3394669 w 6642393"/>
              <a:gd name="connsiteY906" fmla="*/ 1670975 h 4695128"/>
              <a:gd name="connsiteX907" fmla="*/ 3413072 w 6642393"/>
              <a:gd name="connsiteY907" fmla="*/ 1686401 h 4695128"/>
              <a:gd name="connsiteX908" fmla="*/ 3414871 w 6642393"/>
              <a:gd name="connsiteY908" fmla="*/ 1690032 h 4695128"/>
              <a:gd name="connsiteX909" fmla="*/ 3412488 w 6642393"/>
              <a:gd name="connsiteY909" fmla="*/ 1693307 h 4695128"/>
              <a:gd name="connsiteX910" fmla="*/ 3413416 w 6642393"/>
              <a:gd name="connsiteY910" fmla="*/ 1696685 h 4695128"/>
              <a:gd name="connsiteX911" fmla="*/ 3416703 w 6642393"/>
              <a:gd name="connsiteY911" fmla="*/ 1698254 h 4695128"/>
              <a:gd name="connsiteX912" fmla="*/ 3418421 w 6642393"/>
              <a:gd name="connsiteY912" fmla="*/ 1703122 h 4695128"/>
              <a:gd name="connsiteX913" fmla="*/ 3421914 w 6642393"/>
              <a:gd name="connsiteY913" fmla="*/ 1704702 h 4695128"/>
              <a:gd name="connsiteX914" fmla="*/ 3425544 w 6642393"/>
              <a:gd name="connsiteY914" fmla="*/ 1701243 h 4695128"/>
              <a:gd name="connsiteX915" fmla="*/ 3439458 w 6642393"/>
              <a:gd name="connsiteY915" fmla="*/ 1700613 h 4695128"/>
              <a:gd name="connsiteX916" fmla="*/ 3436779 w 6642393"/>
              <a:gd name="connsiteY916" fmla="*/ 1706809 h 4695128"/>
              <a:gd name="connsiteX917" fmla="*/ 3450121 w 6642393"/>
              <a:gd name="connsiteY917" fmla="*/ 1726702 h 4695128"/>
              <a:gd name="connsiteX918" fmla="*/ 3456545 w 6642393"/>
              <a:gd name="connsiteY918" fmla="*/ 1727309 h 4695128"/>
              <a:gd name="connsiteX919" fmla="*/ 3471090 w 6642393"/>
              <a:gd name="connsiteY919" fmla="*/ 1748701 h 4695128"/>
              <a:gd name="connsiteX920" fmla="*/ 3474617 w 6642393"/>
              <a:gd name="connsiteY920" fmla="*/ 1749641 h 4695128"/>
              <a:gd name="connsiteX921" fmla="*/ 3476529 w 6642393"/>
              <a:gd name="connsiteY921" fmla="*/ 1755355 h 4695128"/>
              <a:gd name="connsiteX922" fmla="*/ 3485084 w 6642393"/>
              <a:gd name="connsiteY922" fmla="*/ 1761265 h 4695128"/>
              <a:gd name="connsiteX923" fmla="*/ 3495403 w 6642393"/>
              <a:gd name="connsiteY923" fmla="*/ 1757302 h 4695128"/>
              <a:gd name="connsiteX924" fmla="*/ 3507932 w 6642393"/>
              <a:gd name="connsiteY924" fmla="*/ 1768823 h 4695128"/>
              <a:gd name="connsiteX925" fmla="*/ 3510153 w 6642393"/>
              <a:gd name="connsiteY925" fmla="*/ 1778340 h 4695128"/>
              <a:gd name="connsiteX926" fmla="*/ 3513681 w 6642393"/>
              <a:gd name="connsiteY926" fmla="*/ 1778443 h 4695128"/>
              <a:gd name="connsiteX927" fmla="*/ 3517414 w 6642393"/>
              <a:gd name="connsiteY927" fmla="*/ 1786082 h 4695128"/>
              <a:gd name="connsiteX928" fmla="*/ 3538372 w 6642393"/>
              <a:gd name="connsiteY928" fmla="*/ 1787731 h 4695128"/>
              <a:gd name="connsiteX929" fmla="*/ 3550935 w 6642393"/>
              <a:gd name="connsiteY929" fmla="*/ 1791430 h 4695128"/>
              <a:gd name="connsiteX930" fmla="*/ 3578168 w 6642393"/>
              <a:gd name="connsiteY930" fmla="*/ 1814392 h 4695128"/>
              <a:gd name="connsiteX931" fmla="*/ 3583093 w 6642393"/>
              <a:gd name="connsiteY931" fmla="*/ 1808654 h 4695128"/>
              <a:gd name="connsiteX932" fmla="*/ 3588109 w 6642393"/>
              <a:gd name="connsiteY932" fmla="*/ 1807543 h 4695128"/>
              <a:gd name="connsiteX933" fmla="*/ 3590938 w 6642393"/>
              <a:gd name="connsiteY933" fmla="*/ 1802997 h 4695128"/>
              <a:gd name="connsiteX934" fmla="*/ 3595255 w 6642393"/>
              <a:gd name="connsiteY934" fmla="*/ 1804795 h 4695128"/>
              <a:gd name="connsiteX935" fmla="*/ 3596732 w 6642393"/>
              <a:gd name="connsiteY935" fmla="*/ 1808986 h 4695128"/>
              <a:gd name="connsiteX936" fmla="*/ 3604692 w 6642393"/>
              <a:gd name="connsiteY936" fmla="*/ 1802115 h 4695128"/>
              <a:gd name="connsiteX937" fmla="*/ 3609055 w 6642393"/>
              <a:gd name="connsiteY937" fmla="*/ 1801611 h 4695128"/>
              <a:gd name="connsiteX938" fmla="*/ 3609605 w 6642393"/>
              <a:gd name="connsiteY938" fmla="*/ 1796812 h 4695128"/>
              <a:gd name="connsiteX939" fmla="*/ 3605425 w 6642393"/>
              <a:gd name="connsiteY939" fmla="*/ 1789151 h 4695128"/>
              <a:gd name="connsiteX940" fmla="*/ 3611609 w 6642393"/>
              <a:gd name="connsiteY940" fmla="*/ 1783448 h 4695128"/>
              <a:gd name="connsiteX941" fmla="*/ 3646298 w 6642393"/>
              <a:gd name="connsiteY941" fmla="*/ 1781650 h 4695128"/>
              <a:gd name="connsiteX942" fmla="*/ 3644500 w 6642393"/>
              <a:gd name="connsiteY942" fmla="*/ 1789586 h 4695128"/>
              <a:gd name="connsiteX943" fmla="*/ 3647134 w 6642393"/>
              <a:gd name="connsiteY943" fmla="*/ 1791945 h 4695128"/>
              <a:gd name="connsiteX944" fmla="*/ 3675318 w 6642393"/>
              <a:gd name="connsiteY944" fmla="*/ 1794785 h 4695128"/>
              <a:gd name="connsiteX945" fmla="*/ 3678937 w 6642393"/>
              <a:gd name="connsiteY945" fmla="*/ 1799275 h 4695128"/>
              <a:gd name="connsiteX946" fmla="*/ 3675994 w 6642393"/>
              <a:gd name="connsiteY946" fmla="*/ 1801096 h 4695128"/>
              <a:gd name="connsiteX947" fmla="*/ 3675238 w 6642393"/>
              <a:gd name="connsiteY947" fmla="*/ 1806100 h 4695128"/>
              <a:gd name="connsiteX948" fmla="*/ 3677242 w 6642393"/>
              <a:gd name="connsiteY948" fmla="*/ 1808665 h 4695128"/>
              <a:gd name="connsiteX949" fmla="*/ 3680380 w 6642393"/>
              <a:gd name="connsiteY949" fmla="*/ 1808769 h 4695128"/>
              <a:gd name="connsiteX950" fmla="*/ 3680906 w 6642393"/>
              <a:gd name="connsiteY950" fmla="*/ 1814151 h 4695128"/>
              <a:gd name="connsiteX951" fmla="*/ 3683907 w 6642393"/>
              <a:gd name="connsiteY951" fmla="*/ 1825821 h 4695128"/>
              <a:gd name="connsiteX952" fmla="*/ 3696905 w 6642393"/>
              <a:gd name="connsiteY952" fmla="*/ 1830379 h 4695128"/>
              <a:gd name="connsiteX953" fmla="*/ 3710465 w 6642393"/>
              <a:gd name="connsiteY953" fmla="*/ 1830963 h 4695128"/>
              <a:gd name="connsiteX954" fmla="*/ 3713488 w 6642393"/>
              <a:gd name="connsiteY954" fmla="*/ 1830780 h 4695128"/>
              <a:gd name="connsiteX955" fmla="*/ 3747272 w 6642393"/>
              <a:gd name="connsiteY955" fmla="*/ 1821572 h 4695128"/>
              <a:gd name="connsiteX956" fmla="*/ 3775537 w 6642393"/>
              <a:gd name="connsiteY956" fmla="*/ 1834456 h 4695128"/>
              <a:gd name="connsiteX957" fmla="*/ 3810798 w 6642393"/>
              <a:gd name="connsiteY957" fmla="*/ 1837731 h 4695128"/>
              <a:gd name="connsiteX958" fmla="*/ 3824529 w 6642393"/>
              <a:gd name="connsiteY958" fmla="*/ 1841614 h 4695128"/>
              <a:gd name="connsiteX959" fmla="*/ 3840322 w 6642393"/>
              <a:gd name="connsiteY959" fmla="*/ 1839632 h 4695128"/>
              <a:gd name="connsiteX960" fmla="*/ 3845315 w 6642393"/>
              <a:gd name="connsiteY960" fmla="*/ 1843240 h 4695128"/>
              <a:gd name="connsiteX961" fmla="*/ 3849564 w 6642393"/>
              <a:gd name="connsiteY961" fmla="*/ 1852218 h 4695128"/>
              <a:gd name="connsiteX962" fmla="*/ 3847823 w 6642393"/>
              <a:gd name="connsiteY962" fmla="*/ 1860029 h 4695128"/>
              <a:gd name="connsiteX963" fmla="*/ 3859608 w 6642393"/>
              <a:gd name="connsiteY963" fmla="*/ 1854956 h 4695128"/>
              <a:gd name="connsiteX964" fmla="*/ 3872205 w 6642393"/>
              <a:gd name="connsiteY964" fmla="*/ 1853959 h 4695128"/>
              <a:gd name="connsiteX965" fmla="*/ 3898614 w 6642393"/>
              <a:gd name="connsiteY965" fmla="*/ 1834651 h 4695128"/>
              <a:gd name="connsiteX966" fmla="*/ 3902954 w 6642393"/>
              <a:gd name="connsiteY966" fmla="*/ 1835590 h 4695128"/>
              <a:gd name="connsiteX967" fmla="*/ 3912093 w 6642393"/>
              <a:gd name="connsiteY967" fmla="*/ 1845656 h 4695128"/>
              <a:gd name="connsiteX968" fmla="*/ 3926546 w 6642393"/>
              <a:gd name="connsiteY968" fmla="*/ 1849745 h 4695128"/>
              <a:gd name="connsiteX969" fmla="*/ 3929386 w 6642393"/>
              <a:gd name="connsiteY969" fmla="*/ 1863018 h 4695128"/>
              <a:gd name="connsiteX970" fmla="*/ 3933108 w 6642393"/>
              <a:gd name="connsiteY970" fmla="*/ 1863522 h 4695128"/>
              <a:gd name="connsiteX971" fmla="*/ 3948145 w 6642393"/>
              <a:gd name="connsiteY971" fmla="*/ 1860304 h 4695128"/>
              <a:gd name="connsiteX972" fmla="*/ 3955509 w 6642393"/>
              <a:gd name="connsiteY972" fmla="*/ 1847695 h 4695128"/>
              <a:gd name="connsiteX973" fmla="*/ 3957524 w 6642393"/>
              <a:gd name="connsiteY973" fmla="*/ 1850226 h 4695128"/>
              <a:gd name="connsiteX974" fmla="*/ 3967282 w 6642393"/>
              <a:gd name="connsiteY974" fmla="*/ 1850661 h 4695128"/>
              <a:gd name="connsiteX975" fmla="*/ 3987174 w 6642393"/>
              <a:gd name="connsiteY975" fmla="*/ 1864518 h 4695128"/>
              <a:gd name="connsiteX976" fmla="*/ 3995351 w 6642393"/>
              <a:gd name="connsiteY976" fmla="*/ 1850237 h 4695128"/>
              <a:gd name="connsiteX977" fmla="*/ 3993347 w 6642393"/>
              <a:gd name="connsiteY977" fmla="*/ 1837422 h 4695128"/>
              <a:gd name="connsiteX978" fmla="*/ 4006712 w 6642393"/>
              <a:gd name="connsiteY978" fmla="*/ 1824275 h 4695128"/>
              <a:gd name="connsiteX979" fmla="*/ 4026708 w 6642393"/>
              <a:gd name="connsiteY979" fmla="*/ 1791396 h 4695128"/>
              <a:gd name="connsiteX980" fmla="*/ 4037392 w 6642393"/>
              <a:gd name="connsiteY980" fmla="*/ 1797488 h 4695128"/>
              <a:gd name="connsiteX981" fmla="*/ 4049337 w 6642393"/>
              <a:gd name="connsiteY981" fmla="*/ 1792713 h 4695128"/>
              <a:gd name="connsiteX982" fmla="*/ 4059026 w 6642393"/>
              <a:gd name="connsiteY982" fmla="*/ 1807154 h 4695128"/>
              <a:gd name="connsiteX983" fmla="*/ 4082171 w 6642393"/>
              <a:gd name="connsiteY983" fmla="*/ 1813498 h 4695128"/>
              <a:gd name="connsiteX984" fmla="*/ 4088470 w 6642393"/>
              <a:gd name="connsiteY984" fmla="*/ 1804337 h 4695128"/>
              <a:gd name="connsiteX985" fmla="*/ 4098971 w 6642393"/>
              <a:gd name="connsiteY985" fmla="*/ 1797076 h 4695128"/>
              <a:gd name="connsiteX986" fmla="*/ 4126010 w 6642393"/>
              <a:gd name="connsiteY986" fmla="*/ 1802229 h 4695128"/>
              <a:gd name="connsiteX987" fmla="*/ 4158455 w 6642393"/>
              <a:gd name="connsiteY987" fmla="*/ 1801817 h 4695128"/>
              <a:gd name="connsiteX988" fmla="*/ 4160917 w 6642393"/>
              <a:gd name="connsiteY988" fmla="*/ 1802275 h 4695128"/>
              <a:gd name="connsiteX989" fmla="*/ 4165612 w 6642393"/>
              <a:gd name="connsiteY989" fmla="*/ 1807601 h 4695128"/>
              <a:gd name="connsiteX990" fmla="*/ 4166265 w 6642393"/>
              <a:gd name="connsiteY990" fmla="*/ 1816430 h 4695128"/>
              <a:gd name="connsiteX991" fmla="*/ 4168097 w 6642393"/>
              <a:gd name="connsiteY991" fmla="*/ 1818973 h 4695128"/>
              <a:gd name="connsiteX992" fmla="*/ 4172873 w 6642393"/>
              <a:gd name="connsiteY992" fmla="*/ 1819270 h 4695128"/>
              <a:gd name="connsiteX993" fmla="*/ 4183111 w 6642393"/>
              <a:gd name="connsiteY993" fmla="*/ 1827642 h 4695128"/>
              <a:gd name="connsiteX994" fmla="*/ 4189364 w 6642393"/>
              <a:gd name="connsiteY994" fmla="*/ 1827539 h 4695128"/>
              <a:gd name="connsiteX995" fmla="*/ 4194724 w 6642393"/>
              <a:gd name="connsiteY995" fmla="*/ 1848748 h 4695128"/>
              <a:gd name="connsiteX996" fmla="*/ 4219770 w 6642393"/>
              <a:gd name="connsiteY996" fmla="*/ 1851142 h 4695128"/>
              <a:gd name="connsiteX997" fmla="*/ 4240270 w 6642393"/>
              <a:gd name="connsiteY997" fmla="*/ 1847328 h 4695128"/>
              <a:gd name="connsiteX998" fmla="*/ 4250702 w 6642393"/>
              <a:gd name="connsiteY998" fmla="*/ 1843515 h 4695128"/>
              <a:gd name="connsiteX999" fmla="*/ 4253337 w 6642393"/>
              <a:gd name="connsiteY999" fmla="*/ 1853696 h 4695128"/>
              <a:gd name="connsiteX1000" fmla="*/ 4251401 w 6642393"/>
              <a:gd name="connsiteY1000" fmla="*/ 1857624 h 4695128"/>
              <a:gd name="connsiteX1001" fmla="*/ 4253989 w 6642393"/>
              <a:gd name="connsiteY1001" fmla="*/ 1863969 h 4695128"/>
              <a:gd name="connsiteX1002" fmla="*/ 4264170 w 6642393"/>
              <a:gd name="connsiteY1002" fmla="*/ 1863946 h 4695128"/>
              <a:gd name="connsiteX1003" fmla="*/ 4264881 w 6642393"/>
              <a:gd name="connsiteY1003" fmla="*/ 1871916 h 4695128"/>
              <a:gd name="connsiteX1004" fmla="*/ 4271992 w 6642393"/>
              <a:gd name="connsiteY1004" fmla="*/ 1869935 h 4695128"/>
              <a:gd name="connsiteX1005" fmla="*/ 4274844 w 6642393"/>
              <a:gd name="connsiteY1005" fmla="*/ 1872523 h 4695128"/>
              <a:gd name="connsiteX1006" fmla="*/ 4285151 w 6642393"/>
              <a:gd name="connsiteY1006" fmla="*/ 1877723 h 4695128"/>
              <a:gd name="connsiteX1007" fmla="*/ 4297016 w 6642393"/>
              <a:gd name="connsiteY1007" fmla="*/ 1877929 h 4695128"/>
              <a:gd name="connsiteX1008" fmla="*/ 4302730 w 6642393"/>
              <a:gd name="connsiteY1008" fmla="*/ 1872798 h 4695128"/>
              <a:gd name="connsiteX1009" fmla="*/ 4305627 w 6642393"/>
              <a:gd name="connsiteY1009" fmla="*/ 1872833 h 4695128"/>
              <a:gd name="connsiteX1010" fmla="*/ 4316874 w 6642393"/>
              <a:gd name="connsiteY1010" fmla="*/ 1885625 h 4695128"/>
              <a:gd name="connsiteX1011" fmla="*/ 4322027 w 6642393"/>
              <a:gd name="connsiteY1011" fmla="*/ 1887171 h 4695128"/>
              <a:gd name="connsiteX1012" fmla="*/ 4324272 w 6642393"/>
              <a:gd name="connsiteY1012" fmla="*/ 1890778 h 4695128"/>
              <a:gd name="connsiteX1013" fmla="*/ 4320630 w 6642393"/>
              <a:gd name="connsiteY1013" fmla="*/ 1895955 h 4695128"/>
              <a:gd name="connsiteX1014" fmla="*/ 4322039 w 6642393"/>
              <a:gd name="connsiteY1014" fmla="*/ 1898692 h 4695128"/>
              <a:gd name="connsiteX1015" fmla="*/ 4326402 w 6642393"/>
              <a:gd name="connsiteY1015" fmla="*/ 1899608 h 4695128"/>
              <a:gd name="connsiteX1016" fmla="*/ 4342859 w 6642393"/>
              <a:gd name="connsiteY1016" fmla="*/ 1898417 h 4695128"/>
              <a:gd name="connsiteX1017" fmla="*/ 4354391 w 6642393"/>
              <a:gd name="connsiteY1017" fmla="*/ 1892760 h 4695128"/>
              <a:gd name="connsiteX1018" fmla="*/ 4362786 w 6642393"/>
              <a:gd name="connsiteY1018" fmla="*/ 1901692 h 4695128"/>
              <a:gd name="connsiteX1019" fmla="*/ 4377777 w 6642393"/>
              <a:gd name="connsiteY1019" fmla="*/ 1900043 h 4695128"/>
              <a:gd name="connsiteX1020" fmla="*/ 4381258 w 6642393"/>
              <a:gd name="connsiteY1020" fmla="*/ 1904074 h 4695128"/>
              <a:gd name="connsiteX1021" fmla="*/ 4384328 w 6642393"/>
              <a:gd name="connsiteY1021" fmla="*/ 1920268 h 4695128"/>
              <a:gd name="connsiteX1022" fmla="*/ 4397475 w 6642393"/>
              <a:gd name="connsiteY1022" fmla="*/ 1919226 h 4695128"/>
              <a:gd name="connsiteX1023" fmla="*/ 4410496 w 6642393"/>
              <a:gd name="connsiteY1023" fmla="*/ 1923841 h 4695128"/>
              <a:gd name="connsiteX1024" fmla="*/ 4417757 w 6642393"/>
              <a:gd name="connsiteY1024" fmla="*/ 1897753 h 4695128"/>
              <a:gd name="connsiteX1025" fmla="*/ 4429610 w 6642393"/>
              <a:gd name="connsiteY1025" fmla="*/ 1898772 h 4695128"/>
              <a:gd name="connsiteX1026" fmla="*/ 4436355 w 6642393"/>
              <a:gd name="connsiteY1026" fmla="*/ 1905162 h 4695128"/>
              <a:gd name="connsiteX1027" fmla="*/ 4442196 w 6642393"/>
              <a:gd name="connsiteY1027" fmla="*/ 1905666 h 4695128"/>
              <a:gd name="connsiteX1028" fmla="*/ 4447681 w 6642393"/>
              <a:gd name="connsiteY1028" fmla="*/ 1900925 h 4695128"/>
              <a:gd name="connsiteX1029" fmla="*/ 4455950 w 6642393"/>
              <a:gd name="connsiteY1029" fmla="*/ 1903788 h 4695128"/>
              <a:gd name="connsiteX1030" fmla="*/ 4470311 w 6642393"/>
              <a:gd name="connsiteY1030" fmla="*/ 1921757 h 4695128"/>
              <a:gd name="connsiteX1031" fmla="*/ 4470964 w 6642393"/>
              <a:gd name="connsiteY1031" fmla="*/ 1921837 h 4695128"/>
              <a:gd name="connsiteX1032" fmla="*/ 4478969 w 6642393"/>
              <a:gd name="connsiteY1032" fmla="*/ 1922753 h 4695128"/>
              <a:gd name="connsiteX1033" fmla="*/ 4493319 w 6642393"/>
              <a:gd name="connsiteY1033" fmla="*/ 1902402 h 4695128"/>
              <a:gd name="connsiteX1034" fmla="*/ 4505378 w 6642393"/>
              <a:gd name="connsiteY1034" fmla="*/ 1874791 h 4695128"/>
              <a:gd name="connsiteX1035" fmla="*/ 4507474 w 6642393"/>
              <a:gd name="connsiteY1035" fmla="*/ 1866969 h 4695128"/>
              <a:gd name="connsiteX1036" fmla="*/ 4512673 w 6642393"/>
              <a:gd name="connsiteY1036" fmla="*/ 1861243 h 4695128"/>
              <a:gd name="connsiteX1037" fmla="*/ 4525225 w 6642393"/>
              <a:gd name="connsiteY1037" fmla="*/ 1837800 h 4695128"/>
              <a:gd name="connsiteX1038" fmla="*/ 4544396 w 6642393"/>
              <a:gd name="connsiteY1038" fmla="*/ 1838407 h 4695128"/>
              <a:gd name="connsiteX1039" fmla="*/ 4577699 w 6642393"/>
              <a:gd name="connsiteY1039" fmla="*/ 1854337 h 4695128"/>
              <a:gd name="connsiteX1040" fmla="*/ 4583677 w 6642393"/>
              <a:gd name="connsiteY1040" fmla="*/ 1856628 h 4695128"/>
              <a:gd name="connsiteX1041" fmla="*/ 4584215 w 6642393"/>
              <a:gd name="connsiteY1041" fmla="*/ 1856868 h 4695128"/>
              <a:gd name="connsiteX1042" fmla="*/ 4589438 w 6642393"/>
              <a:gd name="connsiteY1042" fmla="*/ 1859319 h 4695128"/>
              <a:gd name="connsiteX1043" fmla="*/ 4590434 w 6642393"/>
              <a:gd name="connsiteY1043" fmla="*/ 1859823 h 4695128"/>
              <a:gd name="connsiteX1044" fmla="*/ 4595461 w 6642393"/>
              <a:gd name="connsiteY1044" fmla="*/ 1862904 h 4695128"/>
              <a:gd name="connsiteX1045" fmla="*/ 4596424 w 6642393"/>
              <a:gd name="connsiteY1045" fmla="*/ 1863614 h 4695128"/>
              <a:gd name="connsiteX1046" fmla="*/ 4601004 w 6642393"/>
              <a:gd name="connsiteY1046" fmla="*/ 1867530 h 4695128"/>
              <a:gd name="connsiteX1047" fmla="*/ 4648520 w 6642393"/>
              <a:gd name="connsiteY1047" fmla="*/ 1858804 h 4695128"/>
              <a:gd name="connsiteX1048" fmla="*/ 4667702 w 6642393"/>
              <a:gd name="connsiteY1048" fmla="*/ 1861690 h 4695128"/>
              <a:gd name="connsiteX1049" fmla="*/ 4686965 w 6642393"/>
              <a:gd name="connsiteY1049" fmla="*/ 1873817 h 4695128"/>
              <a:gd name="connsiteX1050" fmla="*/ 4714989 w 6642393"/>
              <a:gd name="connsiteY1050" fmla="*/ 1813269 h 4695128"/>
              <a:gd name="connsiteX1051" fmla="*/ 4717233 w 6642393"/>
              <a:gd name="connsiteY1051" fmla="*/ 1811506 h 4695128"/>
              <a:gd name="connsiteX1052" fmla="*/ 4736210 w 6642393"/>
              <a:gd name="connsiteY1052" fmla="*/ 1794969 h 4695128"/>
              <a:gd name="connsiteX1053" fmla="*/ 4753514 w 6642393"/>
              <a:gd name="connsiteY1053" fmla="*/ 1773473 h 4695128"/>
              <a:gd name="connsiteX1054" fmla="*/ 4773395 w 6642393"/>
              <a:gd name="connsiteY1054" fmla="*/ 1780149 h 4695128"/>
              <a:gd name="connsiteX1055" fmla="*/ 4786016 w 6642393"/>
              <a:gd name="connsiteY1055" fmla="*/ 1786517 h 4695128"/>
              <a:gd name="connsiteX1056" fmla="*/ 4797880 w 6642393"/>
              <a:gd name="connsiteY1056" fmla="*/ 1776897 h 4695128"/>
              <a:gd name="connsiteX1057" fmla="*/ 4798235 w 6642393"/>
              <a:gd name="connsiteY1057" fmla="*/ 1774458 h 4695128"/>
              <a:gd name="connsiteX1058" fmla="*/ 4804488 w 6642393"/>
              <a:gd name="connsiteY1058" fmla="*/ 1770117 h 4695128"/>
              <a:gd name="connsiteX1059" fmla="*/ 4806779 w 6642393"/>
              <a:gd name="connsiteY1059" fmla="*/ 1770140 h 4695128"/>
              <a:gd name="connsiteX1060" fmla="*/ 4816089 w 6642393"/>
              <a:gd name="connsiteY1060" fmla="*/ 1773599 h 4695128"/>
              <a:gd name="connsiteX1061" fmla="*/ 4830531 w 6642393"/>
              <a:gd name="connsiteY1061" fmla="*/ 1786941 h 4695128"/>
              <a:gd name="connsiteX1062" fmla="*/ 4832145 w 6642393"/>
              <a:gd name="connsiteY1062" fmla="*/ 1789254 h 4695128"/>
              <a:gd name="connsiteX1063" fmla="*/ 4855153 w 6642393"/>
              <a:gd name="connsiteY1063" fmla="*/ 1821126 h 4695128"/>
              <a:gd name="connsiteX1064" fmla="*/ 4864303 w 6642393"/>
              <a:gd name="connsiteY1064" fmla="*/ 1819958 h 4695128"/>
              <a:gd name="connsiteX1065" fmla="*/ 4877703 w 6642393"/>
              <a:gd name="connsiteY1065" fmla="*/ 1808562 h 4695128"/>
              <a:gd name="connsiteX1066" fmla="*/ 4876683 w 6642393"/>
              <a:gd name="connsiteY1066" fmla="*/ 1805390 h 4695128"/>
              <a:gd name="connsiteX1067" fmla="*/ 4864063 w 6642393"/>
              <a:gd name="connsiteY1067" fmla="*/ 1799424 h 4695128"/>
              <a:gd name="connsiteX1068" fmla="*/ 4855520 w 6642393"/>
              <a:gd name="connsiteY1068" fmla="*/ 1801428 h 4695128"/>
              <a:gd name="connsiteX1069" fmla="*/ 4853492 w 6642393"/>
              <a:gd name="connsiteY1069" fmla="*/ 1796812 h 4695128"/>
              <a:gd name="connsiteX1070" fmla="*/ 4853928 w 6642393"/>
              <a:gd name="connsiteY1070" fmla="*/ 1793457 h 4695128"/>
              <a:gd name="connsiteX1071" fmla="*/ 4882593 w 6642393"/>
              <a:gd name="connsiteY1071" fmla="*/ 1794751 h 4695128"/>
              <a:gd name="connsiteX1072" fmla="*/ 4890414 w 6642393"/>
              <a:gd name="connsiteY1072" fmla="*/ 1800912 h 4695128"/>
              <a:gd name="connsiteX1073" fmla="*/ 4896026 w 6642393"/>
              <a:gd name="connsiteY1073" fmla="*/ 1800970 h 4695128"/>
              <a:gd name="connsiteX1074" fmla="*/ 4910639 w 6642393"/>
              <a:gd name="connsiteY1074" fmla="*/ 1794396 h 4695128"/>
              <a:gd name="connsiteX1075" fmla="*/ 4946714 w 6642393"/>
              <a:gd name="connsiteY1075" fmla="*/ 1772900 h 4695128"/>
              <a:gd name="connsiteX1076" fmla="*/ 4975264 w 6642393"/>
              <a:gd name="connsiteY1076" fmla="*/ 1762856 h 4695128"/>
              <a:gd name="connsiteX1077" fmla="*/ 4980761 w 6642393"/>
              <a:gd name="connsiteY1077" fmla="*/ 1775259 h 4695128"/>
              <a:gd name="connsiteX1078" fmla="*/ 5015393 w 6642393"/>
              <a:gd name="connsiteY1078" fmla="*/ 1785188 h 4695128"/>
              <a:gd name="connsiteX1079" fmla="*/ 5016172 w 6642393"/>
              <a:gd name="connsiteY1079" fmla="*/ 1791247 h 4695128"/>
              <a:gd name="connsiteX1080" fmla="*/ 5018634 w 6642393"/>
              <a:gd name="connsiteY1080" fmla="*/ 1793789 h 4695128"/>
              <a:gd name="connsiteX1081" fmla="*/ 5048937 w 6642393"/>
              <a:gd name="connsiteY1081" fmla="*/ 1796526 h 4695128"/>
              <a:gd name="connsiteX1082" fmla="*/ 5049738 w 6642393"/>
              <a:gd name="connsiteY1082" fmla="*/ 1803226 h 4695128"/>
              <a:gd name="connsiteX1083" fmla="*/ 5052212 w 6642393"/>
              <a:gd name="connsiteY1083" fmla="*/ 1805333 h 4695128"/>
              <a:gd name="connsiteX1084" fmla="*/ 5088939 w 6642393"/>
              <a:gd name="connsiteY1084" fmla="*/ 1813556 h 4695128"/>
              <a:gd name="connsiteX1085" fmla="*/ 5118624 w 6642393"/>
              <a:gd name="connsiteY1085" fmla="*/ 1821068 h 4695128"/>
              <a:gd name="connsiteX1086" fmla="*/ 5123159 w 6642393"/>
              <a:gd name="connsiteY1086" fmla="*/ 1826313 h 4695128"/>
              <a:gd name="connsiteX1087" fmla="*/ 5121808 w 6642393"/>
              <a:gd name="connsiteY1087" fmla="*/ 1845175 h 4695128"/>
              <a:gd name="connsiteX1088" fmla="*/ 5131542 w 6642393"/>
              <a:gd name="connsiteY1088" fmla="*/ 1851314 h 4695128"/>
              <a:gd name="connsiteX1089" fmla="*/ 5132561 w 6642393"/>
              <a:gd name="connsiteY1089" fmla="*/ 1858437 h 4695128"/>
              <a:gd name="connsiteX1090" fmla="*/ 5171407 w 6642393"/>
              <a:gd name="connsiteY1090" fmla="*/ 1864507 h 4695128"/>
              <a:gd name="connsiteX1091" fmla="*/ 5179504 w 6642393"/>
              <a:gd name="connsiteY1091" fmla="*/ 1870622 h 4695128"/>
              <a:gd name="connsiteX1092" fmla="*/ 5182791 w 6642393"/>
              <a:gd name="connsiteY1092" fmla="*/ 1877539 h 4695128"/>
              <a:gd name="connsiteX1093" fmla="*/ 5180947 w 6642393"/>
              <a:gd name="connsiteY1093" fmla="*/ 1916718 h 4695128"/>
              <a:gd name="connsiteX1094" fmla="*/ 5183844 w 6642393"/>
              <a:gd name="connsiteY1094" fmla="*/ 1935568 h 4695128"/>
              <a:gd name="connsiteX1095" fmla="*/ 5209520 w 6642393"/>
              <a:gd name="connsiteY1095" fmla="*/ 1950376 h 4695128"/>
              <a:gd name="connsiteX1096" fmla="*/ 5212005 w 6642393"/>
              <a:gd name="connsiteY1096" fmla="*/ 1954167 h 4695128"/>
              <a:gd name="connsiteX1097" fmla="*/ 5212005 w 6642393"/>
              <a:gd name="connsiteY1097" fmla="*/ 1958553 h 4695128"/>
              <a:gd name="connsiteX1098" fmla="*/ 5204264 w 6642393"/>
              <a:gd name="connsiteY1098" fmla="*/ 1961679 h 4695128"/>
              <a:gd name="connsiteX1099" fmla="*/ 5204046 w 6642393"/>
              <a:gd name="connsiteY1099" fmla="*/ 1967108 h 4695128"/>
              <a:gd name="connsiteX1100" fmla="*/ 5210494 w 6642393"/>
              <a:gd name="connsiteY1100" fmla="*/ 1970715 h 4695128"/>
              <a:gd name="connsiteX1101" fmla="*/ 5210895 w 6642393"/>
              <a:gd name="connsiteY1101" fmla="*/ 1972799 h 4695128"/>
              <a:gd name="connsiteX1102" fmla="*/ 5204001 w 6642393"/>
              <a:gd name="connsiteY1102" fmla="*/ 1979705 h 4695128"/>
              <a:gd name="connsiteX1103" fmla="*/ 5217022 w 6642393"/>
              <a:gd name="connsiteY1103" fmla="*/ 2008576 h 4695128"/>
              <a:gd name="connsiteX1104" fmla="*/ 5208375 w 6642393"/>
              <a:gd name="connsiteY1104" fmla="*/ 2026236 h 4695128"/>
              <a:gd name="connsiteX1105" fmla="*/ 5213677 w 6642393"/>
              <a:gd name="connsiteY1105" fmla="*/ 2056206 h 4695128"/>
              <a:gd name="connsiteX1106" fmla="*/ 5212132 w 6642393"/>
              <a:gd name="connsiteY1106" fmla="*/ 2076534 h 4695128"/>
              <a:gd name="connsiteX1107" fmla="*/ 5215041 w 6642393"/>
              <a:gd name="connsiteY1107" fmla="*/ 2080519 h 4695128"/>
              <a:gd name="connsiteX1108" fmla="*/ 5213048 w 6642393"/>
              <a:gd name="connsiteY1108" fmla="*/ 2104397 h 4695128"/>
              <a:gd name="connsiteX1109" fmla="*/ 5220331 w 6642393"/>
              <a:gd name="connsiteY1109" fmla="*/ 2111349 h 4695128"/>
              <a:gd name="connsiteX1110" fmla="*/ 5225221 w 6642393"/>
              <a:gd name="connsiteY1110" fmla="*/ 2125733 h 4695128"/>
              <a:gd name="connsiteX1111" fmla="*/ 5215281 w 6642393"/>
              <a:gd name="connsiteY1111" fmla="*/ 2171027 h 4695128"/>
              <a:gd name="connsiteX1112" fmla="*/ 5226470 w 6642393"/>
              <a:gd name="connsiteY1112" fmla="*/ 2195386 h 4695128"/>
              <a:gd name="connsiteX1113" fmla="*/ 5247313 w 6642393"/>
              <a:gd name="connsiteY1113" fmla="*/ 2209495 h 4695128"/>
              <a:gd name="connsiteX1114" fmla="*/ 5249810 w 6642393"/>
              <a:gd name="connsiteY1114" fmla="*/ 2215587 h 4695128"/>
              <a:gd name="connsiteX1115" fmla="*/ 5248103 w 6642393"/>
              <a:gd name="connsiteY1115" fmla="*/ 2220203 h 4695128"/>
              <a:gd name="connsiteX1116" fmla="*/ 5250188 w 6642393"/>
              <a:gd name="connsiteY1116" fmla="*/ 2221875 h 4695128"/>
              <a:gd name="connsiteX1117" fmla="*/ 5251630 w 6642393"/>
              <a:gd name="connsiteY1117" fmla="*/ 2231105 h 4695128"/>
              <a:gd name="connsiteX1118" fmla="*/ 5270412 w 6642393"/>
              <a:gd name="connsiteY1118" fmla="*/ 2236614 h 4695128"/>
              <a:gd name="connsiteX1119" fmla="*/ 5277615 w 6642393"/>
              <a:gd name="connsiteY1119" fmla="*/ 2270799 h 4695128"/>
              <a:gd name="connsiteX1120" fmla="*/ 5281155 w 6642393"/>
              <a:gd name="connsiteY1120" fmla="*/ 2274990 h 4695128"/>
              <a:gd name="connsiteX1121" fmla="*/ 5280902 w 6642393"/>
              <a:gd name="connsiteY1121" fmla="*/ 2285893 h 4695128"/>
              <a:gd name="connsiteX1122" fmla="*/ 5288003 w 6642393"/>
              <a:gd name="connsiteY1122" fmla="*/ 2293028 h 4695128"/>
              <a:gd name="connsiteX1123" fmla="*/ 5285804 w 6642393"/>
              <a:gd name="connsiteY1123" fmla="*/ 2332401 h 4695128"/>
              <a:gd name="connsiteX1124" fmla="*/ 5290614 w 6642393"/>
              <a:gd name="connsiteY1124" fmla="*/ 2334508 h 4695128"/>
              <a:gd name="connsiteX1125" fmla="*/ 5296054 w 6642393"/>
              <a:gd name="connsiteY1125" fmla="*/ 2330351 h 4695128"/>
              <a:gd name="connsiteX1126" fmla="*/ 5303738 w 6642393"/>
              <a:gd name="connsiteY1126" fmla="*/ 2347346 h 4695128"/>
              <a:gd name="connsiteX1127" fmla="*/ 5322165 w 6642393"/>
              <a:gd name="connsiteY1127" fmla="*/ 2347838 h 4695128"/>
              <a:gd name="connsiteX1128" fmla="*/ 5322383 w 6642393"/>
              <a:gd name="connsiteY1128" fmla="*/ 2346773 h 4695128"/>
              <a:gd name="connsiteX1129" fmla="*/ 5326540 w 6642393"/>
              <a:gd name="connsiteY1129" fmla="*/ 2353931 h 4695128"/>
              <a:gd name="connsiteX1130" fmla="*/ 5331349 w 6642393"/>
              <a:gd name="connsiteY1130" fmla="*/ 2354561 h 4695128"/>
              <a:gd name="connsiteX1131" fmla="*/ 5339950 w 6642393"/>
              <a:gd name="connsiteY1131" fmla="*/ 2359817 h 4695128"/>
              <a:gd name="connsiteX1132" fmla="*/ 5347188 w 6642393"/>
              <a:gd name="connsiteY1132" fmla="*/ 2368727 h 4695128"/>
              <a:gd name="connsiteX1133" fmla="*/ 5342596 w 6642393"/>
              <a:gd name="connsiteY1133" fmla="*/ 2377431 h 4695128"/>
              <a:gd name="connsiteX1134" fmla="*/ 5336320 w 6642393"/>
              <a:gd name="connsiteY1134" fmla="*/ 2378244 h 4695128"/>
              <a:gd name="connsiteX1135" fmla="*/ 5338828 w 6642393"/>
              <a:gd name="connsiteY1135" fmla="*/ 2382458 h 4695128"/>
              <a:gd name="connsiteX1136" fmla="*/ 5343432 w 6642393"/>
              <a:gd name="connsiteY1136" fmla="*/ 2383500 h 4695128"/>
              <a:gd name="connsiteX1137" fmla="*/ 5346776 w 6642393"/>
              <a:gd name="connsiteY1137" fmla="*/ 2386879 h 4695128"/>
              <a:gd name="connsiteX1138" fmla="*/ 5347383 w 6642393"/>
              <a:gd name="connsiteY1138" fmla="*/ 2390028 h 4695128"/>
              <a:gd name="connsiteX1139" fmla="*/ 5342745 w 6642393"/>
              <a:gd name="connsiteY1139" fmla="*/ 2409085 h 4695128"/>
              <a:gd name="connsiteX1140" fmla="*/ 5341130 w 6642393"/>
              <a:gd name="connsiteY1140" fmla="*/ 2411456 h 4695128"/>
              <a:gd name="connsiteX1141" fmla="*/ 5331991 w 6642393"/>
              <a:gd name="connsiteY1141" fmla="*/ 2432505 h 4695128"/>
              <a:gd name="connsiteX1142" fmla="*/ 5324856 w 6642393"/>
              <a:gd name="connsiteY1142" fmla="*/ 2441483 h 4695128"/>
              <a:gd name="connsiteX1143" fmla="*/ 5323791 w 6642393"/>
              <a:gd name="connsiteY1143" fmla="*/ 2448412 h 4695128"/>
              <a:gd name="connsiteX1144" fmla="*/ 5311365 w 6642393"/>
              <a:gd name="connsiteY1144" fmla="*/ 2470767 h 4695128"/>
              <a:gd name="connsiteX1145" fmla="*/ 5306120 w 6642393"/>
              <a:gd name="connsiteY1145" fmla="*/ 2472244 h 4695128"/>
              <a:gd name="connsiteX1146" fmla="*/ 5302559 w 6642393"/>
              <a:gd name="connsiteY1146" fmla="*/ 2477879 h 4695128"/>
              <a:gd name="connsiteX1147" fmla="*/ 5284464 w 6642393"/>
              <a:gd name="connsiteY1147" fmla="*/ 2491862 h 4695128"/>
              <a:gd name="connsiteX1148" fmla="*/ 5287190 w 6642393"/>
              <a:gd name="connsiteY1148" fmla="*/ 2493133 h 4695128"/>
              <a:gd name="connsiteX1149" fmla="*/ 5288438 w 6642393"/>
              <a:gd name="connsiteY1149" fmla="*/ 2495847 h 4695128"/>
              <a:gd name="connsiteX1150" fmla="*/ 5288438 w 6642393"/>
              <a:gd name="connsiteY1150" fmla="*/ 2495905 h 4695128"/>
              <a:gd name="connsiteX1151" fmla="*/ 5279379 w 6642393"/>
              <a:gd name="connsiteY1151" fmla="*/ 2507975 h 4695128"/>
              <a:gd name="connsiteX1152" fmla="*/ 5261663 w 6642393"/>
              <a:gd name="connsiteY1152" fmla="*/ 2538702 h 4695128"/>
              <a:gd name="connsiteX1153" fmla="*/ 5263312 w 6642393"/>
              <a:gd name="connsiteY1153" fmla="*/ 2544565 h 4695128"/>
              <a:gd name="connsiteX1154" fmla="*/ 5263392 w 6642393"/>
              <a:gd name="connsiteY1154" fmla="*/ 2544623 h 4695128"/>
              <a:gd name="connsiteX1155" fmla="*/ 5271912 w 6642393"/>
              <a:gd name="connsiteY1155" fmla="*/ 2551723 h 4695128"/>
              <a:gd name="connsiteX1156" fmla="*/ 5277776 w 6642393"/>
              <a:gd name="connsiteY1156" fmla="*/ 2552582 h 4695128"/>
              <a:gd name="connsiteX1157" fmla="*/ 5317034 w 6642393"/>
              <a:gd name="connsiteY1157" fmla="*/ 2553979 h 4695128"/>
              <a:gd name="connsiteX1158" fmla="*/ 5322703 w 6642393"/>
              <a:gd name="connsiteY1158" fmla="*/ 2554185 h 4695128"/>
              <a:gd name="connsiteX1159" fmla="*/ 5333228 w 6642393"/>
              <a:gd name="connsiteY1159" fmla="*/ 2544393 h 4695128"/>
              <a:gd name="connsiteX1160" fmla="*/ 5340111 w 6642393"/>
              <a:gd name="connsiteY1160" fmla="*/ 2552948 h 4695128"/>
              <a:gd name="connsiteX1161" fmla="*/ 5425464 w 6642393"/>
              <a:gd name="connsiteY1161" fmla="*/ 2595654 h 4695128"/>
              <a:gd name="connsiteX1162" fmla="*/ 5500408 w 6642393"/>
              <a:gd name="connsiteY1162" fmla="*/ 2634248 h 4695128"/>
              <a:gd name="connsiteX1163" fmla="*/ 5613625 w 6642393"/>
              <a:gd name="connsiteY1163" fmla="*/ 2690730 h 4695128"/>
              <a:gd name="connsiteX1164" fmla="*/ 5625341 w 6642393"/>
              <a:gd name="connsiteY1164" fmla="*/ 2697728 h 4695128"/>
              <a:gd name="connsiteX1165" fmla="*/ 5680208 w 6642393"/>
              <a:gd name="connsiteY1165" fmla="*/ 2723484 h 4695128"/>
              <a:gd name="connsiteX1166" fmla="*/ 5715825 w 6642393"/>
              <a:gd name="connsiteY1166" fmla="*/ 2739929 h 4695128"/>
              <a:gd name="connsiteX1167" fmla="*/ 5724884 w 6642393"/>
              <a:gd name="connsiteY1167" fmla="*/ 2746377 h 4695128"/>
              <a:gd name="connsiteX1168" fmla="*/ 5787768 w 6642393"/>
              <a:gd name="connsiteY1168" fmla="*/ 2777665 h 4695128"/>
              <a:gd name="connsiteX1169" fmla="*/ 5814028 w 6642393"/>
              <a:gd name="connsiteY1169" fmla="*/ 2791235 h 4695128"/>
              <a:gd name="connsiteX1170" fmla="*/ 5841216 w 6642393"/>
              <a:gd name="connsiteY1170" fmla="*/ 2804051 h 4695128"/>
              <a:gd name="connsiteX1171" fmla="*/ 5868255 w 6642393"/>
              <a:gd name="connsiteY1171" fmla="*/ 2818114 h 4695128"/>
              <a:gd name="connsiteX1172" fmla="*/ 5930875 w 6642393"/>
              <a:gd name="connsiteY1172" fmla="*/ 2851715 h 4695128"/>
              <a:gd name="connsiteX1173" fmla="*/ 6185139 w 6642393"/>
              <a:gd name="connsiteY1173" fmla="*/ 2971586 h 4695128"/>
              <a:gd name="connsiteX1174" fmla="*/ 6215075 w 6642393"/>
              <a:gd name="connsiteY1174" fmla="*/ 2984802 h 4695128"/>
              <a:gd name="connsiteX1175" fmla="*/ 6239949 w 6642393"/>
              <a:gd name="connsiteY1175" fmla="*/ 3000125 h 4695128"/>
              <a:gd name="connsiteX1176" fmla="*/ 6302754 w 6642393"/>
              <a:gd name="connsiteY1176" fmla="*/ 3028595 h 4695128"/>
              <a:gd name="connsiteX1177" fmla="*/ 6549057 w 6642393"/>
              <a:gd name="connsiteY1177" fmla="*/ 3147871 h 4695128"/>
              <a:gd name="connsiteX1178" fmla="*/ 6582761 w 6642393"/>
              <a:gd name="connsiteY1178" fmla="*/ 3163480 h 4695128"/>
              <a:gd name="connsiteX1179" fmla="*/ 6586552 w 6642393"/>
              <a:gd name="connsiteY1179" fmla="*/ 3162953 h 4695128"/>
              <a:gd name="connsiteX1180" fmla="*/ 6631342 w 6642393"/>
              <a:gd name="connsiteY1180" fmla="*/ 3187873 h 4695128"/>
              <a:gd name="connsiteX1181" fmla="*/ 6631422 w 6642393"/>
              <a:gd name="connsiteY1181" fmla="*/ 3187862 h 4695128"/>
              <a:gd name="connsiteX1182" fmla="*/ 6642393 w 6642393"/>
              <a:gd name="connsiteY1182" fmla="*/ 3192752 h 4695128"/>
              <a:gd name="connsiteX1183" fmla="*/ 6601463 w 6642393"/>
              <a:gd name="connsiteY1183" fmla="*/ 3213137 h 4695128"/>
              <a:gd name="connsiteX1184" fmla="*/ 6591075 w 6642393"/>
              <a:gd name="connsiteY1184" fmla="*/ 3223902 h 4695128"/>
              <a:gd name="connsiteX1185" fmla="*/ 6564586 w 6642393"/>
              <a:gd name="connsiteY1185" fmla="*/ 3224921 h 4695128"/>
              <a:gd name="connsiteX1186" fmla="*/ 6546011 w 6642393"/>
              <a:gd name="connsiteY1186" fmla="*/ 3228952 h 4695128"/>
              <a:gd name="connsiteX1187" fmla="*/ 6495713 w 6642393"/>
              <a:gd name="connsiteY1187" fmla="*/ 3239695 h 4695128"/>
              <a:gd name="connsiteX1188" fmla="*/ 6494430 w 6642393"/>
              <a:gd name="connsiteY1188" fmla="*/ 3236797 h 4695128"/>
              <a:gd name="connsiteX1189" fmla="*/ 6495404 w 6642393"/>
              <a:gd name="connsiteY1189" fmla="*/ 3232984 h 4695128"/>
              <a:gd name="connsiteX1190" fmla="*/ 6511734 w 6642393"/>
              <a:gd name="connsiteY1190" fmla="*/ 3219126 h 4695128"/>
              <a:gd name="connsiteX1191" fmla="*/ 6511231 w 6642393"/>
              <a:gd name="connsiteY1191" fmla="*/ 3214328 h 4695128"/>
              <a:gd name="connsiteX1192" fmla="*/ 6505252 w 6642393"/>
              <a:gd name="connsiteY1192" fmla="*/ 3211488 h 4695128"/>
              <a:gd name="connsiteX1193" fmla="*/ 6503317 w 6642393"/>
              <a:gd name="connsiteY1193" fmla="*/ 3207926 h 4695128"/>
              <a:gd name="connsiteX1194" fmla="*/ 6509593 w 6642393"/>
              <a:gd name="connsiteY1194" fmla="*/ 3202395 h 4695128"/>
              <a:gd name="connsiteX1195" fmla="*/ 6505275 w 6642393"/>
              <a:gd name="connsiteY1195" fmla="*/ 3198054 h 4695128"/>
              <a:gd name="connsiteX1196" fmla="*/ 6505894 w 6642393"/>
              <a:gd name="connsiteY1196" fmla="*/ 3196176 h 4695128"/>
              <a:gd name="connsiteX1197" fmla="*/ 6512467 w 6642393"/>
              <a:gd name="connsiteY1197" fmla="*/ 3196508 h 4695128"/>
              <a:gd name="connsiteX1198" fmla="*/ 6514128 w 6642393"/>
              <a:gd name="connsiteY1198" fmla="*/ 3193130 h 4695128"/>
              <a:gd name="connsiteX1199" fmla="*/ 6513452 w 6642393"/>
              <a:gd name="connsiteY1199" fmla="*/ 3190416 h 4695128"/>
              <a:gd name="connsiteX1200" fmla="*/ 6520736 w 6642393"/>
              <a:gd name="connsiteY1200" fmla="*/ 3181941 h 4695128"/>
              <a:gd name="connsiteX1201" fmla="*/ 6521767 w 6642393"/>
              <a:gd name="connsiteY1201" fmla="*/ 3178574 h 4695128"/>
              <a:gd name="connsiteX1202" fmla="*/ 6518949 w 6642393"/>
              <a:gd name="connsiteY1202" fmla="*/ 3175070 h 4695128"/>
              <a:gd name="connsiteX1203" fmla="*/ 6501336 w 6642393"/>
              <a:gd name="connsiteY1203" fmla="*/ 3186613 h 4695128"/>
              <a:gd name="connsiteX1204" fmla="*/ 6496148 w 6642393"/>
              <a:gd name="connsiteY1204" fmla="*/ 3180601 h 4695128"/>
              <a:gd name="connsiteX1205" fmla="*/ 6492128 w 6642393"/>
              <a:gd name="connsiteY1205" fmla="*/ 3179811 h 4695128"/>
              <a:gd name="connsiteX1206" fmla="*/ 6495965 w 6642393"/>
              <a:gd name="connsiteY1206" fmla="*/ 3197138 h 4695128"/>
              <a:gd name="connsiteX1207" fmla="*/ 6490341 w 6642393"/>
              <a:gd name="connsiteY1207" fmla="*/ 3204754 h 4695128"/>
              <a:gd name="connsiteX1208" fmla="*/ 6483997 w 6642393"/>
              <a:gd name="connsiteY1208" fmla="*/ 3205899 h 4695128"/>
              <a:gd name="connsiteX1209" fmla="*/ 6479061 w 6642393"/>
              <a:gd name="connsiteY1209" fmla="*/ 3201124 h 4695128"/>
              <a:gd name="connsiteX1210" fmla="*/ 6476736 w 6642393"/>
              <a:gd name="connsiteY1210" fmla="*/ 3201146 h 4695128"/>
              <a:gd name="connsiteX1211" fmla="*/ 6473644 w 6642393"/>
              <a:gd name="connsiteY1211" fmla="*/ 3207262 h 4695128"/>
              <a:gd name="connsiteX1212" fmla="*/ 6471331 w 6642393"/>
              <a:gd name="connsiteY1212" fmla="*/ 3208751 h 4695128"/>
              <a:gd name="connsiteX1213" fmla="*/ 6464517 w 6642393"/>
              <a:gd name="connsiteY1213" fmla="*/ 3205911 h 4695128"/>
              <a:gd name="connsiteX1214" fmla="*/ 6466933 w 6642393"/>
              <a:gd name="connsiteY1214" fmla="*/ 3196668 h 4695128"/>
              <a:gd name="connsiteX1215" fmla="*/ 6475729 w 6642393"/>
              <a:gd name="connsiteY1215" fmla="*/ 3190072 h 4695128"/>
              <a:gd name="connsiteX1216" fmla="*/ 6475225 w 6642393"/>
              <a:gd name="connsiteY1216" fmla="*/ 3183166 h 4695128"/>
              <a:gd name="connsiteX1217" fmla="*/ 6472442 w 6642393"/>
              <a:gd name="connsiteY1217" fmla="*/ 3180681 h 4695128"/>
              <a:gd name="connsiteX1218" fmla="*/ 6468410 w 6642393"/>
              <a:gd name="connsiteY1218" fmla="*/ 3179891 h 4695128"/>
              <a:gd name="connsiteX1219" fmla="*/ 6458321 w 6642393"/>
              <a:gd name="connsiteY1219" fmla="*/ 3187553 h 4695128"/>
              <a:gd name="connsiteX1220" fmla="*/ 6451782 w 6642393"/>
              <a:gd name="connsiteY1220" fmla="*/ 3187862 h 4695128"/>
              <a:gd name="connsiteX1221" fmla="*/ 6435279 w 6642393"/>
              <a:gd name="connsiteY1221" fmla="*/ 3174863 h 4695128"/>
              <a:gd name="connsiteX1222" fmla="*/ 6436218 w 6642393"/>
              <a:gd name="connsiteY1222" fmla="*/ 3166057 h 4695128"/>
              <a:gd name="connsiteX1223" fmla="*/ 6434283 w 6642393"/>
              <a:gd name="connsiteY1223" fmla="*/ 3162507 h 4695128"/>
              <a:gd name="connsiteX1224" fmla="*/ 6427514 w 6642393"/>
              <a:gd name="connsiteY1224" fmla="*/ 3161544 h 4695128"/>
              <a:gd name="connsiteX1225" fmla="*/ 6426610 w 6642393"/>
              <a:gd name="connsiteY1225" fmla="*/ 3157387 h 4695128"/>
              <a:gd name="connsiteX1226" fmla="*/ 6430985 w 6642393"/>
              <a:gd name="connsiteY1226" fmla="*/ 3153150 h 4695128"/>
              <a:gd name="connsiteX1227" fmla="*/ 6429690 w 6642393"/>
              <a:gd name="connsiteY1227" fmla="*/ 3151672 h 4695128"/>
              <a:gd name="connsiteX1228" fmla="*/ 6423140 w 6642393"/>
              <a:gd name="connsiteY1228" fmla="*/ 3153219 h 4695128"/>
              <a:gd name="connsiteX1229" fmla="*/ 6418559 w 6642393"/>
              <a:gd name="connsiteY1229" fmla="*/ 3158086 h 4695128"/>
              <a:gd name="connsiteX1230" fmla="*/ 6418169 w 6642393"/>
              <a:gd name="connsiteY1230" fmla="*/ 3160823 h 4695128"/>
              <a:gd name="connsiteX1231" fmla="*/ 6429118 w 6642393"/>
              <a:gd name="connsiteY1231" fmla="*/ 3171783 h 4695128"/>
              <a:gd name="connsiteX1232" fmla="*/ 6428935 w 6642393"/>
              <a:gd name="connsiteY1232" fmla="*/ 3174291 h 4695128"/>
              <a:gd name="connsiteX1233" fmla="*/ 6422396 w 6642393"/>
              <a:gd name="connsiteY1233" fmla="*/ 3176879 h 4695128"/>
              <a:gd name="connsiteX1234" fmla="*/ 6420551 w 6642393"/>
              <a:gd name="connsiteY1234" fmla="*/ 3181094 h 4695128"/>
              <a:gd name="connsiteX1235" fmla="*/ 6425247 w 6642393"/>
              <a:gd name="connsiteY1235" fmla="*/ 3185022 h 4695128"/>
              <a:gd name="connsiteX1236" fmla="*/ 6437088 w 6642393"/>
              <a:gd name="connsiteY1236" fmla="*/ 3181930 h 4695128"/>
              <a:gd name="connsiteX1237" fmla="*/ 6440570 w 6642393"/>
              <a:gd name="connsiteY1237" fmla="*/ 3188595 h 4695128"/>
              <a:gd name="connsiteX1238" fmla="*/ 6437844 w 6642393"/>
              <a:gd name="connsiteY1238" fmla="*/ 3190931 h 4695128"/>
              <a:gd name="connsiteX1239" fmla="*/ 6434237 w 6642393"/>
              <a:gd name="connsiteY1239" fmla="*/ 3190759 h 4695128"/>
              <a:gd name="connsiteX1240" fmla="*/ 6434317 w 6642393"/>
              <a:gd name="connsiteY1240" fmla="*/ 3196646 h 4695128"/>
              <a:gd name="connsiteX1241" fmla="*/ 6451530 w 6642393"/>
              <a:gd name="connsiteY1241" fmla="*/ 3201043 h 4695128"/>
              <a:gd name="connsiteX1242" fmla="*/ 6451988 w 6642393"/>
              <a:gd name="connsiteY1242" fmla="*/ 3203128 h 4695128"/>
              <a:gd name="connsiteX1243" fmla="*/ 6448632 w 6642393"/>
              <a:gd name="connsiteY1243" fmla="*/ 3206529 h 4695128"/>
              <a:gd name="connsiteX1244" fmla="*/ 6434707 w 6642393"/>
              <a:gd name="connsiteY1244" fmla="*/ 3208579 h 4695128"/>
              <a:gd name="connsiteX1245" fmla="*/ 6434935 w 6642393"/>
              <a:gd name="connsiteY1245" fmla="*/ 3210457 h 4695128"/>
              <a:gd name="connsiteX1246" fmla="*/ 6437283 w 6642393"/>
              <a:gd name="connsiteY1246" fmla="*/ 3212312 h 4695128"/>
              <a:gd name="connsiteX1247" fmla="*/ 6458413 w 6642393"/>
              <a:gd name="connsiteY1247" fmla="*/ 3206403 h 4695128"/>
              <a:gd name="connsiteX1248" fmla="*/ 6471560 w 6642393"/>
              <a:gd name="connsiteY1248" fmla="*/ 3224040 h 4695128"/>
              <a:gd name="connsiteX1249" fmla="*/ 6480309 w 6642393"/>
              <a:gd name="connsiteY1249" fmla="*/ 3227693 h 4695128"/>
              <a:gd name="connsiteX1250" fmla="*/ 6480997 w 6642393"/>
              <a:gd name="connsiteY1250" fmla="*/ 3231850 h 4695128"/>
              <a:gd name="connsiteX1251" fmla="*/ 6476817 w 6642393"/>
              <a:gd name="connsiteY1251" fmla="*/ 3237358 h 4695128"/>
              <a:gd name="connsiteX1252" fmla="*/ 6488200 w 6642393"/>
              <a:gd name="connsiteY1252" fmla="*/ 3246646 h 4695128"/>
              <a:gd name="connsiteX1253" fmla="*/ 6486196 w 6642393"/>
              <a:gd name="connsiteY1253" fmla="*/ 3254216 h 4695128"/>
              <a:gd name="connsiteX1254" fmla="*/ 6453328 w 6642393"/>
              <a:gd name="connsiteY1254" fmla="*/ 3293875 h 4695128"/>
              <a:gd name="connsiteX1255" fmla="*/ 6427915 w 6642393"/>
              <a:gd name="connsiteY1255" fmla="*/ 3338917 h 4695128"/>
              <a:gd name="connsiteX1256" fmla="*/ 6422785 w 6642393"/>
              <a:gd name="connsiteY1256" fmla="*/ 3351549 h 4695128"/>
              <a:gd name="connsiteX1257" fmla="*/ 6394051 w 6642393"/>
              <a:gd name="connsiteY1257" fmla="*/ 3362131 h 4695128"/>
              <a:gd name="connsiteX1258" fmla="*/ 6378648 w 6642393"/>
              <a:gd name="connsiteY1258" fmla="*/ 3369644 h 4695128"/>
              <a:gd name="connsiteX1259" fmla="*/ 6362145 w 6642393"/>
              <a:gd name="connsiteY1259" fmla="*/ 3392250 h 4695128"/>
              <a:gd name="connsiteX1260" fmla="*/ 6347486 w 6642393"/>
              <a:gd name="connsiteY1260" fmla="*/ 3393029 h 4695128"/>
              <a:gd name="connsiteX1261" fmla="*/ 6303326 w 6642393"/>
              <a:gd name="connsiteY1261" fmla="*/ 3413403 h 4695128"/>
              <a:gd name="connsiteX1262" fmla="*/ 6295230 w 6642393"/>
              <a:gd name="connsiteY1262" fmla="*/ 3409932 h 4695128"/>
              <a:gd name="connsiteX1263" fmla="*/ 6289732 w 6642393"/>
              <a:gd name="connsiteY1263" fmla="*/ 3393441 h 4695128"/>
              <a:gd name="connsiteX1264" fmla="*/ 6285964 w 6642393"/>
              <a:gd name="connsiteY1264" fmla="*/ 3398721 h 4695128"/>
              <a:gd name="connsiteX1265" fmla="*/ 6289675 w 6642393"/>
              <a:gd name="connsiteY1265" fmla="*/ 3408512 h 4695128"/>
              <a:gd name="connsiteX1266" fmla="*/ 6288656 w 6642393"/>
              <a:gd name="connsiteY1266" fmla="*/ 3411880 h 4695128"/>
              <a:gd name="connsiteX1267" fmla="*/ 6289755 w 6642393"/>
              <a:gd name="connsiteY1267" fmla="*/ 3414170 h 4695128"/>
              <a:gd name="connsiteX1268" fmla="*/ 6294221 w 6642393"/>
              <a:gd name="connsiteY1268" fmla="*/ 3415384 h 4695128"/>
              <a:gd name="connsiteX1269" fmla="*/ 6288106 w 6642393"/>
              <a:gd name="connsiteY1269" fmla="*/ 3421098 h 4695128"/>
              <a:gd name="connsiteX1270" fmla="*/ 6286137 w 6642393"/>
              <a:gd name="connsiteY1270" fmla="*/ 3435757 h 4695128"/>
              <a:gd name="connsiteX1271" fmla="*/ 6282357 w 6642393"/>
              <a:gd name="connsiteY1271" fmla="*/ 3437899 h 4695128"/>
              <a:gd name="connsiteX1272" fmla="*/ 6250462 w 6642393"/>
              <a:gd name="connsiteY1272" fmla="*/ 3435918 h 4695128"/>
              <a:gd name="connsiteX1273" fmla="*/ 6236044 w 6642393"/>
              <a:gd name="connsiteY1273" fmla="*/ 3441300 h 4695128"/>
              <a:gd name="connsiteX1274" fmla="*/ 6211800 w 6642393"/>
              <a:gd name="connsiteY1274" fmla="*/ 3440258 h 4695128"/>
              <a:gd name="connsiteX1275" fmla="*/ 6206715 w 6642393"/>
              <a:gd name="connsiteY1275" fmla="*/ 3442617 h 4695128"/>
              <a:gd name="connsiteX1276" fmla="*/ 6186524 w 6642393"/>
              <a:gd name="connsiteY1276" fmla="*/ 3441117 h 4695128"/>
              <a:gd name="connsiteX1277" fmla="*/ 6160356 w 6642393"/>
              <a:gd name="connsiteY1277" fmla="*/ 3440510 h 4695128"/>
              <a:gd name="connsiteX1278" fmla="*/ 6158066 w 6642393"/>
              <a:gd name="connsiteY1278" fmla="*/ 3445160 h 4695128"/>
              <a:gd name="connsiteX1279" fmla="*/ 6127614 w 6642393"/>
              <a:gd name="connsiteY1279" fmla="*/ 3464033 h 4695128"/>
              <a:gd name="connsiteX1280" fmla="*/ 6122300 w 6642393"/>
              <a:gd name="connsiteY1280" fmla="*/ 3463655 h 4695128"/>
              <a:gd name="connsiteX1281" fmla="*/ 6120170 w 6642393"/>
              <a:gd name="connsiteY1281" fmla="*/ 3461571 h 4695128"/>
              <a:gd name="connsiteX1282" fmla="*/ 6105992 w 6642393"/>
              <a:gd name="connsiteY1282" fmla="*/ 3445790 h 4695128"/>
              <a:gd name="connsiteX1283" fmla="*/ 6070043 w 6642393"/>
              <a:gd name="connsiteY1283" fmla="*/ 3441243 h 4695128"/>
              <a:gd name="connsiteX1284" fmla="*/ 6059221 w 6642393"/>
              <a:gd name="connsiteY1284" fmla="*/ 3443407 h 4695128"/>
              <a:gd name="connsiteX1285" fmla="*/ 6033064 w 6642393"/>
              <a:gd name="connsiteY1285" fmla="*/ 3441907 h 4695128"/>
              <a:gd name="connsiteX1286" fmla="*/ 6025975 w 6642393"/>
              <a:gd name="connsiteY1286" fmla="*/ 3433788 h 4695128"/>
              <a:gd name="connsiteX1287" fmla="*/ 6023135 w 6642393"/>
              <a:gd name="connsiteY1287" fmla="*/ 3395491 h 4695128"/>
              <a:gd name="connsiteX1288" fmla="*/ 6020844 w 6642393"/>
              <a:gd name="connsiteY1288" fmla="*/ 3401172 h 4695128"/>
              <a:gd name="connsiteX1289" fmla="*/ 6022814 w 6642393"/>
              <a:gd name="connsiteY1289" fmla="*/ 3408283 h 4695128"/>
              <a:gd name="connsiteX1290" fmla="*/ 6010091 w 6642393"/>
              <a:gd name="connsiteY1290" fmla="*/ 3409830 h 4695128"/>
              <a:gd name="connsiteX1291" fmla="*/ 6005075 w 6642393"/>
              <a:gd name="connsiteY1291" fmla="*/ 3420102 h 4695128"/>
              <a:gd name="connsiteX1292" fmla="*/ 6006129 w 6642393"/>
              <a:gd name="connsiteY1292" fmla="*/ 3422816 h 4695128"/>
              <a:gd name="connsiteX1293" fmla="*/ 6011900 w 6642393"/>
              <a:gd name="connsiteY1293" fmla="*/ 3425508 h 4695128"/>
              <a:gd name="connsiteX1294" fmla="*/ 6012599 w 6642393"/>
              <a:gd name="connsiteY1294" fmla="*/ 3434509 h 4695128"/>
              <a:gd name="connsiteX1295" fmla="*/ 6023249 w 6642393"/>
              <a:gd name="connsiteY1295" fmla="*/ 3440934 h 4695128"/>
              <a:gd name="connsiteX1296" fmla="*/ 6012004 w 6642393"/>
              <a:gd name="connsiteY1296" fmla="*/ 3441621 h 4695128"/>
              <a:gd name="connsiteX1297" fmla="*/ 6007995 w 6642393"/>
              <a:gd name="connsiteY1297" fmla="*/ 3443957 h 4695128"/>
              <a:gd name="connsiteX1298" fmla="*/ 5939980 w 6642393"/>
              <a:gd name="connsiteY1298" fmla="*/ 3444793 h 4695128"/>
              <a:gd name="connsiteX1299" fmla="*/ 5938228 w 6642393"/>
              <a:gd name="connsiteY1299" fmla="*/ 3439972 h 4695128"/>
              <a:gd name="connsiteX1300" fmla="*/ 5926524 w 6642393"/>
              <a:gd name="connsiteY1300" fmla="*/ 3437544 h 4695128"/>
              <a:gd name="connsiteX1301" fmla="*/ 5925665 w 6642393"/>
              <a:gd name="connsiteY1301" fmla="*/ 3435437 h 4695128"/>
              <a:gd name="connsiteX1302" fmla="*/ 5929272 w 6642393"/>
              <a:gd name="connsiteY1302" fmla="*/ 3431864 h 4695128"/>
              <a:gd name="connsiteX1303" fmla="*/ 5931608 w 6642393"/>
              <a:gd name="connsiteY1303" fmla="*/ 3431864 h 4695128"/>
              <a:gd name="connsiteX1304" fmla="*/ 5933086 w 6642393"/>
              <a:gd name="connsiteY1304" fmla="*/ 3429127 h 4695128"/>
              <a:gd name="connsiteX1305" fmla="*/ 5931368 w 6642393"/>
              <a:gd name="connsiteY1305" fmla="*/ 3425794 h 4695128"/>
              <a:gd name="connsiteX1306" fmla="*/ 5925836 w 6642393"/>
              <a:gd name="connsiteY1306" fmla="*/ 3426859 h 4695128"/>
              <a:gd name="connsiteX1307" fmla="*/ 5917110 w 6642393"/>
              <a:gd name="connsiteY1307" fmla="*/ 3422290 h 4695128"/>
              <a:gd name="connsiteX1308" fmla="*/ 5916251 w 6642393"/>
              <a:gd name="connsiteY1308" fmla="*/ 3420847 h 4695128"/>
              <a:gd name="connsiteX1309" fmla="*/ 5917705 w 6642393"/>
              <a:gd name="connsiteY1309" fmla="*/ 3416861 h 4695128"/>
              <a:gd name="connsiteX1310" fmla="*/ 5915782 w 6642393"/>
              <a:gd name="connsiteY1310" fmla="*/ 3413105 h 4695128"/>
              <a:gd name="connsiteX1311" fmla="*/ 5912369 w 6642393"/>
              <a:gd name="connsiteY1311" fmla="*/ 3411857 h 4695128"/>
              <a:gd name="connsiteX1312" fmla="*/ 5903482 w 6642393"/>
              <a:gd name="connsiteY1312" fmla="*/ 3417342 h 4695128"/>
              <a:gd name="connsiteX1313" fmla="*/ 5900756 w 6642393"/>
              <a:gd name="connsiteY1313" fmla="*/ 3425943 h 4695128"/>
              <a:gd name="connsiteX1314" fmla="*/ 5886567 w 6642393"/>
              <a:gd name="connsiteY1314" fmla="*/ 3429974 h 4695128"/>
              <a:gd name="connsiteX1315" fmla="*/ 5886154 w 6642393"/>
              <a:gd name="connsiteY1315" fmla="*/ 3433959 h 4695128"/>
              <a:gd name="connsiteX1316" fmla="*/ 5881917 w 6642393"/>
              <a:gd name="connsiteY1316" fmla="*/ 3439445 h 4695128"/>
              <a:gd name="connsiteX1317" fmla="*/ 5884918 w 6642393"/>
              <a:gd name="connsiteY1317" fmla="*/ 3442560 h 4695128"/>
              <a:gd name="connsiteX1318" fmla="*/ 5900206 w 6642393"/>
              <a:gd name="connsiteY1318" fmla="*/ 3439548 h 4695128"/>
              <a:gd name="connsiteX1319" fmla="*/ 5919744 w 6642393"/>
              <a:gd name="connsiteY1319" fmla="*/ 3439445 h 4695128"/>
              <a:gd name="connsiteX1320" fmla="*/ 5928906 w 6642393"/>
              <a:gd name="connsiteY1320" fmla="*/ 3442136 h 4695128"/>
              <a:gd name="connsiteX1321" fmla="*/ 5929330 w 6642393"/>
              <a:gd name="connsiteY1321" fmla="*/ 3444644 h 4695128"/>
              <a:gd name="connsiteX1322" fmla="*/ 5925012 w 6642393"/>
              <a:gd name="connsiteY1322" fmla="*/ 3444679 h 4695128"/>
              <a:gd name="connsiteX1323" fmla="*/ 5886395 w 6642393"/>
              <a:gd name="connsiteY1323" fmla="*/ 3446259 h 4695128"/>
              <a:gd name="connsiteX1324" fmla="*/ 5863662 w 6642393"/>
              <a:gd name="connsiteY1324" fmla="*/ 3444759 h 4695128"/>
              <a:gd name="connsiteX1325" fmla="*/ 5835421 w 6642393"/>
              <a:gd name="connsiteY1325" fmla="*/ 3453268 h 4695128"/>
              <a:gd name="connsiteX1326" fmla="*/ 5807317 w 6642393"/>
              <a:gd name="connsiteY1326" fmla="*/ 3448137 h 4695128"/>
              <a:gd name="connsiteX1327" fmla="*/ 5804775 w 6642393"/>
              <a:gd name="connsiteY1327" fmla="*/ 3449615 h 4695128"/>
              <a:gd name="connsiteX1328" fmla="*/ 5737000 w 6642393"/>
              <a:gd name="connsiteY1328" fmla="*/ 3460529 h 4695128"/>
              <a:gd name="connsiteX1329" fmla="*/ 5722376 w 6642393"/>
              <a:gd name="connsiteY1329" fmla="*/ 3473951 h 4695128"/>
              <a:gd name="connsiteX1330" fmla="*/ 5700640 w 6642393"/>
              <a:gd name="connsiteY1330" fmla="*/ 3462922 h 4695128"/>
              <a:gd name="connsiteX1331" fmla="*/ 5644535 w 6642393"/>
              <a:gd name="connsiteY1331" fmla="*/ 3468877 h 4695128"/>
              <a:gd name="connsiteX1332" fmla="*/ 5638786 w 6642393"/>
              <a:gd name="connsiteY1332" fmla="*/ 3463655 h 4695128"/>
              <a:gd name="connsiteX1333" fmla="*/ 5592198 w 6642393"/>
              <a:gd name="connsiteY1333" fmla="*/ 3465785 h 4695128"/>
              <a:gd name="connsiteX1334" fmla="*/ 5591568 w 6642393"/>
              <a:gd name="connsiteY1334" fmla="*/ 3461399 h 4695128"/>
              <a:gd name="connsiteX1335" fmla="*/ 5567747 w 6642393"/>
              <a:gd name="connsiteY1335" fmla="*/ 3447794 h 4695128"/>
              <a:gd name="connsiteX1336" fmla="*/ 5568251 w 6642393"/>
              <a:gd name="connsiteY1336" fmla="*/ 3442388 h 4695128"/>
              <a:gd name="connsiteX1337" fmla="*/ 5575168 w 6642393"/>
              <a:gd name="connsiteY1337" fmla="*/ 3438815 h 4695128"/>
              <a:gd name="connsiteX1338" fmla="*/ 5574229 w 6642393"/>
              <a:gd name="connsiteY1338" fmla="*/ 3424809 h 4695128"/>
              <a:gd name="connsiteX1339" fmla="*/ 5565857 w 6642393"/>
              <a:gd name="connsiteY1339" fmla="*/ 3432906 h 4695128"/>
              <a:gd name="connsiteX1340" fmla="*/ 5562204 w 6642393"/>
              <a:gd name="connsiteY1340" fmla="*/ 3448229 h 4695128"/>
              <a:gd name="connsiteX1341" fmla="*/ 5567541 w 6642393"/>
              <a:gd name="connsiteY1341" fmla="*/ 3460781 h 4695128"/>
              <a:gd name="connsiteX1342" fmla="*/ 5577127 w 6642393"/>
              <a:gd name="connsiteY1342" fmla="*/ 3462659 h 4695128"/>
              <a:gd name="connsiteX1343" fmla="*/ 5578604 w 6642393"/>
              <a:gd name="connsiteY1343" fmla="*/ 3465373 h 4695128"/>
              <a:gd name="connsiteX1344" fmla="*/ 5577321 w 6642393"/>
              <a:gd name="connsiteY1344" fmla="*/ 3467045 h 4695128"/>
              <a:gd name="connsiteX1345" fmla="*/ 5540960 w 6642393"/>
              <a:gd name="connsiteY1345" fmla="*/ 3464766 h 4695128"/>
              <a:gd name="connsiteX1346" fmla="*/ 5457817 w 6642393"/>
              <a:gd name="connsiteY1346" fmla="*/ 3470378 h 4695128"/>
              <a:gd name="connsiteX1347" fmla="*/ 5361034 w 6642393"/>
              <a:gd name="connsiteY1347" fmla="*/ 3484865 h 4695128"/>
              <a:gd name="connsiteX1348" fmla="*/ 5336503 w 6642393"/>
              <a:gd name="connsiteY1348" fmla="*/ 3490316 h 4695128"/>
              <a:gd name="connsiteX1349" fmla="*/ 5273538 w 6642393"/>
              <a:gd name="connsiteY1349" fmla="*/ 3509934 h 4695128"/>
              <a:gd name="connsiteX1350" fmla="*/ 5269507 w 6642393"/>
              <a:gd name="connsiteY1350" fmla="*/ 3509510 h 4695128"/>
              <a:gd name="connsiteX1351" fmla="*/ 5268855 w 6642393"/>
              <a:gd name="connsiteY1351" fmla="*/ 3506990 h 4695128"/>
              <a:gd name="connsiteX1352" fmla="*/ 5278681 w 6642393"/>
              <a:gd name="connsiteY1352" fmla="*/ 3494462 h 4695128"/>
              <a:gd name="connsiteX1353" fmla="*/ 5282792 w 6642393"/>
              <a:gd name="connsiteY1353" fmla="*/ 3476905 h 4695128"/>
              <a:gd name="connsiteX1354" fmla="*/ 5285987 w 6642393"/>
              <a:gd name="connsiteY1354" fmla="*/ 3473149 h 4695128"/>
              <a:gd name="connsiteX1355" fmla="*/ 5290041 w 6642393"/>
              <a:gd name="connsiteY1355" fmla="*/ 3472920 h 4695128"/>
              <a:gd name="connsiteX1356" fmla="*/ 5291759 w 6642393"/>
              <a:gd name="connsiteY1356" fmla="*/ 3463529 h 4695128"/>
              <a:gd name="connsiteX1357" fmla="*/ 5284556 w 6642393"/>
              <a:gd name="connsiteY1357" fmla="*/ 3457001 h 4695128"/>
              <a:gd name="connsiteX1358" fmla="*/ 5275325 w 6642393"/>
              <a:gd name="connsiteY1358" fmla="*/ 3485243 h 4695128"/>
              <a:gd name="connsiteX1359" fmla="*/ 5265327 w 6642393"/>
              <a:gd name="connsiteY1359" fmla="*/ 3489182 h 4695128"/>
              <a:gd name="connsiteX1360" fmla="*/ 5257597 w 6642393"/>
              <a:gd name="connsiteY1360" fmla="*/ 3501516 h 4695128"/>
              <a:gd name="connsiteX1361" fmla="*/ 5253543 w 6642393"/>
              <a:gd name="connsiteY1361" fmla="*/ 3503166 h 4695128"/>
              <a:gd name="connsiteX1362" fmla="*/ 5250153 w 6642393"/>
              <a:gd name="connsiteY1362" fmla="*/ 3501253 h 4695128"/>
              <a:gd name="connsiteX1363" fmla="*/ 5249512 w 6642393"/>
              <a:gd name="connsiteY1363" fmla="*/ 3498344 h 4695128"/>
              <a:gd name="connsiteX1364" fmla="*/ 5257231 w 6642393"/>
              <a:gd name="connsiteY1364" fmla="*/ 3488117 h 4695128"/>
              <a:gd name="connsiteX1365" fmla="*/ 5256165 w 6642393"/>
              <a:gd name="connsiteY1365" fmla="*/ 3486411 h 4695128"/>
              <a:gd name="connsiteX1366" fmla="*/ 5253199 w 6642393"/>
              <a:gd name="connsiteY1366" fmla="*/ 3485369 h 4695128"/>
              <a:gd name="connsiteX1367" fmla="*/ 5249981 w 6642393"/>
              <a:gd name="connsiteY1367" fmla="*/ 3489331 h 4695128"/>
              <a:gd name="connsiteX1368" fmla="*/ 5246362 w 6642393"/>
              <a:gd name="connsiteY1368" fmla="*/ 3489102 h 4695128"/>
              <a:gd name="connsiteX1369" fmla="*/ 5235563 w 6642393"/>
              <a:gd name="connsiteY1369" fmla="*/ 3480673 h 4695128"/>
              <a:gd name="connsiteX1370" fmla="*/ 5233398 w 6642393"/>
              <a:gd name="connsiteY1370" fmla="*/ 3484430 h 4695128"/>
              <a:gd name="connsiteX1371" fmla="*/ 5235540 w 6642393"/>
              <a:gd name="connsiteY1371" fmla="*/ 3485288 h 4695128"/>
              <a:gd name="connsiteX1372" fmla="*/ 5237407 w 6642393"/>
              <a:gd name="connsiteY1372" fmla="*/ 3490511 h 4695128"/>
              <a:gd name="connsiteX1373" fmla="*/ 5236777 w 6642393"/>
              <a:gd name="connsiteY1373" fmla="*/ 3492824 h 4695128"/>
              <a:gd name="connsiteX1374" fmla="*/ 5240808 w 6642393"/>
              <a:gd name="connsiteY1374" fmla="*/ 3494519 h 4695128"/>
              <a:gd name="connsiteX1375" fmla="*/ 5242675 w 6642393"/>
              <a:gd name="connsiteY1375" fmla="*/ 3510632 h 4695128"/>
              <a:gd name="connsiteX1376" fmla="*/ 5247760 w 6642393"/>
              <a:gd name="connsiteY1376" fmla="*/ 3511296 h 4695128"/>
              <a:gd name="connsiteX1377" fmla="*/ 5249672 w 6642393"/>
              <a:gd name="connsiteY1377" fmla="*/ 3514240 h 4695128"/>
              <a:gd name="connsiteX1378" fmla="*/ 5249672 w 6642393"/>
              <a:gd name="connsiteY1378" fmla="*/ 3517584 h 4695128"/>
              <a:gd name="connsiteX1379" fmla="*/ 5243064 w 6642393"/>
              <a:gd name="connsiteY1379" fmla="*/ 3522783 h 4695128"/>
              <a:gd name="connsiteX1380" fmla="*/ 5192559 w 6642393"/>
              <a:gd name="connsiteY1380" fmla="*/ 3536389 h 4695128"/>
              <a:gd name="connsiteX1381" fmla="*/ 5186799 w 6642393"/>
              <a:gd name="connsiteY1381" fmla="*/ 3537202 h 4695128"/>
              <a:gd name="connsiteX1382" fmla="*/ 5169713 w 6642393"/>
              <a:gd name="connsiteY1382" fmla="*/ 3549261 h 4695128"/>
              <a:gd name="connsiteX1383" fmla="*/ 5154149 w 6642393"/>
              <a:gd name="connsiteY1383" fmla="*/ 3556922 h 4695128"/>
              <a:gd name="connsiteX1384" fmla="*/ 5149889 w 6642393"/>
              <a:gd name="connsiteY1384" fmla="*/ 3556052 h 4695128"/>
              <a:gd name="connsiteX1385" fmla="*/ 5154171 w 6642393"/>
              <a:gd name="connsiteY1385" fmla="*/ 3552296 h 4695128"/>
              <a:gd name="connsiteX1386" fmla="*/ 5167811 w 6642393"/>
              <a:gd name="connsiteY1386" fmla="*/ 3545676 h 4695128"/>
              <a:gd name="connsiteX1387" fmla="*/ 5167182 w 6642393"/>
              <a:gd name="connsiteY1387" fmla="*/ 3543363 h 4695128"/>
              <a:gd name="connsiteX1388" fmla="*/ 5152053 w 6642393"/>
              <a:gd name="connsiteY1388" fmla="*/ 3546844 h 4695128"/>
              <a:gd name="connsiteX1389" fmla="*/ 5161260 w 6642393"/>
              <a:gd name="connsiteY1389" fmla="*/ 3535610 h 4695128"/>
              <a:gd name="connsiteX1390" fmla="*/ 5161478 w 6642393"/>
              <a:gd name="connsiteY1390" fmla="*/ 3531819 h 4695128"/>
              <a:gd name="connsiteX1391" fmla="*/ 5133168 w 6642393"/>
              <a:gd name="connsiteY1391" fmla="*/ 3534178 h 4695128"/>
              <a:gd name="connsiteX1392" fmla="*/ 5130443 w 6642393"/>
              <a:gd name="connsiteY1392" fmla="*/ 3528956 h 4695128"/>
              <a:gd name="connsiteX1393" fmla="*/ 5128290 w 6642393"/>
              <a:gd name="connsiteY1393" fmla="*/ 3529128 h 4695128"/>
              <a:gd name="connsiteX1394" fmla="*/ 5122930 w 6642393"/>
              <a:gd name="connsiteY1394" fmla="*/ 3536434 h 4695128"/>
              <a:gd name="connsiteX1395" fmla="*/ 5097769 w 6642393"/>
              <a:gd name="connsiteY1395" fmla="*/ 3546329 h 4695128"/>
              <a:gd name="connsiteX1396" fmla="*/ 5091837 w 6642393"/>
              <a:gd name="connsiteY1396" fmla="*/ 3540843 h 4695128"/>
              <a:gd name="connsiteX1397" fmla="*/ 5086935 w 6642393"/>
              <a:gd name="connsiteY1397" fmla="*/ 3540820 h 4695128"/>
              <a:gd name="connsiteX1398" fmla="*/ 5076892 w 6642393"/>
              <a:gd name="connsiteY1398" fmla="*/ 3549547 h 4695128"/>
              <a:gd name="connsiteX1399" fmla="*/ 5054560 w 6642393"/>
              <a:gd name="connsiteY1399" fmla="*/ 3544165 h 4695128"/>
              <a:gd name="connsiteX1400" fmla="*/ 5046016 w 6642393"/>
              <a:gd name="connsiteY1400" fmla="*/ 3515648 h 4695128"/>
              <a:gd name="connsiteX1401" fmla="*/ 5036019 w 6642393"/>
              <a:gd name="connsiteY1401" fmla="*/ 3514939 h 4695128"/>
              <a:gd name="connsiteX1402" fmla="*/ 5031575 w 6642393"/>
              <a:gd name="connsiteY1402" fmla="*/ 3510094 h 4695128"/>
              <a:gd name="connsiteX1403" fmla="*/ 5008155 w 6642393"/>
              <a:gd name="connsiteY1403" fmla="*/ 3515797 h 4695128"/>
              <a:gd name="connsiteX1404" fmla="*/ 4976306 w 6642393"/>
              <a:gd name="connsiteY1404" fmla="*/ 3503612 h 4695128"/>
              <a:gd name="connsiteX1405" fmla="*/ 4970535 w 6642393"/>
              <a:gd name="connsiteY1405" fmla="*/ 3508823 h 4695128"/>
              <a:gd name="connsiteX1406" fmla="*/ 4951707 w 6642393"/>
              <a:gd name="connsiteY1406" fmla="*/ 3521226 h 4695128"/>
              <a:gd name="connsiteX1407" fmla="*/ 4944469 w 6642393"/>
              <a:gd name="connsiteY1407" fmla="*/ 3521581 h 4695128"/>
              <a:gd name="connsiteX1408" fmla="*/ 4940576 w 6642393"/>
              <a:gd name="connsiteY1408" fmla="*/ 3502501 h 4695128"/>
              <a:gd name="connsiteX1409" fmla="*/ 4927577 w 6642393"/>
              <a:gd name="connsiteY1409" fmla="*/ 3505536 h 4695128"/>
              <a:gd name="connsiteX1410" fmla="*/ 4937747 w 6642393"/>
              <a:gd name="connsiteY1410" fmla="*/ 3536801 h 4695128"/>
              <a:gd name="connsiteX1411" fmla="*/ 4947092 w 6642393"/>
              <a:gd name="connsiteY1411" fmla="*/ 3538782 h 4695128"/>
              <a:gd name="connsiteX1412" fmla="*/ 4949199 w 6642393"/>
              <a:gd name="connsiteY1412" fmla="*/ 3540683 h 4695128"/>
              <a:gd name="connsiteX1413" fmla="*/ 4986831 w 6642393"/>
              <a:gd name="connsiteY1413" fmla="*/ 3517927 h 4695128"/>
              <a:gd name="connsiteX1414" fmla="*/ 4990656 w 6642393"/>
              <a:gd name="connsiteY1414" fmla="*/ 3518179 h 4695128"/>
              <a:gd name="connsiteX1415" fmla="*/ 4991068 w 6642393"/>
              <a:gd name="connsiteY1415" fmla="*/ 3519851 h 4695128"/>
              <a:gd name="connsiteX1416" fmla="*/ 4954925 w 6642393"/>
              <a:gd name="connsiteY1416" fmla="*/ 3543226 h 4695128"/>
              <a:gd name="connsiteX1417" fmla="*/ 4955715 w 6642393"/>
              <a:gd name="connsiteY1417" fmla="*/ 3550990 h 4695128"/>
              <a:gd name="connsiteX1418" fmla="*/ 4957192 w 6642393"/>
              <a:gd name="connsiteY1418" fmla="*/ 3552662 h 4695128"/>
              <a:gd name="connsiteX1419" fmla="*/ 4980178 w 6642393"/>
              <a:gd name="connsiteY1419" fmla="*/ 3554105 h 4695128"/>
              <a:gd name="connsiteX1420" fmla="*/ 4983223 w 6642393"/>
              <a:gd name="connsiteY1420" fmla="*/ 3572120 h 4695128"/>
              <a:gd name="connsiteX1421" fmla="*/ 4954479 w 6642393"/>
              <a:gd name="connsiteY1421" fmla="*/ 3572532 h 4695128"/>
              <a:gd name="connsiteX1422" fmla="*/ 4951066 w 6642393"/>
              <a:gd name="connsiteY1422" fmla="*/ 3575647 h 4695128"/>
              <a:gd name="connsiteX1423" fmla="*/ 4971233 w 6642393"/>
              <a:gd name="connsiteY1423" fmla="*/ 3581029 h 4695128"/>
              <a:gd name="connsiteX1424" fmla="*/ 4970569 w 6642393"/>
              <a:gd name="connsiteY1424" fmla="*/ 3586481 h 4695128"/>
              <a:gd name="connsiteX1425" fmla="*/ 4937633 w 6642393"/>
              <a:gd name="connsiteY1425" fmla="*/ 3602743 h 4695128"/>
              <a:gd name="connsiteX1426" fmla="*/ 4917671 w 6642393"/>
              <a:gd name="connsiteY1426" fmla="*/ 3619543 h 4695128"/>
              <a:gd name="connsiteX1427" fmla="*/ 4910582 w 6642393"/>
              <a:gd name="connsiteY1427" fmla="*/ 3627434 h 4695128"/>
              <a:gd name="connsiteX1428" fmla="*/ 4886922 w 6642393"/>
              <a:gd name="connsiteY1428" fmla="*/ 3650442 h 4695128"/>
              <a:gd name="connsiteX1429" fmla="*/ 4860581 w 6642393"/>
              <a:gd name="connsiteY1429" fmla="*/ 3662776 h 4695128"/>
              <a:gd name="connsiteX1430" fmla="*/ 4856905 w 6642393"/>
              <a:gd name="connsiteY1430" fmla="*/ 3670059 h 4695128"/>
              <a:gd name="connsiteX1431" fmla="*/ 4823247 w 6642393"/>
              <a:gd name="connsiteY1431" fmla="*/ 3665146 h 4695128"/>
              <a:gd name="connsiteX1432" fmla="*/ 4823911 w 6642393"/>
              <a:gd name="connsiteY1432" fmla="*/ 3662226 h 4695128"/>
              <a:gd name="connsiteX1433" fmla="*/ 4832088 w 6642393"/>
              <a:gd name="connsiteY1433" fmla="*/ 3655606 h 4695128"/>
              <a:gd name="connsiteX1434" fmla="*/ 4832134 w 6642393"/>
              <a:gd name="connsiteY1434" fmla="*/ 3652056 h 4695128"/>
              <a:gd name="connsiteX1435" fmla="*/ 4827221 w 6642393"/>
              <a:gd name="connsiteY1435" fmla="*/ 3651598 h 4695128"/>
              <a:gd name="connsiteX1436" fmla="*/ 4795636 w 6642393"/>
              <a:gd name="connsiteY1436" fmla="*/ 3676393 h 4695128"/>
              <a:gd name="connsiteX1437" fmla="*/ 4794135 w 6642393"/>
              <a:gd name="connsiteY1437" fmla="*/ 3677206 h 4695128"/>
              <a:gd name="connsiteX1438" fmla="*/ 4782443 w 6642393"/>
              <a:gd name="connsiteY1438" fmla="*/ 3673117 h 4695128"/>
              <a:gd name="connsiteX1439" fmla="*/ 4779878 w 6642393"/>
              <a:gd name="connsiteY1439" fmla="*/ 3675602 h 4695128"/>
              <a:gd name="connsiteX1440" fmla="*/ 4789188 w 6642393"/>
              <a:gd name="connsiteY1440" fmla="*/ 3682405 h 4695128"/>
              <a:gd name="connsiteX1441" fmla="*/ 4785947 w 6642393"/>
              <a:gd name="connsiteY1441" fmla="*/ 3685497 h 4695128"/>
              <a:gd name="connsiteX1442" fmla="*/ 4786348 w 6642393"/>
              <a:gd name="connsiteY1442" fmla="*/ 3710623 h 4695128"/>
              <a:gd name="connsiteX1443" fmla="*/ 4780507 w 6642393"/>
              <a:gd name="connsiteY1443" fmla="*/ 3716430 h 4695128"/>
              <a:gd name="connsiteX1444" fmla="*/ 4780484 w 6642393"/>
              <a:gd name="connsiteY1444" fmla="*/ 3719144 h 4695128"/>
              <a:gd name="connsiteX1445" fmla="*/ 4782591 w 6642393"/>
              <a:gd name="connsiteY1445" fmla="*/ 3722522 h 4695128"/>
              <a:gd name="connsiteX1446" fmla="*/ 4794616 w 6642393"/>
              <a:gd name="connsiteY1446" fmla="*/ 3716991 h 4695128"/>
              <a:gd name="connsiteX1447" fmla="*/ 4816078 w 6642393"/>
              <a:gd name="connsiteY1447" fmla="*/ 3715880 h 4695128"/>
              <a:gd name="connsiteX1448" fmla="*/ 4817212 w 6642393"/>
              <a:gd name="connsiteY1448" fmla="*/ 3715112 h 4695128"/>
              <a:gd name="connsiteX1449" fmla="*/ 4832753 w 6642393"/>
              <a:gd name="connsiteY1449" fmla="*/ 3698747 h 4695128"/>
              <a:gd name="connsiteX1450" fmla="*/ 4838902 w 6642393"/>
              <a:gd name="connsiteY1450" fmla="*/ 3702149 h 4695128"/>
              <a:gd name="connsiteX1451" fmla="*/ 4843380 w 6642393"/>
              <a:gd name="connsiteY1451" fmla="*/ 3701965 h 4695128"/>
              <a:gd name="connsiteX1452" fmla="*/ 4872881 w 6642393"/>
              <a:gd name="connsiteY1452" fmla="*/ 3694888 h 4695128"/>
              <a:gd name="connsiteX1453" fmla="*/ 4896782 w 6642393"/>
              <a:gd name="connsiteY1453" fmla="*/ 3671491 h 4695128"/>
              <a:gd name="connsiteX1454" fmla="*/ 4901363 w 6642393"/>
              <a:gd name="connsiteY1454" fmla="*/ 3659592 h 4695128"/>
              <a:gd name="connsiteX1455" fmla="*/ 4924073 w 6642393"/>
              <a:gd name="connsiteY1455" fmla="*/ 3644715 h 4695128"/>
              <a:gd name="connsiteX1456" fmla="*/ 4933876 w 6642393"/>
              <a:gd name="connsiteY1456" fmla="*/ 3618432 h 4695128"/>
              <a:gd name="connsiteX1457" fmla="*/ 4968691 w 6642393"/>
              <a:gd name="connsiteY1457" fmla="*/ 3609901 h 4695128"/>
              <a:gd name="connsiteX1458" fmla="*/ 4972493 w 6642393"/>
              <a:gd name="connsiteY1458" fmla="*/ 3613703 h 4695128"/>
              <a:gd name="connsiteX1459" fmla="*/ 4972699 w 6642393"/>
              <a:gd name="connsiteY1459" fmla="*/ 3616417 h 4695128"/>
              <a:gd name="connsiteX1460" fmla="*/ 4923958 w 6642393"/>
              <a:gd name="connsiteY1460" fmla="*/ 3660394 h 4695128"/>
              <a:gd name="connsiteX1461" fmla="*/ 4915037 w 6642393"/>
              <a:gd name="connsiteY1461" fmla="*/ 3669956 h 4695128"/>
              <a:gd name="connsiteX1462" fmla="*/ 4903436 w 6642393"/>
              <a:gd name="connsiteY1462" fmla="*/ 3674858 h 4695128"/>
              <a:gd name="connsiteX1463" fmla="*/ 4904295 w 6642393"/>
              <a:gd name="connsiteY1463" fmla="*/ 3676553 h 4695128"/>
              <a:gd name="connsiteX1464" fmla="*/ 4917247 w 6642393"/>
              <a:gd name="connsiteY1464" fmla="*/ 3672270 h 4695128"/>
              <a:gd name="connsiteX1465" fmla="*/ 4947447 w 6642393"/>
              <a:gd name="connsiteY1465" fmla="*/ 3656614 h 4695128"/>
              <a:gd name="connsiteX1466" fmla="*/ 4968691 w 6642393"/>
              <a:gd name="connsiteY1466" fmla="*/ 3641028 h 4695128"/>
              <a:gd name="connsiteX1467" fmla="*/ 4990748 w 6642393"/>
              <a:gd name="connsiteY1467" fmla="*/ 3624720 h 4695128"/>
              <a:gd name="connsiteX1468" fmla="*/ 4990633 w 6642393"/>
              <a:gd name="connsiteY1468" fmla="*/ 3611756 h 4695128"/>
              <a:gd name="connsiteX1469" fmla="*/ 5006357 w 6642393"/>
              <a:gd name="connsiteY1469" fmla="*/ 3616257 h 4695128"/>
              <a:gd name="connsiteX1470" fmla="*/ 5039076 w 6642393"/>
              <a:gd name="connsiteY1470" fmla="*/ 3598689 h 4695128"/>
              <a:gd name="connsiteX1471" fmla="*/ 5051903 w 6642393"/>
              <a:gd name="connsiteY1471" fmla="*/ 3593971 h 4695128"/>
              <a:gd name="connsiteX1472" fmla="*/ 5108294 w 6642393"/>
              <a:gd name="connsiteY1472" fmla="*/ 3567103 h 4695128"/>
              <a:gd name="connsiteX1473" fmla="*/ 5109371 w 6642393"/>
              <a:gd name="connsiteY1473" fmla="*/ 3565454 h 4695128"/>
              <a:gd name="connsiteX1474" fmla="*/ 5107252 w 6642393"/>
              <a:gd name="connsiteY1474" fmla="*/ 3563553 h 4695128"/>
              <a:gd name="connsiteX1475" fmla="*/ 5017958 w 6642393"/>
              <a:gd name="connsiteY1475" fmla="*/ 3605663 h 4695128"/>
              <a:gd name="connsiteX1476" fmla="*/ 5010732 w 6642393"/>
              <a:gd name="connsiteY1476" fmla="*/ 3603533 h 4695128"/>
              <a:gd name="connsiteX1477" fmla="*/ 5008430 w 6642393"/>
              <a:gd name="connsiteY1477" fmla="*/ 3597841 h 4695128"/>
              <a:gd name="connsiteX1478" fmla="*/ 5010171 w 6642393"/>
              <a:gd name="connsiteY1478" fmla="*/ 3592619 h 4695128"/>
              <a:gd name="connsiteX1479" fmla="*/ 5018085 w 6642393"/>
              <a:gd name="connsiteY1479" fmla="*/ 3588714 h 4695128"/>
              <a:gd name="connsiteX1480" fmla="*/ 5056300 w 6642393"/>
              <a:gd name="connsiteY1480" fmla="*/ 3576838 h 4695128"/>
              <a:gd name="connsiteX1481" fmla="*/ 5050151 w 6642393"/>
              <a:gd name="connsiteY1481" fmla="*/ 3569886 h 4695128"/>
              <a:gd name="connsiteX1482" fmla="*/ 5057892 w 6642393"/>
              <a:gd name="connsiteY1482" fmla="*/ 3557587 h 4695128"/>
              <a:gd name="connsiteX1483" fmla="*/ 5061534 w 6642393"/>
              <a:gd name="connsiteY1483" fmla="*/ 3556773 h 4695128"/>
              <a:gd name="connsiteX1484" fmla="*/ 5078289 w 6642393"/>
              <a:gd name="connsiteY1484" fmla="*/ 3563370 h 4695128"/>
              <a:gd name="connsiteX1485" fmla="*/ 5085996 w 6642393"/>
              <a:gd name="connsiteY1485" fmla="*/ 3556281 h 4695128"/>
              <a:gd name="connsiteX1486" fmla="*/ 5114100 w 6642393"/>
              <a:gd name="connsiteY1486" fmla="*/ 3559373 h 4695128"/>
              <a:gd name="connsiteX1487" fmla="*/ 5140315 w 6642393"/>
              <a:gd name="connsiteY1487" fmla="*/ 3553258 h 4695128"/>
              <a:gd name="connsiteX1488" fmla="*/ 5138368 w 6642393"/>
              <a:gd name="connsiteY1488" fmla="*/ 3558686 h 4695128"/>
              <a:gd name="connsiteX1489" fmla="*/ 5105282 w 6642393"/>
              <a:gd name="connsiteY1489" fmla="*/ 3574193 h 4695128"/>
              <a:gd name="connsiteX1490" fmla="*/ 5087554 w 6642393"/>
              <a:gd name="connsiteY1490" fmla="*/ 3579953 h 4695128"/>
              <a:gd name="connsiteX1491" fmla="*/ 5053186 w 6642393"/>
              <a:gd name="connsiteY1491" fmla="*/ 3597303 h 4695128"/>
              <a:gd name="connsiteX1492" fmla="*/ 5044642 w 6642393"/>
              <a:gd name="connsiteY1492" fmla="*/ 3600395 h 4695128"/>
              <a:gd name="connsiteX1493" fmla="*/ 5022791 w 6642393"/>
              <a:gd name="connsiteY1493" fmla="*/ 3614688 h 4695128"/>
              <a:gd name="connsiteX1494" fmla="*/ 4995649 w 6642393"/>
              <a:gd name="connsiteY1494" fmla="*/ 3628110 h 4695128"/>
              <a:gd name="connsiteX1495" fmla="*/ 4971634 w 6642393"/>
              <a:gd name="connsiteY1495" fmla="*/ 3644601 h 4695128"/>
              <a:gd name="connsiteX1496" fmla="*/ 4971520 w 6642393"/>
              <a:gd name="connsiteY1496" fmla="*/ 3644681 h 4695128"/>
              <a:gd name="connsiteX1497" fmla="*/ 4968221 w 6642393"/>
              <a:gd name="connsiteY1497" fmla="*/ 3646937 h 4695128"/>
              <a:gd name="connsiteX1498" fmla="*/ 4919755 w 6642393"/>
              <a:gd name="connsiteY1498" fmla="*/ 3684237 h 4695128"/>
              <a:gd name="connsiteX1499" fmla="*/ 4892865 w 6642393"/>
              <a:gd name="connsiteY1499" fmla="*/ 3708699 h 4695128"/>
              <a:gd name="connsiteX1500" fmla="*/ 4853928 w 6642393"/>
              <a:gd name="connsiteY1500" fmla="*/ 3741201 h 4695128"/>
              <a:gd name="connsiteX1501" fmla="*/ 4795773 w 6642393"/>
              <a:gd name="connsiteY1501" fmla="*/ 3793171 h 4695128"/>
              <a:gd name="connsiteX1502" fmla="*/ 4793425 w 6642393"/>
              <a:gd name="connsiteY1502" fmla="*/ 3793137 h 4695128"/>
              <a:gd name="connsiteX1503" fmla="*/ 4793609 w 6642393"/>
              <a:gd name="connsiteY1503" fmla="*/ 3795049 h 4695128"/>
              <a:gd name="connsiteX1504" fmla="*/ 4635350 w 6642393"/>
              <a:gd name="connsiteY1504" fmla="*/ 3950273 h 4695128"/>
              <a:gd name="connsiteX1505" fmla="*/ 4611449 w 6642393"/>
              <a:gd name="connsiteY1505" fmla="*/ 3974632 h 4695128"/>
              <a:gd name="connsiteX1506" fmla="*/ 4609525 w 6642393"/>
              <a:gd name="connsiteY1506" fmla="*/ 3974208 h 4695128"/>
              <a:gd name="connsiteX1507" fmla="*/ 4609708 w 6642393"/>
              <a:gd name="connsiteY1507" fmla="*/ 3976293 h 4695128"/>
              <a:gd name="connsiteX1508" fmla="*/ 4597363 w 6642393"/>
              <a:gd name="connsiteY1508" fmla="*/ 3986817 h 4695128"/>
              <a:gd name="connsiteX1509" fmla="*/ 4582406 w 6642393"/>
              <a:gd name="connsiteY1509" fmla="*/ 4001488 h 4695128"/>
              <a:gd name="connsiteX1510" fmla="*/ 4565502 w 6642393"/>
              <a:gd name="connsiteY1510" fmla="*/ 4014658 h 4695128"/>
              <a:gd name="connsiteX1511" fmla="*/ 4533127 w 6642393"/>
              <a:gd name="connsiteY1511" fmla="*/ 4046862 h 4695128"/>
              <a:gd name="connsiteX1512" fmla="*/ 4504233 w 6642393"/>
              <a:gd name="connsiteY1512" fmla="*/ 4073248 h 4695128"/>
              <a:gd name="connsiteX1513" fmla="*/ 4488062 w 6642393"/>
              <a:gd name="connsiteY1513" fmla="*/ 4092888 h 4695128"/>
              <a:gd name="connsiteX1514" fmla="*/ 4477182 w 6642393"/>
              <a:gd name="connsiteY1514" fmla="*/ 4103848 h 4695128"/>
              <a:gd name="connsiteX1515" fmla="*/ 4470597 w 6642393"/>
              <a:gd name="connsiteY1515" fmla="*/ 4114407 h 4695128"/>
              <a:gd name="connsiteX1516" fmla="*/ 4405972 w 6642393"/>
              <a:gd name="connsiteY1516" fmla="*/ 4183350 h 4695128"/>
              <a:gd name="connsiteX1517" fmla="*/ 4402102 w 6642393"/>
              <a:gd name="connsiteY1517" fmla="*/ 4184335 h 4695128"/>
              <a:gd name="connsiteX1518" fmla="*/ 4402491 w 6642393"/>
              <a:gd name="connsiteY1518" fmla="*/ 4186018 h 4695128"/>
              <a:gd name="connsiteX1519" fmla="*/ 4396398 w 6642393"/>
              <a:gd name="connsiteY1519" fmla="*/ 4192408 h 4695128"/>
              <a:gd name="connsiteX1520" fmla="*/ 4393398 w 6642393"/>
              <a:gd name="connsiteY1520" fmla="*/ 4190473 h 4695128"/>
              <a:gd name="connsiteX1521" fmla="*/ 4378888 w 6642393"/>
              <a:gd name="connsiteY1521" fmla="*/ 4196944 h 4695128"/>
              <a:gd name="connsiteX1522" fmla="*/ 4366050 w 6642393"/>
              <a:gd name="connsiteY1522" fmla="*/ 4206151 h 4695128"/>
              <a:gd name="connsiteX1523" fmla="*/ 4363782 w 6642393"/>
              <a:gd name="connsiteY1523" fmla="*/ 4200471 h 4695128"/>
              <a:gd name="connsiteX1524" fmla="*/ 4360163 w 6642393"/>
              <a:gd name="connsiteY1524" fmla="*/ 4199154 h 4695128"/>
              <a:gd name="connsiteX1525" fmla="*/ 4333502 w 6642393"/>
              <a:gd name="connsiteY1525" fmla="*/ 4199360 h 4695128"/>
              <a:gd name="connsiteX1526" fmla="*/ 4331464 w 6642393"/>
              <a:gd name="connsiteY1526" fmla="*/ 4205808 h 4695128"/>
              <a:gd name="connsiteX1527" fmla="*/ 4317996 w 6642393"/>
              <a:gd name="connsiteY1527" fmla="*/ 4202029 h 4695128"/>
              <a:gd name="connsiteX1528" fmla="*/ 4300818 w 6642393"/>
              <a:gd name="connsiteY1528" fmla="*/ 4212839 h 4695128"/>
              <a:gd name="connsiteX1529" fmla="*/ 4300554 w 6642393"/>
              <a:gd name="connsiteY1529" fmla="*/ 4216390 h 4695128"/>
              <a:gd name="connsiteX1530" fmla="*/ 4295195 w 6642393"/>
              <a:gd name="connsiteY1530" fmla="*/ 4215256 h 4695128"/>
              <a:gd name="connsiteX1531" fmla="*/ 4293019 w 6642393"/>
              <a:gd name="connsiteY1531" fmla="*/ 4216676 h 4695128"/>
              <a:gd name="connsiteX1532" fmla="*/ 4294496 w 6642393"/>
              <a:gd name="connsiteY1532" fmla="*/ 4219207 h 4695128"/>
              <a:gd name="connsiteX1533" fmla="*/ 4291908 w 6642393"/>
              <a:gd name="connsiteY1533" fmla="*/ 4220020 h 4695128"/>
              <a:gd name="connsiteX1534" fmla="*/ 4287418 w 6642393"/>
              <a:gd name="connsiteY1534" fmla="*/ 4217844 h 4695128"/>
              <a:gd name="connsiteX1535" fmla="*/ 4283914 w 6642393"/>
              <a:gd name="connsiteY1535" fmla="*/ 4220936 h 4695128"/>
              <a:gd name="connsiteX1536" fmla="*/ 4286010 w 6642393"/>
              <a:gd name="connsiteY1536" fmla="*/ 4223673 h 4695128"/>
              <a:gd name="connsiteX1537" fmla="*/ 4291152 w 6642393"/>
              <a:gd name="connsiteY1537" fmla="*/ 4224807 h 4695128"/>
              <a:gd name="connsiteX1538" fmla="*/ 4290442 w 6642393"/>
              <a:gd name="connsiteY1538" fmla="*/ 4228964 h 4695128"/>
              <a:gd name="connsiteX1539" fmla="*/ 4292961 w 6642393"/>
              <a:gd name="connsiteY1539" fmla="*/ 4231930 h 4695128"/>
              <a:gd name="connsiteX1540" fmla="*/ 4293145 w 6642393"/>
              <a:gd name="connsiteY1540" fmla="*/ 4234244 h 4695128"/>
              <a:gd name="connsiteX1541" fmla="*/ 4281853 w 6642393"/>
              <a:gd name="connsiteY1541" fmla="*/ 4240737 h 4695128"/>
              <a:gd name="connsiteX1542" fmla="*/ 4286720 w 6642393"/>
              <a:gd name="connsiteY1542" fmla="*/ 4245227 h 4695128"/>
              <a:gd name="connsiteX1543" fmla="*/ 4289537 w 6642393"/>
              <a:gd name="connsiteY1543" fmla="*/ 4243394 h 4695128"/>
              <a:gd name="connsiteX1544" fmla="*/ 4289285 w 6642393"/>
              <a:gd name="connsiteY1544" fmla="*/ 4246921 h 4695128"/>
              <a:gd name="connsiteX1545" fmla="*/ 4284052 w 6642393"/>
              <a:gd name="connsiteY1545" fmla="*/ 4250403 h 4695128"/>
              <a:gd name="connsiteX1546" fmla="*/ 4275039 w 6642393"/>
              <a:gd name="connsiteY1546" fmla="*/ 4250048 h 4695128"/>
              <a:gd name="connsiteX1547" fmla="*/ 4269553 w 6642393"/>
              <a:gd name="connsiteY1547" fmla="*/ 4243887 h 4695128"/>
              <a:gd name="connsiteX1548" fmla="*/ 4264457 w 6642393"/>
              <a:gd name="connsiteY1548" fmla="*/ 4251113 h 4695128"/>
              <a:gd name="connsiteX1549" fmla="*/ 4261880 w 6642393"/>
              <a:gd name="connsiteY1549" fmla="*/ 4251903 h 4695128"/>
              <a:gd name="connsiteX1550" fmla="*/ 4245652 w 6642393"/>
              <a:gd name="connsiteY1550" fmla="*/ 4244711 h 4695128"/>
              <a:gd name="connsiteX1551" fmla="*/ 4244885 w 6642393"/>
              <a:gd name="connsiteY1551" fmla="*/ 4240096 h 4695128"/>
              <a:gd name="connsiteX1552" fmla="*/ 4240590 w 6642393"/>
              <a:gd name="connsiteY1552" fmla="*/ 4240657 h 4695128"/>
              <a:gd name="connsiteX1553" fmla="*/ 4240659 w 6642393"/>
              <a:gd name="connsiteY1553" fmla="*/ 4247986 h 4695128"/>
              <a:gd name="connsiteX1554" fmla="*/ 4235815 w 6642393"/>
              <a:gd name="connsiteY1554" fmla="*/ 4255007 h 4695128"/>
              <a:gd name="connsiteX1555" fmla="*/ 4231726 w 6642393"/>
              <a:gd name="connsiteY1555" fmla="*/ 4254732 h 4695128"/>
              <a:gd name="connsiteX1556" fmla="*/ 4225405 w 6642393"/>
              <a:gd name="connsiteY1556" fmla="*/ 4258591 h 4695128"/>
              <a:gd name="connsiteX1557" fmla="*/ 4224294 w 6642393"/>
              <a:gd name="connsiteY1557" fmla="*/ 4261512 h 4695128"/>
              <a:gd name="connsiteX1558" fmla="*/ 4194174 w 6642393"/>
              <a:gd name="connsiteY1558" fmla="*/ 4261386 h 4695128"/>
              <a:gd name="connsiteX1559" fmla="*/ 4193590 w 6642393"/>
              <a:gd name="connsiteY1559" fmla="*/ 4256965 h 4695128"/>
              <a:gd name="connsiteX1560" fmla="*/ 4200267 w 6642393"/>
              <a:gd name="connsiteY1560" fmla="*/ 4257938 h 4695128"/>
              <a:gd name="connsiteX1561" fmla="*/ 4204836 w 6642393"/>
              <a:gd name="connsiteY1561" fmla="*/ 4255087 h 4695128"/>
              <a:gd name="connsiteX1562" fmla="*/ 4206428 w 6642393"/>
              <a:gd name="connsiteY1562" fmla="*/ 4250082 h 4695128"/>
              <a:gd name="connsiteX1563" fmla="*/ 4202901 w 6642393"/>
              <a:gd name="connsiteY1563" fmla="*/ 4243119 h 4695128"/>
              <a:gd name="connsiteX1564" fmla="*/ 4182939 w 6642393"/>
              <a:gd name="connsiteY1564" fmla="*/ 4230396 h 4695128"/>
              <a:gd name="connsiteX1565" fmla="*/ 4180924 w 6642393"/>
              <a:gd name="connsiteY1565" fmla="*/ 4233316 h 4695128"/>
              <a:gd name="connsiteX1566" fmla="*/ 4190544 w 6642393"/>
              <a:gd name="connsiteY1566" fmla="*/ 4236614 h 4695128"/>
              <a:gd name="connsiteX1567" fmla="*/ 4193143 w 6642393"/>
              <a:gd name="connsiteY1567" fmla="*/ 4246509 h 4695128"/>
              <a:gd name="connsiteX1568" fmla="*/ 4197805 w 6642393"/>
              <a:gd name="connsiteY1568" fmla="*/ 4250575 h 4695128"/>
              <a:gd name="connsiteX1569" fmla="*/ 4158867 w 6642393"/>
              <a:gd name="connsiteY1569" fmla="*/ 4273685 h 4695128"/>
              <a:gd name="connsiteX1570" fmla="*/ 4154584 w 6642393"/>
              <a:gd name="connsiteY1570" fmla="*/ 4272368 h 4695128"/>
              <a:gd name="connsiteX1571" fmla="*/ 4154904 w 6642393"/>
              <a:gd name="connsiteY1571" fmla="*/ 4268177 h 4695128"/>
              <a:gd name="connsiteX1572" fmla="*/ 4151480 w 6642393"/>
              <a:gd name="connsiteY1572" fmla="*/ 4266448 h 4695128"/>
              <a:gd name="connsiteX1573" fmla="*/ 4149820 w 6642393"/>
              <a:gd name="connsiteY1573" fmla="*/ 4274143 h 4695128"/>
              <a:gd name="connsiteX1574" fmla="*/ 4142834 w 6642393"/>
              <a:gd name="connsiteY1574" fmla="*/ 4280511 h 4695128"/>
              <a:gd name="connsiteX1575" fmla="*/ 4140268 w 6642393"/>
              <a:gd name="connsiteY1575" fmla="*/ 4278782 h 4695128"/>
              <a:gd name="connsiteX1576" fmla="*/ 4140120 w 6642393"/>
              <a:gd name="connsiteY1576" fmla="*/ 4276686 h 4695128"/>
              <a:gd name="connsiteX1577" fmla="*/ 4142971 w 6642393"/>
              <a:gd name="connsiteY1577" fmla="*/ 4273181 h 4695128"/>
              <a:gd name="connsiteX1578" fmla="*/ 4141299 w 6642393"/>
              <a:gd name="connsiteY1578" fmla="*/ 4270009 h 4695128"/>
              <a:gd name="connsiteX1579" fmla="*/ 4137772 w 6642393"/>
              <a:gd name="connsiteY1579" fmla="*/ 4274544 h 4695128"/>
              <a:gd name="connsiteX1580" fmla="*/ 4135653 w 6642393"/>
              <a:gd name="connsiteY1580" fmla="*/ 4273685 h 4695128"/>
              <a:gd name="connsiteX1581" fmla="*/ 4134210 w 6642393"/>
              <a:gd name="connsiteY1581" fmla="*/ 4269036 h 4695128"/>
              <a:gd name="connsiteX1582" fmla="*/ 4125678 w 6642393"/>
              <a:gd name="connsiteY1582" fmla="*/ 4265531 h 4695128"/>
              <a:gd name="connsiteX1583" fmla="*/ 4122597 w 6642393"/>
              <a:gd name="connsiteY1583" fmla="*/ 4270284 h 4695128"/>
              <a:gd name="connsiteX1584" fmla="*/ 4101640 w 6642393"/>
              <a:gd name="connsiteY1584" fmla="*/ 4273857 h 4695128"/>
              <a:gd name="connsiteX1585" fmla="*/ 4096349 w 6642393"/>
              <a:gd name="connsiteY1585" fmla="*/ 4280018 h 4695128"/>
              <a:gd name="connsiteX1586" fmla="*/ 4083270 w 6642393"/>
              <a:gd name="connsiteY1586" fmla="*/ 4277888 h 4695128"/>
              <a:gd name="connsiteX1587" fmla="*/ 4086592 w 6642393"/>
              <a:gd name="connsiteY1587" fmla="*/ 4273548 h 4695128"/>
              <a:gd name="connsiteX1588" fmla="*/ 4085985 w 6642393"/>
              <a:gd name="connsiteY1588" fmla="*/ 4271441 h 4695128"/>
              <a:gd name="connsiteX1589" fmla="*/ 4083648 w 6642393"/>
              <a:gd name="connsiteY1589" fmla="*/ 4270147 h 4695128"/>
              <a:gd name="connsiteX1590" fmla="*/ 4079926 w 6642393"/>
              <a:gd name="connsiteY1590" fmla="*/ 4273857 h 4695128"/>
              <a:gd name="connsiteX1591" fmla="*/ 4075872 w 6642393"/>
              <a:gd name="connsiteY1591" fmla="*/ 4271670 h 4695128"/>
              <a:gd name="connsiteX1592" fmla="*/ 4071429 w 6642393"/>
              <a:gd name="connsiteY1592" fmla="*/ 4278266 h 4695128"/>
              <a:gd name="connsiteX1593" fmla="*/ 4068863 w 6642393"/>
              <a:gd name="connsiteY1593" fmla="*/ 4278850 h 4695128"/>
              <a:gd name="connsiteX1594" fmla="*/ 4067489 w 6642393"/>
              <a:gd name="connsiteY1594" fmla="*/ 4282172 h 4695128"/>
              <a:gd name="connsiteX1595" fmla="*/ 4034633 w 6642393"/>
              <a:gd name="connsiteY1595" fmla="*/ 4285012 h 4695128"/>
              <a:gd name="connsiteX1596" fmla="*/ 4012804 w 6642393"/>
              <a:gd name="connsiteY1596" fmla="*/ 4303656 h 4695128"/>
              <a:gd name="connsiteX1597" fmla="*/ 3996394 w 6642393"/>
              <a:gd name="connsiteY1597" fmla="*/ 4304778 h 4695128"/>
              <a:gd name="connsiteX1598" fmla="*/ 3995764 w 6642393"/>
              <a:gd name="connsiteY1598" fmla="*/ 4294299 h 4695128"/>
              <a:gd name="connsiteX1599" fmla="*/ 3987839 w 6642393"/>
              <a:gd name="connsiteY1599" fmla="*/ 4273640 h 4695128"/>
              <a:gd name="connsiteX1600" fmla="*/ 3976066 w 6642393"/>
              <a:gd name="connsiteY1600" fmla="*/ 4271280 h 4695128"/>
              <a:gd name="connsiteX1601" fmla="*/ 3967224 w 6642393"/>
              <a:gd name="connsiteY1601" fmla="*/ 4261890 h 4695128"/>
              <a:gd name="connsiteX1602" fmla="*/ 3964602 w 6642393"/>
              <a:gd name="connsiteY1602" fmla="*/ 4263103 h 4695128"/>
              <a:gd name="connsiteX1603" fmla="*/ 3961132 w 6642393"/>
              <a:gd name="connsiteY1603" fmla="*/ 4274945 h 4695128"/>
              <a:gd name="connsiteX1604" fmla="*/ 3941480 w 6642393"/>
              <a:gd name="connsiteY1604" fmla="*/ 4277671 h 4695128"/>
              <a:gd name="connsiteX1605" fmla="*/ 3917441 w 6642393"/>
              <a:gd name="connsiteY1605" fmla="*/ 4275667 h 4695128"/>
              <a:gd name="connsiteX1606" fmla="*/ 3900481 w 6642393"/>
              <a:gd name="connsiteY1606" fmla="*/ 4283248 h 4695128"/>
              <a:gd name="connsiteX1607" fmla="*/ 3893174 w 6642393"/>
              <a:gd name="connsiteY1607" fmla="*/ 4282458 h 4695128"/>
              <a:gd name="connsiteX1608" fmla="*/ 3891743 w 6642393"/>
              <a:gd name="connsiteY1608" fmla="*/ 4279492 h 4695128"/>
              <a:gd name="connsiteX1609" fmla="*/ 3893174 w 6642393"/>
              <a:gd name="connsiteY1609" fmla="*/ 4273250 h 4695128"/>
              <a:gd name="connsiteX1610" fmla="*/ 3890655 w 6642393"/>
              <a:gd name="connsiteY1610" fmla="*/ 4271796 h 4695128"/>
              <a:gd name="connsiteX1611" fmla="*/ 3879592 w 6642393"/>
              <a:gd name="connsiteY1611" fmla="*/ 4274613 h 4695128"/>
              <a:gd name="connsiteX1612" fmla="*/ 3881230 w 6642393"/>
              <a:gd name="connsiteY1612" fmla="*/ 4278427 h 4695128"/>
              <a:gd name="connsiteX1613" fmla="*/ 3878813 w 6642393"/>
              <a:gd name="connsiteY1613" fmla="*/ 4280660 h 4695128"/>
              <a:gd name="connsiteX1614" fmla="*/ 3870453 w 6642393"/>
              <a:gd name="connsiteY1614" fmla="*/ 4279641 h 4695128"/>
              <a:gd name="connsiteX1615" fmla="*/ 3868689 w 6642393"/>
              <a:gd name="connsiteY1615" fmla="*/ 4281072 h 4695128"/>
              <a:gd name="connsiteX1616" fmla="*/ 3871632 w 6642393"/>
              <a:gd name="connsiteY1616" fmla="*/ 4284267 h 4695128"/>
              <a:gd name="connsiteX1617" fmla="*/ 3874633 w 6642393"/>
              <a:gd name="connsiteY1617" fmla="*/ 4284771 h 4695128"/>
              <a:gd name="connsiteX1618" fmla="*/ 3879855 w 6642393"/>
              <a:gd name="connsiteY1618" fmla="*/ 4282790 h 4695128"/>
              <a:gd name="connsiteX1619" fmla="*/ 3882787 w 6642393"/>
              <a:gd name="connsiteY1619" fmla="*/ 4286420 h 4695128"/>
              <a:gd name="connsiteX1620" fmla="*/ 3874610 w 6642393"/>
              <a:gd name="connsiteY1620" fmla="*/ 4294815 h 4695128"/>
              <a:gd name="connsiteX1621" fmla="*/ 3869205 w 6642393"/>
              <a:gd name="connsiteY1621" fmla="*/ 4305981 h 4695128"/>
              <a:gd name="connsiteX1622" fmla="*/ 3862253 w 6642393"/>
              <a:gd name="connsiteY1622" fmla="*/ 4308145 h 4695128"/>
              <a:gd name="connsiteX1623" fmla="*/ 3861348 w 6642393"/>
              <a:gd name="connsiteY1623" fmla="*/ 4310195 h 4695128"/>
              <a:gd name="connsiteX1624" fmla="*/ 3862161 w 6642393"/>
              <a:gd name="connsiteY1624" fmla="*/ 4311696 h 4695128"/>
              <a:gd name="connsiteX1625" fmla="*/ 3867739 w 6642393"/>
              <a:gd name="connsiteY1625" fmla="*/ 4313700 h 4695128"/>
              <a:gd name="connsiteX1626" fmla="*/ 3867326 w 6642393"/>
              <a:gd name="connsiteY1626" fmla="*/ 4321636 h 4695128"/>
              <a:gd name="connsiteX1627" fmla="*/ 3864418 w 6642393"/>
              <a:gd name="connsiteY1627" fmla="*/ 4325747 h 4695128"/>
              <a:gd name="connsiteX1628" fmla="*/ 3857603 w 6642393"/>
              <a:gd name="connsiteY1628" fmla="*/ 4313677 h 4695128"/>
              <a:gd name="connsiteX1629" fmla="*/ 3855061 w 6642393"/>
              <a:gd name="connsiteY1629" fmla="*/ 4311524 h 4695128"/>
              <a:gd name="connsiteX1630" fmla="*/ 3853527 w 6642393"/>
              <a:gd name="connsiteY1630" fmla="*/ 4312738 h 4695128"/>
              <a:gd name="connsiteX1631" fmla="*/ 3846976 w 6642393"/>
              <a:gd name="connsiteY1631" fmla="*/ 4335196 h 4695128"/>
              <a:gd name="connsiteX1632" fmla="*/ 3848465 w 6642393"/>
              <a:gd name="connsiteY1632" fmla="*/ 4335860 h 4695128"/>
              <a:gd name="connsiteX1633" fmla="*/ 3854030 w 6642393"/>
              <a:gd name="connsiteY1633" fmla="*/ 4328244 h 4695128"/>
              <a:gd name="connsiteX1634" fmla="*/ 3860890 w 6642393"/>
              <a:gd name="connsiteY1634" fmla="*/ 4338448 h 4695128"/>
              <a:gd name="connsiteX1635" fmla="*/ 3863937 w 6642393"/>
              <a:gd name="connsiteY1635" fmla="*/ 4346464 h 4695128"/>
              <a:gd name="connsiteX1636" fmla="*/ 3881642 w 6642393"/>
              <a:gd name="connsiteY1636" fmla="*/ 4380970 h 4695128"/>
              <a:gd name="connsiteX1637" fmla="*/ 3904672 w 6642393"/>
              <a:gd name="connsiteY1637" fmla="*/ 4381886 h 4695128"/>
              <a:gd name="connsiteX1638" fmla="*/ 3908119 w 6642393"/>
              <a:gd name="connsiteY1638" fmla="*/ 4382596 h 4695128"/>
              <a:gd name="connsiteX1639" fmla="*/ 3907455 w 6642393"/>
              <a:gd name="connsiteY1639" fmla="*/ 4401424 h 4695128"/>
              <a:gd name="connsiteX1640" fmla="*/ 3915174 w 6642393"/>
              <a:gd name="connsiteY1640" fmla="*/ 4431726 h 4695128"/>
              <a:gd name="connsiteX1641" fmla="*/ 3929432 w 6642393"/>
              <a:gd name="connsiteY1641" fmla="*/ 4448974 h 4695128"/>
              <a:gd name="connsiteX1642" fmla="*/ 3926569 w 6642393"/>
              <a:gd name="connsiteY1642" fmla="*/ 4452249 h 4695128"/>
              <a:gd name="connsiteX1643" fmla="*/ 3927039 w 6642393"/>
              <a:gd name="connsiteY1643" fmla="*/ 4469428 h 4695128"/>
              <a:gd name="connsiteX1644" fmla="*/ 3930623 w 6642393"/>
              <a:gd name="connsiteY1644" fmla="*/ 4473459 h 4695128"/>
              <a:gd name="connsiteX1645" fmla="*/ 3940564 w 6642393"/>
              <a:gd name="connsiteY1645" fmla="*/ 4472222 h 4695128"/>
              <a:gd name="connsiteX1646" fmla="*/ 3947046 w 6642393"/>
              <a:gd name="connsiteY1646" fmla="*/ 4473207 h 4695128"/>
              <a:gd name="connsiteX1647" fmla="*/ 3973008 w 6642393"/>
              <a:gd name="connsiteY1647" fmla="*/ 4440075 h 4695128"/>
              <a:gd name="connsiteX1648" fmla="*/ 4000745 w 6642393"/>
              <a:gd name="connsiteY1648" fmla="*/ 4424546 h 4695128"/>
              <a:gd name="connsiteX1649" fmla="*/ 4015633 w 6642393"/>
              <a:gd name="connsiteY1649" fmla="*/ 4423813 h 4695128"/>
              <a:gd name="connsiteX1650" fmla="*/ 4023902 w 6642393"/>
              <a:gd name="connsiteY1650" fmla="*/ 4379000 h 4695128"/>
              <a:gd name="connsiteX1651" fmla="*/ 4030922 w 6642393"/>
              <a:gd name="connsiteY1651" fmla="*/ 4373698 h 4695128"/>
              <a:gd name="connsiteX1652" fmla="*/ 4033293 w 6642393"/>
              <a:gd name="connsiteY1652" fmla="*/ 4363093 h 4695128"/>
              <a:gd name="connsiteX1653" fmla="*/ 4036385 w 6642393"/>
              <a:gd name="connsiteY1653" fmla="*/ 4360001 h 4695128"/>
              <a:gd name="connsiteX1654" fmla="*/ 4053815 w 6642393"/>
              <a:gd name="connsiteY1654" fmla="*/ 4359749 h 4695128"/>
              <a:gd name="connsiteX1655" fmla="*/ 4063893 w 6642393"/>
              <a:gd name="connsiteY1655" fmla="*/ 4371854 h 4695128"/>
              <a:gd name="connsiteX1656" fmla="*/ 4057514 w 6642393"/>
              <a:gd name="connsiteY1656" fmla="*/ 4393121 h 4695128"/>
              <a:gd name="connsiteX1657" fmla="*/ 4061889 w 6642393"/>
              <a:gd name="connsiteY1657" fmla="*/ 4417022 h 4695128"/>
              <a:gd name="connsiteX1658" fmla="*/ 4058888 w 6642393"/>
              <a:gd name="connsiteY1658" fmla="*/ 4447703 h 4695128"/>
              <a:gd name="connsiteX1659" fmla="*/ 4074360 w 6642393"/>
              <a:gd name="connsiteY1659" fmla="*/ 4482105 h 4695128"/>
              <a:gd name="connsiteX1660" fmla="*/ 4072356 w 6642393"/>
              <a:gd name="connsiteY1660" fmla="*/ 4485002 h 4695128"/>
              <a:gd name="connsiteX1661" fmla="*/ 4065622 w 6642393"/>
              <a:gd name="connsiteY1661" fmla="*/ 4487190 h 4695128"/>
              <a:gd name="connsiteX1662" fmla="*/ 4060263 w 6642393"/>
              <a:gd name="connsiteY1662" fmla="*/ 4484980 h 4695128"/>
              <a:gd name="connsiteX1663" fmla="*/ 4034701 w 6642393"/>
              <a:gd name="connsiteY1663" fmla="*/ 4540958 h 4695128"/>
              <a:gd name="connsiteX1664" fmla="*/ 4038332 w 6642393"/>
              <a:gd name="connsiteY1664" fmla="*/ 4574708 h 4695128"/>
              <a:gd name="connsiteX1665" fmla="*/ 4041034 w 6642393"/>
              <a:gd name="connsiteY1665" fmla="*/ 4579140 h 4695128"/>
              <a:gd name="connsiteX1666" fmla="*/ 4043634 w 6642393"/>
              <a:gd name="connsiteY1666" fmla="*/ 4578991 h 4695128"/>
              <a:gd name="connsiteX1667" fmla="*/ 4044046 w 6642393"/>
              <a:gd name="connsiteY1667" fmla="*/ 4580240 h 4695128"/>
              <a:gd name="connsiteX1668" fmla="*/ 4059965 w 6642393"/>
              <a:gd name="connsiteY1668" fmla="*/ 4583286 h 4695128"/>
              <a:gd name="connsiteX1669" fmla="*/ 4062507 w 6642393"/>
              <a:gd name="connsiteY1669" fmla="*/ 4586481 h 4695128"/>
              <a:gd name="connsiteX1670" fmla="*/ 4059026 w 6642393"/>
              <a:gd name="connsiteY1670" fmla="*/ 4587042 h 4695128"/>
              <a:gd name="connsiteX1671" fmla="*/ 4057400 w 6642393"/>
              <a:gd name="connsiteY1671" fmla="*/ 4592448 h 4695128"/>
              <a:gd name="connsiteX1672" fmla="*/ 4054330 w 6642393"/>
              <a:gd name="connsiteY1672" fmla="*/ 4593845 h 4695128"/>
              <a:gd name="connsiteX1673" fmla="*/ 4053208 w 6642393"/>
              <a:gd name="connsiteY1673" fmla="*/ 4595929 h 4695128"/>
              <a:gd name="connsiteX1674" fmla="*/ 4054056 w 6642393"/>
              <a:gd name="connsiteY1674" fmla="*/ 4598036 h 4695128"/>
              <a:gd name="connsiteX1675" fmla="*/ 4056232 w 6642393"/>
              <a:gd name="connsiteY1675" fmla="*/ 4597647 h 4695128"/>
              <a:gd name="connsiteX1676" fmla="*/ 4064065 w 6642393"/>
              <a:gd name="connsiteY1676" fmla="*/ 4605114 h 4695128"/>
              <a:gd name="connsiteX1677" fmla="*/ 4061992 w 6642393"/>
              <a:gd name="connsiteY1677" fmla="*/ 4610325 h 4695128"/>
              <a:gd name="connsiteX1678" fmla="*/ 4067764 w 6642393"/>
              <a:gd name="connsiteY1678" fmla="*/ 4614207 h 4695128"/>
              <a:gd name="connsiteX1679" fmla="*/ 4068337 w 6642393"/>
              <a:gd name="connsiteY1679" fmla="*/ 4617356 h 4695128"/>
              <a:gd name="connsiteX1680" fmla="*/ 4065863 w 6642393"/>
              <a:gd name="connsiteY1680" fmla="*/ 4622132 h 4695128"/>
              <a:gd name="connsiteX1681" fmla="*/ 4049647 w 6642393"/>
              <a:gd name="connsiteY1681" fmla="*/ 4611962 h 4695128"/>
              <a:gd name="connsiteX1682" fmla="*/ 4039546 w 6642393"/>
              <a:gd name="connsiteY1682" fmla="*/ 4619727 h 4695128"/>
              <a:gd name="connsiteX1683" fmla="*/ 4028517 w 6642393"/>
              <a:gd name="connsiteY1683" fmla="*/ 4632817 h 4695128"/>
              <a:gd name="connsiteX1684" fmla="*/ 4027864 w 6642393"/>
              <a:gd name="connsiteY1684" fmla="*/ 4639139 h 4695128"/>
              <a:gd name="connsiteX1685" fmla="*/ 4030418 w 6642393"/>
              <a:gd name="connsiteY1685" fmla="*/ 4641898 h 4695128"/>
              <a:gd name="connsiteX1686" fmla="*/ 4037748 w 6642393"/>
              <a:gd name="connsiteY1686" fmla="*/ 4643090 h 4695128"/>
              <a:gd name="connsiteX1687" fmla="*/ 4038561 w 6642393"/>
              <a:gd name="connsiteY1687" fmla="*/ 4645414 h 4695128"/>
              <a:gd name="connsiteX1688" fmla="*/ 4028677 w 6642393"/>
              <a:gd name="connsiteY1688" fmla="*/ 4662570 h 4695128"/>
              <a:gd name="connsiteX1689" fmla="*/ 4028357 w 6642393"/>
              <a:gd name="connsiteY1689" fmla="*/ 4667368 h 4695128"/>
              <a:gd name="connsiteX1690" fmla="*/ 4024589 w 6642393"/>
              <a:gd name="connsiteY1690" fmla="*/ 4672316 h 4695128"/>
              <a:gd name="connsiteX1691" fmla="*/ 4025711 w 6642393"/>
              <a:gd name="connsiteY1691" fmla="*/ 4680080 h 4695128"/>
              <a:gd name="connsiteX1692" fmla="*/ 4024406 w 6642393"/>
              <a:gd name="connsiteY1692" fmla="*/ 4680687 h 4695128"/>
              <a:gd name="connsiteX1693" fmla="*/ 4020146 w 6642393"/>
              <a:gd name="connsiteY1693" fmla="*/ 4677870 h 4695128"/>
              <a:gd name="connsiteX1694" fmla="*/ 4006575 w 6642393"/>
              <a:gd name="connsiteY1694" fmla="*/ 4684925 h 4695128"/>
              <a:gd name="connsiteX1695" fmla="*/ 3996073 w 6642393"/>
              <a:gd name="connsiteY1695" fmla="*/ 4679897 h 4695128"/>
              <a:gd name="connsiteX1696" fmla="*/ 3992511 w 6642393"/>
              <a:gd name="connsiteY1696" fmla="*/ 4684616 h 4695128"/>
              <a:gd name="connsiteX1697" fmla="*/ 3988148 w 6642393"/>
              <a:gd name="connsiteY1697" fmla="*/ 4685578 h 4695128"/>
              <a:gd name="connsiteX1698" fmla="*/ 3965541 w 6642393"/>
              <a:gd name="connsiteY1698" fmla="*/ 4671732 h 4695128"/>
              <a:gd name="connsiteX1699" fmla="*/ 3962941 w 6642393"/>
              <a:gd name="connsiteY1699" fmla="*/ 4662032 h 4695128"/>
              <a:gd name="connsiteX1700" fmla="*/ 3948019 w 6642393"/>
              <a:gd name="connsiteY1700" fmla="*/ 4642059 h 4695128"/>
              <a:gd name="connsiteX1701" fmla="*/ 3949233 w 6642393"/>
              <a:gd name="connsiteY1701" fmla="*/ 4636024 h 4695128"/>
              <a:gd name="connsiteX1702" fmla="*/ 3951879 w 6642393"/>
              <a:gd name="connsiteY1702" fmla="*/ 4633561 h 4695128"/>
              <a:gd name="connsiteX1703" fmla="*/ 3961853 w 6642393"/>
              <a:gd name="connsiteY1703" fmla="*/ 4632325 h 4695128"/>
              <a:gd name="connsiteX1704" fmla="*/ 3964087 w 6642393"/>
              <a:gd name="connsiteY1704" fmla="*/ 4620048 h 4695128"/>
              <a:gd name="connsiteX1705" fmla="*/ 3960033 w 6642393"/>
              <a:gd name="connsiteY1705" fmla="*/ 4617231 h 4695128"/>
              <a:gd name="connsiteX1706" fmla="*/ 3955245 w 6642393"/>
              <a:gd name="connsiteY1706" fmla="*/ 4609180 h 4695128"/>
              <a:gd name="connsiteX1707" fmla="*/ 3949577 w 6642393"/>
              <a:gd name="connsiteY1707" fmla="*/ 4610932 h 4695128"/>
              <a:gd name="connsiteX1708" fmla="*/ 3948340 w 6642393"/>
              <a:gd name="connsiteY1708" fmla="*/ 4607759 h 4695128"/>
              <a:gd name="connsiteX1709" fmla="*/ 3950928 w 6642393"/>
              <a:gd name="connsiteY1709" fmla="*/ 4599468 h 4695128"/>
              <a:gd name="connsiteX1710" fmla="*/ 3948214 w 6642393"/>
              <a:gd name="connsiteY1710" fmla="*/ 4594188 h 4695128"/>
              <a:gd name="connsiteX1711" fmla="*/ 3944125 w 6642393"/>
              <a:gd name="connsiteY1711" fmla="*/ 4593444 h 4695128"/>
              <a:gd name="connsiteX1712" fmla="*/ 3940151 w 6642393"/>
              <a:gd name="connsiteY1712" fmla="*/ 4597326 h 4695128"/>
              <a:gd name="connsiteX1713" fmla="*/ 3937334 w 6642393"/>
              <a:gd name="connsiteY1713" fmla="*/ 4597910 h 4695128"/>
              <a:gd name="connsiteX1714" fmla="*/ 3936487 w 6642393"/>
              <a:gd name="connsiteY1714" fmla="*/ 4596215 h 4695128"/>
              <a:gd name="connsiteX1715" fmla="*/ 3939911 w 6642393"/>
              <a:gd name="connsiteY1715" fmla="*/ 4588554 h 4695128"/>
              <a:gd name="connsiteX1716" fmla="*/ 3938502 w 6642393"/>
              <a:gd name="connsiteY1716" fmla="*/ 4584775 h 4695128"/>
              <a:gd name="connsiteX1717" fmla="*/ 3930108 w 6642393"/>
              <a:gd name="connsiteY1717" fmla="*/ 4582690 h 4695128"/>
              <a:gd name="connsiteX1718" fmla="*/ 3923717 w 6642393"/>
              <a:gd name="connsiteY1718" fmla="*/ 4587993 h 4695128"/>
              <a:gd name="connsiteX1719" fmla="*/ 3923191 w 6642393"/>
              <a:gd name="connsiteY1719" fmla="*/ 4582542 h 4695128"/>
              <a:gd name="connsiteX1720" fmla="*/ 3927233 w 6642393"/>
              <a:gd name="connsiteY1720" fmla="*/ 4576987 h 4695128"/>
              <a:gd name="connsiteX1721" fmla="*/ 3910387 w 6642393"/>
              <a:gd name="connsiteY1721" fmla="*/ 4557598 h 4695128"/>
              <a:gd name="connsiteX1722" fmla="*/ 3907512 w 6642393"/>
              <a:gd name="connsiteY1722" fmla="*/ 4560439 h 4695128"/>
              <a:gd name="connsiteX1723" fmla="*/ 3898958 w 6642393"/>
              <a:gd name="connsiteY1723" fmla="*/ 4556499 h 4695128"/>
              <a:gd name="connsiteX1724" fmla="*/ 3905806 w 6642393"/>
              <a:gd name="connsiteY1724" fmla="*/ 4550155 h 4695128"/>
              <a:gd name="connsiteX1725" fmla="*/ 3909082 w 6642393"/>
              <a:gd name="connsiteY1725" fmla="*/ 4538943 h 4695128"/>
              <a:gd name="connsiteX1726" fmla="*/ 3880267 w 6642393"/>
              <a:gd name="connsiteY1726" fmla="*/ 4478246 h 4695128"/>
              <a:gd name="connsiteX1727" fmla="*/ 3858508 w 6642393"/>
              <a:gd name="connsiteY1727" fmla="*/ 4453199 h 4695128"/>
              <a:gd name="connsiteX1728" fmla="*/ 3850091 w 6642393"/>
              <a:gd name="connsiteY1728" fmla="*/ 4430284 h 4695128"/>
              <a:gd name="connsiteX1729" fmla="*/ 3846793 w 6642393"/>
              <a:gd name="connsiteY1729" fmla="*/ 4424351 h 4695128"/>
              <a:gd name="connsiteX1730" fmla="*/ 3842326 w 6642393"/>
              <a:gd name="connsiteY1730" fmla="*/ 4422164 h 4695128"/>
              <a:gd name="connsiteX1731" fmla="*/ 3832523 w 6642393"/>
              <a:gd name="connsiteY1731" fmla="*/ 4390338 h 4695128"/>
              <a:gd name="connsiteX1732" fmla="*/ 3829488 w 6642393"/>
              <a:gd name="connsiteY1732" fmla="*/ 4390258 h 4695128"/>
              <a:gd name="connsiteX1733" fmla="*/ 3828366 w 6642393"/>
              <a:gd name="connsiteY1733" fmla="*/ 4392342 h 4695128"/>
              <a:gd name="connsiteX1734" fmla="*/ 3830439 w 6642393"/>
              <a:gd name="connsiteY1734" fmla="*/ 4396362 h 4695128"/>
              <a:gd name="connsiteX1735" fmla="*/ 3825102 w 6642393"/>
              <a:gd name="connsiteY1735" fmla="*/ 4412132 h 4695128"/>
              <a:gd name="connsiteX1736" fmla="*/ 3829248 w 6642393"/>
              <a:gd name="connsiteY1736" fmla="*/ 4420183 h 4695128"/>
              <a:gd name="connsiteX1737" fmla="*/ 3844181 w 6642393"/>
              <a:gd name="connsiteY1737" fmla="*/ 4426607 h 4695128"/>
              <a:gd name="connsiteX1738" fmla="*/ 3844685 w 6642393"/>
              <a:gd name="connsiteY1738" fmla="*/ 4432059 h 4695128"/>
              <a:gd name="connsiteX1739" fmla="*/ 3835169 w 6642393"/>
              <a:gd name="connsiteY1739" fmla="*/ 4433513 h 4695128"/>
              <a:gd name="connsiteX1740" fmla="*/ 3818505 w 6642393"/>
              <a:gd name="connsiteY1740" fmla="*/ 4417217 h 4695128"/>
              <a:gd name="connsiteX1741" fmla="*/ 3779957 w 6642393"/>
              <a:gd name="connsiteY1741" fmla="*/ 4395893 h 4695128"/>
              <a:gd name="connsiteX1742" fmla="*/ 3738958 w 6642393"/>
              <a:gd name="connsiteY1742" fmla="*/ 4391758 h 4695128"/>
              <a:gd name="connsiteX1743" fmla="*/ 3717004 w 6642393"/>
              <a:gd name="connsiteY1743" fmla="*/ 4409864 h 4695128"/>
              <a:gd name="connsiteX1744" fmla="*/ 3711415 w 6642393"/>
              <a:gd name="connsiteY1744" fmla="*/ 4430971 h 4695128"/>
              <a:gd name="connsiteX1745" fmla="*/ 3714794 w 6642393"/>
              <a:gd name="connsiteY1745" fmla="*/ 4434830 h 4695128"/>
              <a:gd name="connsiteX1746" fmla="*/ 3717050 w 6642393"/>
              <a:gd name="connsiteY1746" fmla="*/ 4447233 h 4695128"/>
              <a:gd name="connsiteX1747" fmla="*/ 3715218 w 6642393"/>
              <a:gd name="connsiteY1747" fmla="*/ 4451379 h 4695128"/>
              <a:gd name="connsiteX1748" fmla="*/ 3699356 w 6642393"/>
              <a:gd name="connsiteY1748" fmla="*/ 4463953 h 4695128"/>
              <a:gd name="connsiteX1749" fmla="*/ 3667152 w 6642393"/>
              <a:gd name="connsiteY1749" fmla="*/ 4465866 h 4695128"/>
              <a:gd name="connsiteX1750" fmla="*/ 3655437 w 6642393"/>
              <a:gd name="connsiteY1750" fmla="*/ 4476448 h 4695128"/>
              <a:gd name="connsiteX1751" fmla="*/ 3649218 w 6642393"/>
              <a:gd name="connsiteY1751" fmla="*/ 4466885 h 4695128"/>
              <a:gd name="connsiteX1752" fmla="*/ 3648966 w 6642393"/>
              <a:gd name="connsiteY1752" fmla="*/ 4459750 h 4695128"/>
              <a:gd name="connsiteX1753" fmla="*/ 3653192 w 6642393"/>
              <a:gd name="connsiteY1753" fmla="*/ 4447313 h 4695128"/>
              <a:gd name="connsiteX1754" fmla="*/ 3639736 w 6642393"/>
              <a:gd name="connsiteY1754" fmla="*/ 4409704 h 4695128"/>
              <a:gd name="connsiteX1755" fmla="*/ 3624229 w 6642393"/>
              <a:gd name="connsiteY1755" fmla="*/ 4369564 h 4695128"/>
              <a:gd name="connsiteX1756" fmla="*/ 3591980 w 6642393"/>
              <a:gd name="connsiteY1756" fmla="*/ 4311810 h 4695128"/>
              <a:gd name="connsiteX1757" fmla="*/ 3581077 w 6642393"/>
              <a:gd name="connsiteY1757" fmla="*/ 4301251 h 4695128"/>
              <a:gd name="connsiteX1758" fmla="*/ 3549458 w 6642393"/>
              <a:gd name="connsiteY1758" fmla="*/ 4261695 h 4695128"/>
              <a:gd name="connsiteX1759" fmla="*/ 3538933 w 6642393"/>
              <a:gd name="connsiteY1759" fmla="*/ 4254308 h 4695128"/>
              <a:gd name="connsiteX1760" fmla="*/ 3522430 w 6642393"/>
              <a:gd name="connsiteY1760" fmla="*/ 4244001 h 4695128"/>
              <a:gd name="connsiteX1761" fmla="*/ 3517288 w 6642393"/>
              <a:gd name="connsiteY1761" fmla="*/ 4236741 h 4695128"/>
              <a:gd name="connsiteX1762" fmla="*/ 3539368 w 6642393"/>
              <a:gd name="connsiteY1762" fmla="*/ 4239031 h 4695128"/>
              <a:gd name="connsiteX1763" fmla="*/ 3542265 w 6642393"/>
              <a:gd name="connsiteY1763" fmla="*/ 4243703 h 4695128"/>
              <a:gd name="connsiteX1764" fmla="*/ 3565090 w 6642393"/>
              <a:gd name="connsiteY1764" fmla="*/ 4250174 h 4695128"/>
              <a:gd name="connsiteX1765" fmla="*/ 3567380 w 6642393"/>
              <a:gd name="connsiteY1765" fmla="*/ 4252361 h 4695128"/>
              <a:gd name="connsiteX1766" fmla="*/ 3565708 w 6642393"/>
              <a:gd name="connsiteY1766" fmla="*/ 4259210 h 4695128"/>
              <a:gd name="connsiteX1767" fmla="*/ 3570621 w 6642393"/>
              <a:gd name="connsiteY1767" fmla="*/ 4267914 h 4695128"/>
              <a:gd name="connsiteX1768" fmla="*/ 3599492 w 6642393"/>
              <a:gd name="connsiteY1768" fmla="*/ 4281668 h 4695128"/>
              <a:gd name="connsiteX1769" fmla="*/ 3593549 w 6642393"/>
              <a:gd name="connsiteY1769" fmla="*/ 4271441 h 4695128"/>
              <a:gd name="connsiteX1770" fmla="*/ 3581386 w 6642393"/>
              <a:gd name="connsiteY1770" fmla="*/ 4236397 h 4695128"/>
              <a:gd name="connsiteX1771" fmla="*/ 3580333 w 6642393"/>
              <a:gd name="connsiteY1771" fmla="*/ 4236374 h 4695128"/>
              <a:gd name="connsiteX1772" fmla="*/ 3561803 w 6642393"/>
              <a:gd name="connsiteY1772" fmla="*/ 4229365 h 4695128"/>
              <a:gd name="connsiteX1773" fmla="*/ 3552573 w 6642393"/>
              <a:gd name="connsiteY1773" fmla="*/ 4228506 h 4695128"/>
              <a:gd name="connsiteX1774" fmla="*/ 3544911 w 6642393"/>
              <a:gd name="connsiteY1774" fmla="*/ 4225792 h 4695128"/>
              <a:gd name="connsiteX1775" fmla="*/ 3513016 w 6642393"/>
              <a:gd name="connsiteY1775" fmla="*/ 4228277 h 4695128"/>
              <a:gd name="connsiteX1776" fmla="*/ 3500717 w 6642393"/>
              <a:gd name="connsiteY1776" fmla="*/ 4236935 h 4695128"/>
              <a:gd name="connsiteX1777" fmla="*/ 3487707 w 6642393"/>
              <a:gd name="connsiteY1777" fmla="*/ 4240565 h 4695128"/>
              <a:gd name="connsiteX1778" fmla="*/ 3468891 w 6642393"/>
              <a:gd name="connsiteY1778" fmla="*/ 4259290 h 4695128"/>
              <a:gd name="connsiteX1779" fmla="*/ 3464997 w 6642393"/>
              <a:gd name="connsiteY1779" fmla="*/ 4259794 h 4695128"/>
              <a:gd name="connsiteX1780" fmla="*/ 3457954 w 6642393"/>
              <a:gd name="connsiteY1780" fmla="*/ 4265245 h 4695128"/>
              <a:gd name="connsiteX1781" fmla="*/ 3420780 w 6642393"/>
              <a:gd name="connsiteY1781" fmla="*/ 4263974 h 4695128"/>
              <a:gd name="connsiteX1782" fmla="*/ 3401311 w 6642393"/>
              <a:gd name="connsiteY1782" fmla="*/ 4246028 h 4695128"/>
              <a:gd name="connsiteX1783" fmla="*/ 3391932 w 6642393"/>
              <a:gd name="connsiteY1783" fmla="*/ 4243669 h 4695128"/>
              <a:gd name="connsiteX1784" fmla="*/ 3356578 w 6642393"/>
              <a:gd name="connsiteY1784" fmla="*/ 4182571 h 4695128"/>
              <a:gd name="connsiteX1785" fmla="*/ 3354826 w 6642393"/>
              <a:gd name="connsiteY1785" fmla="*/ 4176856 h 4695128"/>
              <a:gd name="connsiteX1786" fmla="*/ 3350325 w 6642393"/>
              <a:gd name="connsiteY1786" fmla="*/ 4176730 h 4695128"/>
              <a:gd name="connsiteX1787" fmla="*/ 3324890 w 6642393"/>
              <a:gd name="connsiteY1787" fmla="*/ 4151490 h 4695128"/>
              <a:gd name="connsiteX1788" fmla="*/ 3310460 w 6642393"/>
              <a:gd name="connsiteY1788" fmla="*/ 4145603 h 4695128"/>
              <a:gd name="connsiteX1789" fmla="*/ 3300187 w 6642393"/>
              <a:gd name="connsiteY1789" fmla="*/ 4137770 h 4695128"/>
              <a:gd name="connsiteX1790" fmla="*/ 3273630 w 6642393"/>
              <a:gd name="connsiteY1790" fmla="*/ 4135491 h 4695128"/>
              <a:gd name="connsiteX1791" fmla="*/ 3270240 w 6642393"/>
              <a:gd name="connsiteY1791" fmla="*/ 4134151 h 4695128"/>
              <a:gd name="connsiteX1792" fmla="*/ 3251469 w 6642393"/>
              <a:gd name="connsiteY1792" fmla="*/ 4136716 h 4695128"/>
              <a:gd name="connsiteX1793" fmla="*/ 3246671 w 6642393"/>
              <a:gd name="connsiteY1793" fmla="*/ 4126077 h 4695128"/>
              <a:gd name="connsiteX1794" fmla="*/ 3243281 w 6642393"/>
              <a:gd name="connsiteY1794" fmla="*/ 4124302 h 4695128"/>
              <a:gd name="connsiteX1795" fmla="*/ 3245743 w 6642393"/>
              <a:gd name="connsiteY1795" fmla="*/ 4121233 h 4695128"/>
              <a:gd name="connsiteX1796" fmla="*/ 3265728 w 6642393"/>
              <a:gd name="connsiteY1796" fmla="*/ 4120191 h 4695128"/>
              <a:gd name="connsiteX1797" fmla="*/ 3287876 w 6642393"/>
              <a:gd name="connsiteY1797" fmla="*/ 4112907 h 4695128"/>
              <a:gd name="connsiteX1798" fmla="*/ 3293740 w 6642393"/>
              <a:gd name="connsiteY1798" fmla="*/ 4083784 h 4695128"/>
              <a:gd name="connsiteX1799" fmla="*/ 3283650 w 6642393"/>
              <a:gd name="connsiteY1799" fmla="*/ 4076981 h 4695128"/>
              <a:gd name="connsiteX1800" fmla="*/ 3290052 w 6642393"/>
              <a:gd name="connsiteY1800" fmla="*/ 4071324 h 4695128"/>
              <a:gd name="connsiteX1801" fmla="*/ 3290762 w 6642393"/>
              <a:gd name="connsiteY1801" fmla="*/ 4054798 h 4695128"/>
              <a:gd name="connsiteX1802" fmla="*/ 3282803 w 6642393"/>
              <a:gd name="connsiteY1802" fmla="*/ 4022033 h 4695128"/>
              <a:gd name="connsiteX1803" fmla="*/ 3282253 w 6642393"/>
              <a:gd name="connsiteY1803" fmla="*/ 4018735 h 4695128"/>
              <a:gd name="connsiteX1804" fmla="*/ 3303428 w 6642393"/>
              <a:gd name="connsiteY1804" fmla="*/ 4020842 h 4695128"/>
              <a:gd name="connsiteX1805" fmla="*/ 3308032 w 6642393"/>
              <a:gd name="connsiteY1805" fmla="*/ 4024346 h 4695128"/>
              <a:gd name="connsiteX1806" fmla="*/ 3310827 w 6642393"/>
              <a:gd name="connsiteY1806" fmla="*/ 4024015 h 4695128"/>
              <a:gd name="connsiteX1807" fmla="*/ 3315236 w 6642393"/>
              <a:gd name="connsiteY1807" fmla="*/ 4020590 h 4695128"/>
              <a:gd name="connsiteX1808" fmla="*/ 3329185 w 6642393"/>
              <a:gd name="connsiteY1808" fmla="*/ 4019319 h 4695128"/>
              <a:gd name="connsiteX1809" fmla="*/ 3336697 w 6642393"/>
              <a:gd name="connsiteY1809" fmla="*/ 4026236 h 4695128"/>
              <a:gd name="connsiteX1810" fmla="*/ 3359464 w 6642393"/>
              <a:gd name="connsiteY1810" fmla="*/ 4025022 h 4695128"/>
              <a:gd name="connsiteX1811" fmla="*/ 3380869 w 6642393"/>
              <a:gd name="connsiteY1811" fmla="*/ 3962447 h 4695128"/>
              <a:gd name="connsiteX1812" fmla="*/ 3366290 w 6642393"/>
              <a:gd name="connsiteY1812" fmla="*/ 3955530 h 4695128"/>
              <a:gd name="connsiteX1813" fmla="*/ 3361778 w 6642393"/>
              <a:gd name="connsiteY1813" fmla="*/ 3956034 h 4695128"/>
              <a:gd name="connsiteX1814" fmla="*/ 3358491 w 6642393"/>
              <a:gd name="connsiteY1814" fmla="*/ 3959057 h 4695128"/>
              <a:gd name="connsiteX1815" fmla="*/ 3356166 w 6642393"/>
              <a:gd name="connsiteY1815" fmla="*/ 3957969 h 4695128"/>
              <a:gd name="connsiteX1816" fmla="*/ 3358972 w 6642393"/>
              <a:gd name="connsiteY1816" fmla="*/ 3927563 h 4695128"/>
              <a:gd name="connsiteX1817" fmla="*/ 3359464 w 6642393"/>
              <a:gd name="connsiteY1817" fmla="*/ 3919959 h 4695128"/>
              <a:gd name="connsiteX1818" fmla="*/ 3342481 w 6642393"/>
              <a:gd name="connsiteY1818" fmla="*/ 3901235 h 4695128"/>
              <a:gd name="connsiteX1819" fmla="*/ 3338049 w 6642393"/>
              <a:gd name="connsiteY1819" fmla="*/ 3871802 h 4695128"/>
              <a:gd name="connsiteX1820" fmla="*/ 3335323 w 6642393"/>
              <a:gd name="connsiteY1820" fmla="*/ 3862686 h 4695128"/>
              <a:gd name="connsiteX1821" fmla="*/ 3314343 w 6642393"/>
              <a:gd name="connsiteY1821" fmla="*/ 3856422 h 4695128"/>
              <a:gd name="connsiteX1822" fmla="*/ 3309303 w 6642393"/>
              <a:gd name="connsiteY1822" fmla="*/ 3847466 h 4695128"/>
              <a:gd name="connsiteX1823" fmla="*/ 3287258 w 6642393"/>
              <a:gd name="connsiteY1823" fmla="*/ 3847214 h 4695128"/>
              <a:gd name="connsiteX1824" fmla="*/ 3281623 w 6642393"/>
              <a:gd name="connsiteY1824" fmla="*/ 3856468 h 4695128"/>
              <a:gd name="connsiteX1825" fmla="*/ 3254848 w 6642393"/>
              <a:gd name="connsiteY1825" fmla="*/ 3850604 h 4695128"/>
              <a:gd name="connsiteX1826" fmla="*/ 3254149 w 6642393"/>
              <a:gd name="connsiteY1826" fmla="*/ 3845989 h 4695128"/>
              <a:gd name="connsiteX1827" fmla="*/ 3251882 w 6642393"/>
              <a:gd name="connsiteY1827" fmla="*/ 3843172 h 4695128"/>
              <a:gd name="connsiteX1828" fmla="*/ 3250164 w 6642393"/>
              <a:gd name="connsiteY1828" fmla="*/ 3843550 h 4695128"/>
              <a:gd name="connsiteX1829" fmla="*/ 3245698 w 6642393"/>
              <a:gd name="connsiteY1829" fmla="*/ 3849688 h 4695128"/>
              <a:gd name="connsiteX1830" fmla="*/ 3240762 w 6642393"/>
              <a:gd name="connsiteY1830" fmla="*/ 3849734 h 4695128"/>
              <a:gd name="connsiteX1831" fmla="*/ 3236834 w 6642393"/>
              <a:gd name="connsiteY1831" fmla="*/ 3845646 h 4695128"/>
              <a:gd name="connsiteX1832" fmla="*/ 3229527 w 6642393"/>
              <a:gd name="connsiteY1832" fmla="*/ 3846229 h 4695128"/>
              <a:gd name="connsiteX1833" fmla="*/ 3220457 w 6642393"/>
              <a:gd name="connsiteY1833" fmla="*/ 3861862 h 4695128"/>
              <a:gd name="connsiteX1834" fmla="*/ 3212727 w 6642393"/>
              <a:gd name="connsiteY1834" fmla="*/ 3863110 h 4695128"/>
              <a:gd name="connsiteX1835" fmla="*/ 3212177 w 6642393"/>
              <a:gd name="connsiteY1835" fmla="*/ 3860568 h 4695128"/>
              <a:gd name="connsiteX1836" fmla="*/ 3215189 w 6642393"/>
              <a:gd name="connsiteY1836" fmla="*/ 3860029 h 4695128"/>
              <a:gd name="connsiteX1837" fmla="*/ 3215487 w 6642393"/>
              <a:gd name="connsiteY1837" fmla="*/ 3857120 h 4695128"/>
              <a:gd name="connsiteX1838" fmla="*/ 3213425 w 6642393"/>
              <a:gd name="connsiteY1838" fmla="*/ 3854933 h 4695128"/>
              <a:gd name="connsiteX1839" fmla="*/ 3202076 w 6642393"/>
              <a:gd name="connsiteY1839" fmla="*/ 3855414 h 4695128"/>
              <a:gd name="connsiteX1840" fmla="*/ 3200839 w 6642393"/>
              <a:gd name="connsiteY1840" fmla="*/ 3853719 h 4695128"/>
              <a:gd name="connsiteX1841" fmla="*/ 3206325 w 6642393"/>
              <a:gd name="connsiteY1841" fmla="*/ 3849505 h 4695128"/>
              <a:gd name="connsiteX1842" fmla="*/ 3207092 w 6642393"/>
              <a:gd name="connsiteY1842" fmla="*/ 3845955 h 4695128"/>
              <a:gd name="connsiteX1843" fmla="*/ 3200072 w 6642393"/>
              <a:gd name="connsiteY1843" fmla="*/ 3844890 h 4695128"/>
              <a:gd name="connsiteX1844" fmla="*/ 3197999 w 6642393"/>
              <a:gd name="connsiteY1844" fmla="*/ 3842931 h 4695128"/>
              <a:gd name="connsiteX1845" fmla="*/ 3186787 w 6642393"/>
              <a:gd name="connsiteY1845" fmla="*/ 3839427 h 4695128"/>
              <a:gd name="connsiteX1846" fmla="*/ 3187383 w 6642393"/>
              <a:gd name="connsiteY1846" fmla="*/ 3846985 h 4695128"/>
              <a:gd name="connsiteX1847" fmla="*/ 3182733 w 6642393"/>
              <a:gd name="connsiteY1847" fmla="*/ 3851658 h 4695128"/>
              <a:gd name="connsiteX1848" fmla="*/ 3163069 w 6642393"/>
              <a:gd name="connsiteY1848" fmla="*/ 3851257 h 4695128"/>
              <a:gd name="connsiteX1849" fmla="*/ 3157836 w 6642393"/>
              <a:gd name="connsiteY1849" fmla="*/ 3861129 h 4695128"/>
              <a:gd name="connsiteX1850" fmla="*/ 3164364 w 6642393"/>
              <a:gd name="connsiteY1850" fmla="*/ 3870336 h 4695128"/>
              <a:gd name="connsiteX1851" fmla="*/ 3152396 w 6642393"/>
              <a:gd name="connsiteY1851" fmla="*/ 3889015 h 4695128"/>
              <a:gd name="connsiteX1852" fmla="*/ 3137382 w 6642393"/>
              <a:gd name="connsiteY1852" fmla="*/ 3908622 h 4695128"/>
              <a:gd name="connsiteX1853" fmla="*/ 3139180 w 6642393"/>
              <a:gd name="connsiteY1853" fmla="*/ 3912446 h 4695128"/>
              <a:gd name="connsiteX1854" fmla="*/ 3142581 w 6642393"/>
              <a:gd name="connsiteY1854" fmla="*/ 3913386 h 4695128"/>
              <a:gd name="connsiteX1855" fmla="*/ 3142272 w 6642393"/>
              <a:gd name="connsiteY1855" fmla="*/ 3922364 h 4695128"/>
              <a:gd name="connsiteX1856" fmla="*/ 3139043 w 6642393"/>
              <a:gd name="connsiteY1856" fmla="*/ 3922891 h 4695128"/>
              <a:gd name="connsiteX1857" fmla="*/ 3139695 w 6642393"/>
              <a:gd name="connsiteY1857" fmla="*/ 3928983 h 4695128"/>
              <a:gd name="connsiteX1858" fmla="*/ 3137474 w 6642393"/>
              <a:gd name="connsiteY1858" fmla="*/ 3930782 h 4695128"/>
              <a:gd name="connsiteX1859" fmla="*/ 3135653 w 6642393"/>
              <a:gd name="connsiteY1859" fmla="*/ 3928010 h 4695128"/>
              <a:gd name="connsiteX1860" fmla="*/ 3128610 w 6642393"/>
              <a:gd name="connsiteY1860" fmla="*/ 3926945 h 4695128"/>
              <a:gd name="connsiteX1861" fmla="*/ 3121876 w 6642393"/>
              <a:gd name="connsiteY1861" fmla="*/ 3916879 h 4695128"/>
              <a:gd name="connsiteX1862" fmla="*/ 3118830 w 6642393"/>
              <a:gd name="connsiteY1862" fmla="*/ 3918676 h 4695128"/>
              <a:gd name="connsiteX1863" fmla="*/ 3117226 w 6642393"/>
              <a:gd name="connsiteY1863" fmla="*/ 3921746 h 4695128"/>
              <a:gd name="connsiteX1864" fmla="*/ 3113848 w 6642393"/>
              <a:gd name="connsiteY1864" fmla="*/ 3944879 h 4695128"/>
              <a:gd name="connsiteX1865" fmla="*/ 3119482 w 6642393"/>
              <a:gd name="connsiteY1865" fmla="*/ 3949884 h 4695128"/>
              <a:gd name="connsiteX1866" fmla="*/ 3121017 w 6642393"/>
              <a:gd name="connsiteY1866" fmla="*/ 3955369 h 4695128"/>
              <a:gd name="connsiteX1867" fmla="*/ 3129343 w 6642393"/>
              <a:gd name="connsiteY1867" fmla="*/ 3962149 h 4695128"/>
              <a:gd name="connsiteX1868" fmla="*/ 3134244 w 6642393"/>
              <a:gd name="connsiteY1868" fmla="*/ 3962733 h 4695128"/>
              <a:gd name="connsiteX1869" fmla="*/ 3136283 w 6642393"/>
              <a:gd name="connsiteY1869" fmla="*/ 3965928 h 4695128"/>
              <a:gd name="connsiteX1870" fmla="*/ 3132194 w 6642393"/>
              <a:gd name="connsiteY1870" fmla="*/ 3979408 h 4695128"/>
              <a:gd name="connsiteX1871" fmla="*/ 3138333 w 6642393"/>
              <a:gd name="connsiteY1871" fmla="*/ 3988409 h 4695128"/>
              <a:gd name="connsiteX1872" fmla="*/ 3138436 w 6642393"/>
              <a:gd name="connsiteY1872" fmla="*/ 3991559 h 4695128"/>
              <a:gd name="connsiteX1873" fmla="*/ 3135344 w 6642393"/>
              <a:gd name="connsiteY1873" fmla="*/ 3993975 h 4695128"/>
              <a:gd name="connsiteX1874" fmla="*/ 3131954 w 6642393"/>
              <a:gd name="connsiteY1874" fmla="*/ 3993448 h 4695128"/>
              <a:gd name="connsiteX1875" fmla="*/ 3124567 w 6642393"/>
              <a:gd name="connsiteY1875" fmla="*/ 3989646 h 4695128"/>
              <a:gd name="connsiteX1876" fmla="*/ 3120284 w 6642393"/>
              <a:gd name="connsiteY1876" fmla="*/ 3982798 h 4695128"/>
              <a:gd name="connsiteX1877" fmla="*/ 3118165 w 6642393"/>
              <a:gd name="connsiteY1877" fmla="*/ 3982523 h 4695128"/>
              <a:gd name="connsiteX1878" fmla="*/ 3117856 w 6642393"/>
              <a:gd name="connsiteY1878" fmla="*/ 3986989 h 4695128"/>
              <a:gd name="connsiteX1879" fmla="*/ 3111993 w 6642393"/>
              <a:gd name="connsiteY1879" fmla="*/ 3987974 h 4695128"/>
              <a:gd name="connsiteX1880" fmla="*/ 3111065 w 6642393"/>
              <a:gd name="connsiteY1880" fmla="*/ 3989818 h 4695128"/>
              <a:gd name="connsiteX1881" fmla="*/ 3132515 w 6642393"/>
              <a:gd name="connsiteY1881" fmla="*/ 3995968 h 4695128"/>
              <a:gd name="connsiteX1882" fmla="*/ 3135779 w 6642393"/>
              <a:gd name="connsiteY1882" fmla="*/ 4000056 h 4695128"/>
              <a:gd name="connsiteX1883" fmla="*/ 3137703 w 6642393"/>
              <a:gd name="connsiteY1883" fmla="*/ 4012894 h 4695128"/>
              <a:gd name="connsiteX1884" fmla="*/ 3141814 w 6642393"/>
              <a:gd name="connsiteY1884" fmla="*/ 4011772 h 4695128"/>
              <a:gd name="connsiteX1885" fmla="*/ 3147815 w 6642393"/>
              <a:gd name="connsiteY1885" fmla="*/ 4018678 h 4695128"/>
              <a:gd name="connsiteX1886" fmla="*/ 3146029 w 6642393"/>
              <a:gd name="connsiteY1886" fmla="*/ 4020705 h 4695128"/>
              <a:gd name="connsiteX1887" fmla="*/ 3124052 w 6642393"/>
              <a:gd name="connsiteY1887" fmla="*/ 4017280 h 4695128"/>
              <a:gd name="connsiteX1888" fmla="*/ 3106083 w 6642393"/>
              <a:gd name="connsiteY1888" fmla="*/ 4009562 h 4695128"/>
              <a:gd name="connsiteX1889" fmla="*/ 3097059 w 6642393"/>
              <a:gd name="connsiteY1889" fmla="*/ 4010295 h 4695128"/>
              <a:gd name="connsiteX1890" fmla="*/ 3073055 w 6642393"/>
              <a:gd name="connsiteY1890" fmla="*/ 4004053 h 4695128"/>
              <a:gd name="connsiteX1891" fmla="*/ 3063286 w 6642393"/>
              <a:gd name="connsiteY1891" fmla="*/ 4007077 h 4695128"/>
              <a:gd name="connsiteX1892" fmla="*/ 3057480 w 6642393"/>
              <a:gd name="connsiteY1892" fmla="*/ 4013799 h 4695128"/>
              <a:gd name="connsiteX1893" fmla="*/ 3045409 w 6642393"/>
              <a:gd name="connsiteY1893" fmla="*/ 4015471 h 4695128"/>
              <a:gd name="connsiteX1894" fmla="*/ 3030532 w 6642393"/>
              <a:gd name="connsiteY1894" fmla="*/ 4030267 h 4695128"/>
              <a:gd name="connsiteX1895" fmla="*/ 3032331 w 6642393"/>
              <a:gd name="connsiteY1895" fmla="*/ 4034092 h 4695128"/>
              <a:gd name="connsiteX1896" fmla="*/ 3017969 w 6642393"/>
              <a:gd name="connsiteY1896" fmla="*/ 4039647 h 4695128"/>
              <a:gd name="connsiteX1897" fmla="*/ 3014534 w 6642393"/>
              <a:gd name="connsiteY1897" fmla="*/ 4039750 h 4695128"/>
              <a:gd name="connsiteX1898" fmla="*/ 2999898 w 6642393"/>
              <a:gd name="connsiteY1898" fmla="*/ 4089281 h 4695128"/>
              <a:gd name="connsiteX1899" fmla="*/ 2997893 w 6642393"/>
              <a:gd name="connsiteY1899" fmla="*/ 4091308 h 4695128"/>
              <a:gd name="connsiteX1900" fmla="*/ 2983922 w 6642393"/>
              <a:gd name="connsiteY1900" fmla="*/ 4085593 h 4695128"/>
              <a:gd name="connsiteX1901" fmla="*/ 2978883 w 6642393"/>
              <a:gd name="connsiteY1901" fmla="*/ 4088765 h 4695128"/>
              <a:gd name="connsiteX1902" fmla="*/ 2941777 w 6642393"/>
              <a:gd name="connsiteY1902" fmla="*/ 4093335 h 4695128"/>
              <a:gd name="connsiteX1903" fmla="*/ 2906401 w 6642393"/>
              <a:gd name="connsiteY1903" fmla="*/ 4097927 h 4695128"/>
              <a:gd name="connsiteX1904" fmla="*/ 2897056 w 6642393"/>
              <a:gd name="connsiteY1904" fmla="*/ 4101581 h 4695128"/>
              <a:gd name="connsiteX1905" fmla="*/ 2892017 w 6642393"/>
              <a:gd name="connsiteY1905" fmla="*/ 4098042 h 4695128"/>
              <a:gd name="connsiteX1906" fmla="*/ 2893186 w 6642393"/>
              <a:gd name="connsiteY1906" fmla="*/ 4084265 h 4695128"/>
              <a:gd name="connsiteX1907" fmla="*/ 2881172 w 6642393"/>
              <a:gd name="connsiteY1907" fmla="*/ 4066651 h 4695128"/>
              <a:gd name="connsiteX1908" fmla="*/ 2841009 w 6642393"/>
              <a:gd name="connsiteY1908" fmla="*/ 4028332 h 4695128"/>
              <a:gd name="connsiteX1909" fmla="*/ 2805095 w 6642393"/>
              <a:gd name="connsiteY1909" fmla="*/ 3991845 h 4695128"/>
              <a:gd name="connsiteX1910" fmla="*/ 2800857 w 6642393"/>
              <a:gd name="connsiteY1910" fmla="*/ 3990425 h 4695128"/>
              <a:gd name="connsiteX1911" fmla="*/ 2789909 w 6642393"/>
              <a:gd name="connsiteY1911" fmla="*/ 3979751 h 4695128"/>
              <a:gd name="connsiteX1912" fmla="*/ 2753399 w 6642393"/>
              <a:gd name="connsiteY1912" fmla="*/ 3954098 h 4695128"/>
              <a:gd name="connsiteX1913" fmla="*/ 2732075 w 6642393"/>
              <a:gd name="connsiteY1913" fmla="*/ 3940298 h 4695128"/>
              <a:gd name="connsiteX1914" fmla="*/ 2719489 w 6642393"/>
              <a:gd name="connsiteY1914" fmla="*/ 3928720 h 4695128"/>
              <a:gd name="connsiteX1915" fmla="*/ 2719592 w 6642393"/>
              <a:gd name="connsiteY1915" fmla="*/ 3925777 h 4695128"/>
              <a:gd name="connsiteX1916" fmla="*/ 2740492 w 6642393"/>
              <a:gd name="connsiteY1916" fmla="*/ 3928262 h 4695128"/>
              <a:gd name="connsiteX1917" fmla="*/ 2760626 w 6642393"/>
              <a:gd name="connsiteY1917" fmla="*/ 3939073 h 4695128"/>
              <a:gd name="connsiteX1918" fmla="*/ 2779086 w 6642393"/>
              <a:gd name="connsiteY1918" fmla="*/ 3943746 h 4695128"/>
              <a:gd name="connsiteX1919" fmla="*/ 2789256 w 6642393"/>
              <a:gd name="connsiteY1919" fmla="*/ 3957946 h 4695128"/>
              <a:gd name="connsiteX1920" fmla="*/ 2801602 w 6642393"/>
              <a:gd name="connsiteY1920" fmla="*/ 3965940 h 4695128"/>
              <a:gd name="connsiteX1921" fmla="*/ 2802438 w 6642393"/>
              <a:gd name="connsiteY1921" fmla="*/ 3971620 h 4695128"/>
              <a:gd name="connsiteX1922" fmla="*/ 2805976 w 6642393"/>
              <a:gd name="connsiteY1922" fmla="*/ 3974277 h 4695128"/>
              <a:gd name="connsiteX1923" fmla="*/ 2843059 w 6642393"/>
              <a:gd name="connsiteY1923" fmla="*/ 3985695 h 4695128"/>
              <a:gd name="connsiteX1924" fmla="*/ 2950779 w 6642393"/>
              <a:gd name="connsiteY1924" fmla="*/ 3950709 h 4695128"/>
              <a:gd name="connsiteX1925" fmla="*/ 2969881 w 6642393"/>
              <a:gd name="connsiteY1925" fmla="*/ 3928251 h 4695128"/>
              <a:gd name="connsiteX1926" fmla="*/ 2962861 w 6642393"/>
              <a:gd name="connsiteY1926" fmla="*/ 3921093 h 4695128"/>
              <a:gd name="connsiteX1927" fmla="*/ 2975951 w 6642393"/>
              <a:gd name="connsiteY1927" fmla="*/ 3897043 h 4695128"/>
              <a:gd name="connsiteX1928" fmla="*/ 2996416 w 6642393"/>
              <a:gd name="connsiteY1928" fmla="*/ 3869512 h 4695128"/>
              <a:gd name="connsiteX1929" fmla="*/ 2993141 w 6642393"/>
              <a:gd name="connsiteY1929" fmla="*/ 3859331 h 4695128"/>
              <a:gd name="connsiteX1930" fmla="*/ 2997951 w 6642393"/>
              <a:gd name="connsiteY1930" fmla="*/ 3844214 h 4695128"/>
              <a:gd name="connsiteX1931" fmla="*/ 3006952 w 6642393"/>
              <a:gd name="connsiteY1931" fmla="*/ 3843676 h 4695128"/>
              <a:gd name="connsiteX1932" fmla="*/ 3029078 w 6642393"/>
              <a:gd name="connsiteY1932" fmla="*/ 3816809 h 4695128"/>
              <a:gd name="connsiteX1933" fmla="*/ 3040633 w 6642393"/>
              <a:gd name="connsiteY1933" fmla="*/ 3798130 h 4695128"/>
              <a:gd name="connsiteX1934" fmla="*/ 3046863 w 6642393"/>
              <a:gd name="connsiteY1934" fmla="*/ 3797729 h 4695128"/>
              <a:gd name="connsiteX1935" fmla="*/ 3061213 w 6642393"/>
              <a:gd name="connsiteY1935" fmla="*/ 3783975 h 4695128"/>
              <a:gd name="connsiteX1936" fmla="*/ 3065244 w 6642393"/>
              <a:gd name="connsiteY1936" fmla="*/ 3770347 h 4695128"/>
              <a:gd name="connsiteX1937" fmla="*/ 3038606 w 6642393"/>
              <a:gd name="connsiteY1937" fmla="*/ 3660886 h 4695128"/>
              <a:gd name="connsiteX1938" fmla="*/ 3038664 w 6642393"/>
              <a:gd name="connsiteY1938" fmla="*/ 3659203 h 4695128"/>
              <a:gd name="connsiteX1939" fmla="*/ 3036762 w 6642393"/>
              <a:gd name="connsiteY1939" fmla="*/ 3658721 h 4695128"/>
              <a:gd name="connsiteX1940" fmla="*/ 3016400 w 6642393"/>
              <a:gd name="connsiteY1940" fmla="*/ 3637077 h 4695128"/>
              <a:gd name="connsiteX1941" fmla="*/ 3011716 w 6642393"/>
              <a:gd name="connsiteY1941" fmla="*/ 3637558 h 4695128"/>
              <a:gd name="connsiteX1942" fmla="*/ 3001615 w 6642393"/>
              <a:gd name="connsiteY1942" fmla="*/ 3645781 h 4695128"/>
              <a:gd name="connsiteX1943" fmla="*/ 2998214 w 6642393"/>
              <a:gd name="connsiteY1943" fmla="*/ 3644853 h 4695128"/>
              <a:gd name="connsiteX1944" fmla="*/ 2982181 w 6642393"/>
              <a:gd name="connsiteY1944" fmla="*/ 3610771 h 4695128"/>
              <a:gd name="connsiteX1945" fmla="*/ 2972320 w 6642393"/>
              <a:gd name="connsiteY1945" fmla="*/ 3600361 h 4695128"/>
              <a:gd name="connsiteX1946" fmla="*/ 2972011 w 6642393"/>
              <a:gd name="connsiteY1946" fmla="*/ 3597211 h 4695128"/>
              <a:gd name="connsiteX1947" fmla="*/ 2973615 w 6642393"/>
              <a:gd name="connsiteY1947" fmla="*/ 3593913 h 4695128"/>
              <a:gd name="connsiteX1948" fmla="*/ 2963938 w 6642393"/>
              <a:gd name="connsiteY1948" fmla="*/ 3578487 h 4695128"/>
              <a:gd name="connsiteX1949" fmla="*/ 2962506 w 6642393"/>
              <a:gd name="connsiteY1949" fmla="*/ 3547428 h 4695128"/>
              <a:gd name="connsiteX1950" fmla="*/ 2957421 w 6642393"/>
              <a:gd name="connsiteY1950" fmla="*/ 3540557 h 4695128"/>
              <a:gd name="connsiteX1951" fmla="*/ 2955566 w 6642393"/>
              <a:gd name="connsiteY1951" fmla="*/ 3527078 h 4695128"/>
              <a:gd name="connsiteX1952" fmla="*/ 2913674 w 6642393"/>
              <a:gd name="connsiteY1952" fmla="*/ 3502341 h 4695128"/>
              <a:gd name="connsiteX1953" fmla="*/ 2906963 w 6642393"/>
              <a:gd name="connsiteY1953" fmla="*/ 3505433 h 4695128"/>
              <a:gd name="connsiteX1954" fmla="*/ 2907512 w 6642393"/>
              <a:gd name="connsiteY1954" fmla="*/ 3489984 h 4695128"/>
              <a:gd name="connsiteX1955" fmla="*/ 2935307 w 6642393"/>
              <a:gd name="connsiteY1955" fmla="*/ 3484659 h 4695128"/>
              <a:gd name="connsiteX1956" fmla="*/ 2931825 w 6642393"/>
              <a:gd name="connsiteY1956" fmla="*/ 3477432 h 4695128"/>
              <a:gd name="connsiteX1957" fmla="*/ 2929272 w 6642393"/>
              <a:gd name="connsiteY1957" fmla="*/ 3477558 h 4695128"/>
              <a:gd name="connsiteX1958" fmla="*/ 2924530 w 6642393"/>
              <a:gd name="connsiteY1958" fmla="*/ 3473401 h 4695128"/>
              <a:gd name="connsiteX1959" fmla="*/ 2921851 w 6642393"/>
              <a:gd name="connsiteY1959" fmla="*/ 3476883 h 4695128"/>
              <a:gd name="connsiteX1960" fmla="*/ 2906699 w 6642393"/>
              <a:gd name="connsiteY1960" fmla="*/ 3477799 h 4695128"/>
              <a:gd name="connsiteX1961" fmla="*/ 2900973 w 6642393"/>
              <a:gd name="connsiteY1961" fmla="*/ 3490969 h 4695128"/>
              <a:gd name="connsiteX1962" fmla="*/ 2903389 w 6642393"/>
              <a:gd name="connsiteY1962" fmla="*/ 3510151 h 4695128"/>
              <a:gd name="connsiteX1963" fmla="*/ 2898866 w 6642393"/>
              <a:gd name="connsiteY1963" fmla="*/ 3511675 h 4695128"/>
              <a:gd name="connsiteX1964" fmla="*/ 2910959 w 6642393"/>
              <a:gd name="connsiteY1964" fmla="*/ 3524043 h 4695128"/>
              <a:gd name="connsiteX1965" fmla="*/ 2910158 w 6642393"/>
              <a:gd name="connsiteY1965" fmla="*/ 3528406 h 4695128"/>
              <a:gd name="connsiteX1966" fmla="*/ 2907111 w 6642393"/>
              <a:gd name="connsiteY1966" fmla="*/ 3530388 h 4695128"/>
              <a:gd name="connsiteX1967" fmla="*/ 2884436 w 6642393"/>
              <a:gd name="connsiteY1967" fmla="*/ 3527479 h 4695128"/>
              <a:gd name="connsiteX1968" fmla="*/ 2879992 w 6642393"/>
              <a:gd name="connsiteY1968" fmla="*/ 3521031 h 4695128"/>
              <a:gd name="connsiteX1969" fmla="*/ 2878298 w 6642393"/>
              <a:gd name="connsiteY1969" fmla="*/ 3520539 h 4695128"/>
              <a:gd name="connsiteX1970" fmla="*/ 2864749 w 6642393"/>
              <a:gd name="connsiteY1970" fmla="*/ 3524455 h 4695128"/>
              <a:gd name="connsiteX1971" fmla="*/ 2836714 w 6642393"/>
              <a:gd name="connsiteY1971" fmla="*/ 3539148 h 4695128"/>
              <a:gd name="connsiteX1972" fmla="*/ 2829545 w 6642393"/>
              <a:gd name="connsiteY1972" fmla="*/ 3557220 h 4695128"/>
              <a:gd name="connsiteX1973" fmla="*/ 2826247 w 6642393"/>
              <a:gd name="connsiteY1973" fmla="*/ 3578750 h 4695128"/>
              <a:gd name="connsiteX1974" fmla="*/ 2807534 w 6642393"/>
              <a:gd name="connsiteY1974" fmla="*/ 3583721 h 4695128"/>
              <a:gd name="connsiteX1975" fmla="*/ 2796517 w 6642393"/>
              <a:gd name="connsiteY1975" fmla="*/ 3592528 h 4695128"/>
              <a:gd name="connsiteX1976" fmla="*/ 2768230 w 6642393"/>
              <a:gd name="connsiteY1976" fmla="*/ 3607163 h 4695128"/>
              <a:gd name="connsiteX1977" fmla="*/ 2750570 w 6642393"/>
              <a:gd name="connsiteY1977" fmla="*/ 3628476 h 4695128"/>
              <a:gd name="connsiteX1978" fmla="*/ 2747146 w 6642393"/>
              <a:gd name="connsiteY1978" fmla="*/ 3628556 h 4695128"/>
              <a:gd name="connsiteX1979" fmla="*/ 2741810 w 6642393"/>
              <a:gd name="connsiteY1979" fmla="*/ 3623334 h 4695128"/>
              <a:gd name="connsiteX1980" fmla="*/ 2715389 w 6642393"/>
              <a:gd name="connsiteY1980" fmla="*/ 3649342 h 4695128"/>
              <a:gd name="connsiteX1981" fmla="*/ 2687251 w 6642393"/>
              <a:gd name="connsiteY1981" fmla="*/ 3649090 h 4695128"/>
              <a:gd name="connsiteX1982" fmla="*/ 2677528 w 6642393"/>
              <a:gd name="connsiteY1982" fmla="*/ 3653362 h 4695128"/>
              <a:gd name="connsiteX1983" fmla="*/ 2672019 w 6642393"/>
              <a:gd name="connsiteY1983" fmla="*/ 3656042 h 4695128"/>
              <a:gd name="connsiteX1984" fmla="*/ 2668320 w 6642393"/>
              <a:gd name="connsiteY1984" fmla="*/ 3657794 h 4695128"/>
              <a:gd name="connsiteX1985" fmla="*/ 2647420 w 6642393"/>
              <a:gd name="connsiteY1985" fmla="*/ 3683779 h 4695128"/>
              <a:gd name="connsiteX1986" fmla="*/ 2639735 w 6642393"/>
              <a:gd name="connsiteY1986" fmla="*/ 3684317 h 4695128"/>
              <a:gd name="connsiteX1987" fmla="*/ 2630883 w 6642393"/>
              <a:gd name="connsiteY1987" fmla="*/ 3691292 h 4695128"/>
              <a:gd name="connsiteX1988" fmla="*/ 2627917 w 6642393"/>
              <a:gd name="connsiteY1988" fmla="*/ 3690765 h 4695128"/>
              <a:gd name="connsiteX1989" fmla="*/ 2625958 w 6642393"/>
              <a:gd name="connsiteY1989" fmla="*/ 3686700 h 4695128"/>
              <a:gd name="connsiteX1990" fmla="*/ 2615411 w 6642393"/>
              <a:gd name="connsiteY1990" fmla="*/ 3693800 h 4695128"/>
              <a:gd name="connsiteX1991" fmla="*/ 2612937 w 6642393"/>
              <a:gd name="connsiteY1991" fmla="*/ 3702103 h 4695128"/>
              <a:gd name="connsiteX1992" fmla="*/ 2614506 w 6642393"/>
              <a:gd name="connsiteY1992" fmla="*/ 3705298 h 4695128"/>
              <a:gd name="connsiteX1993" fmla="*/ 2617495 w 6642393"/>
              <a:gd name="connsiteY1993" fmla="*/ 3700190 h 4695128"/>
              <a:gd name="connsiteX1994" fmla="*/ 2619614 w 6642393"/>
              <a:gd name="connsiteY1994" fmla="*/ 3700270 h 4695128"/>
              <a:gd name="connsiteX1995" fmla="*/ 2620209 w 6642393"/>
              <a:gd name="connsiteY1995" fmla="*/ 3701748 h 4695128"/>
              <a:gd name="connsiteX1996" fmla="*/ 2609112 w 6642393"/>
              <a:gd name="connsiteY1996" fmla="*/ 3732119 h 4695128"/>
              <a:gd name="connsiteX1997" fmla="*/ 2593113 w 6642393"/>
              <a:gd name="connsiteY1997" fmla="*/ 3721411 h 4695128"/>
              <a:gd name="connsiteX1998" fmla="*/ 2587330 w 6642393"/>
              <a:gd name="connsiteY1998" fmla="*/ 3721583 h 4695128"/>
              <a:gd name="connsiteX1999" fmla="*/ 2584203 w 6642393"/>
              <a:gd name="connsiteY1999" fmla="*/ 3725030 h 4695128"/>
              <a:gd name="connsiteX2000" fmla="*/ 2581844 w 6642393"/>
              <a:gd name="connsiteY2000" fmla="*/ 3724927 h 4695128"/>
              <a:gd name="connsiteX2001" fmla="*/ 2578202 w 6642393"/>
              <a:gd name="connsiteY2001" fmla="*/ 3720392 h 4695128"/>
              <a:gd name="connsiteX2002" fmla="*/ 2574561 w 6642393"/>
              <a:gd name="connsiteY2002" fmla="*/ 3720667 h 4695128"/>
              <a:gd name="connsiteX2003" fmla="*/ 2573335 w 6642393"/>
              <a:gd name="connsiteY2003" fmla="*/ 3724366 h 4695128"/>
              <a:gd name="connsiteX2004" fmla="*/ 2563154 w 6642393"/>
              <a:gd name="connsiteY2004" fmla="*/ 3732532 h 4695128"/>
              <a:gd name="connsiteX2005" fmla="*/ 2559489 w 6642393"/>
              <a:gd name="connsiteY2005" fmla="*/ 3728203 h 4695128"/>
              <a:gd name="connsiteX2006" fmla="*/ 2539505 w 6642393"/>
              <a:gd name="connsiteY2006" fmla="*/ 3726141 h 4695128"/>
              <a:gd name="connsiteX2007" fmla="*/ 2535634 w 6642393"/>
              <a:gd name="connsiteY2007" fmla="*/ 3721572 h 4695128"/>
              <a:gd name="connsiteX2008" fmla="*/ 2537009 w 6642393"/>
              <a:gd name="connsiteY2008" fmla="*/ 3719545 h 4695128"/>
              <a:gd name="connsiteX2009" fmla="*/ 2541097 w 6642393"/>
              <a:gd name="connsiteY2009" fmla="*/ 3718869 h 4695128"/>
              <a:gd name="connsiteX2010" fmla="*/ 2544590 w 6642393"/>
              <a:gd name="connsiteY2010" fmla="*/ 3701209 h 4695128"/>
              <a:gd name="connsiteX2011" fmla="*/ 2542242 w 6642393"/>
              <a:gd name="connsiteY2011" fmla="*/ 3701542 h 4695128"/>
              <a:gd name="connsiteX2012" fmla="*/ 2536310 w 6642393"/>
              <a:gd name="connsiteY2012" fmla="*/ 3716189 h 4695128"/>
              <a:gd name="connsiteX2013" fmla="*/ 2520472 w 6642393"/>
              <a:gd name="connsiteY2013" fmla="*/ 3726840 h 4695128"/>
              <a:gd name="connsiteX2014" fmla="*/ 2516979 w 6642393"/>
              <a:gd name="connsiteY2014" fmla="*/ 3728363 h 4695128"/>
              <a:gd name="connsiteX2015" fmla="*/ 2518261 w 6642393"/>
              <a:gd name="connsiteY2015" fmla="*/ 3733241 h 4695128"/>
              <a:gd name="connsiteX2016" fmla="*/ 2515833 w 6642393"/>
              <a:gd name="connsiteY2016" fmla="*/ 3740273 h 4695128"/>
              <a:gd name="connsiteX2017" fmla="*/ 2511974 w 6642393"/>
              <a:gd name="connsiteY2017" fmla="*/ 3740525 h 4695128"/>
              <a:gd name="connsiteX2018" fmla="*/ 2505137 w 6642393"/>
              <a:gd name="connsiteY2018" fmla="*/ 3746114 h 4695128"/>
              <a:gd name="connsiteX2019" fmla="*/ 2506958 w 6642393"/>
              <a:gd name="connsiteY2019" fmla="*/ 3748496 h 4695128"/>
              <a:gd name="connsiteX2020" fmla="*/ 2499010 w 6642393"/>
              <a:gd name="connsiteY2020" fmla="*/ 3768892 h 4695128"/>
              <a:gd name="connsiteX2021" fmla="*/ 2501781 w 6642393"/>
              <a:gd name="connsiteY2021" fmla="*/ 3779497 h 4695128"/>
              <a:gd name="connsiteX2022" fmla="*/ 2511860 w 6642393"/>
              <a:gd name="connsiteY2022" fmla="*/ 3783460 h 4695128"/>
              <a:gd name="connsiteX2023" fmla="*/ 2519452 w 6642393"/>
              <a:gd name="connsiteY2023" fmla="*/ 3781272 h 4695128"/>
              <a:gd name="connsiteX2024" fmla="*/ 2543410 w 6642393"/>
              <a:gd name="connsiteY2024" fmla="*/ 3790434 h 4695128"/>
              <a:gd name="connsiteX2025" fmla="*/ 2546640 w 6642393"/>
              <a:gd name="connsiteY2025" fmla="*/ 3779646 h 4695128"/>
              <a:gd name="connsiteX2026" fmla="*/ 2545655 w 6642393"/>
              <a:gd name="connsiteY2026" fmla="*/ 3777711 h 4695128"/>
              <a:gd name="connsiteX2027" fmla="*/ 2549583 w 6642393"/>
              <a:gd name="connsiteY2027" fmla="*/ 3765949 h 4695128"/>
              <a:gd name="connsiteX2028" fmla="*/ 2551301 w 6642393"/>
              <a:gd name="connsiteY2028" fmla="*/ 3765182 h 4695128"/>
              <a:gd name="connsiteX2029" fmla="*/ 2593949 w 6642393"/>
              <a:gd name="connsiteY2029" fmla="*/ 3798955 h 4695128"/>
              <a:gd name="connsiteX2030" fmla="*/ 2609215 w 6642393"/>
              <a:gd name="connsiteY2030" fmla="*/ 3796653 h 4695128"/>
              <a:gd name="connsiteX2031" fmla="*/ 2641087 w 6642393"/>
              <a:gd name="connsiteY2031" fmla="*/ 3793938 h 4695128"/>
              <a:gd name="connsiteX2032" fmla="*/ 2662445 w 6642393"/>
              <a:gd name="connsiteY2032" fmla="*/ 3781146 h 4695128"/>
              <a:gd name="connsiteX2033" fmla="*/ 2686495 w 6642393"/>
              <a:gd name="connsiteY2033" fmla="*/ 3762823 h 4695128"/>
              <a:gd name="connsiteX2034" fmla="*/ 2702002 w 6642393"/>
              <a:gd name="connsiteY2034" fmla="*/ 3748759 h 4695128"/>
              <a:gd name="connsiteX2035" fmla="*/ 2729853 w 6642393"/>
              <a:gd name="connsiteY2035" fmla="*/ 3752344 h 4695128"/>
              <a:gd name="connsiteX2036" fmla="*/ 2741729 w 6642393"/>
              <a:gd name="connsiteY2036" fmla="*/ 3754669 h 4695128"/>
              <a:gd name="connsiteX2037" fmla="*/ 2768757 w 6642393"/>
              <a:gd name="connsiteY2037" fmla="*/ 3784605 h 4695128"/>
              <a:gd name="connsiteX2038" fmla="*/ 2767600 w 6642393"/>
              <a:gd name="connsiteY2038" fmla="*/ 3798061 h 4695128"/>
              <a:gd name="connsiteX2039" fmla="*/ 2768722 w 6642393"/>
              <a:gd name="connsiteY2039" fmla="*/ 3808059 h 4695128"/>
              <a:gd name="connsiteX2040" fmla="*/ 2752781 w 6642393"/>
              <a:gd name="connsiteY2040" fmla="*/ 3848944 h 4695128"/>
              <a:gd name="connsiteX2041" fmla="*/ 2750914 w 6642393"/>
              <a:gd name="connsiteY2041" fmla="*/ 3847592 h 4695128"/>
              <a:gd name="connsiteX2042" fmla="*/ 2757705 w 6642393"/>
              <a:gd name="connsiteY2042" fmla="*/ 3838030 h 4695128"/>
              <a:gd name="connsiteX2043" fmla="*/ 2756365 w 6642393"/>
              <a:gd name="connsiteY2043" fmla="*/ 3834193 h 4695128"/>
              <a:gd name="connsiteX2044" fmla="*/ 2748830 w 6642393"/>
              <a:gd name="connsiteY2044" fmla="*/ 3829498 h 4695128"/>
              <a:gd name="connsiteX2045" fmla="*/ 2741054 w 6642393"/>
              <a:gd name="connsiteY2045" fmla="*/ 3831502 h 4695128"/>
              <a:gd name="connsiteX2046" fmla="*/ 2733896 w 6642393"/>
              <a:gd name="connsiteY2046" fmla="*/ 3839622 h 4695128"/>
              <a:gd name="connsiteX2047" fmla="*/ 2728708 w 6642393"/>
              <a:gd name="connsiteY2047" fmla="*/ 3841294 h 4695128"/>
              <a:gd name="connsiteX2048" fmla="*/ 2699780 w 6642393"/>
              <a:gd name="connsiteY2048" fmla="*/ 3880197 h 4695128"/>
              <a:gd name="connsiteX2049" fmla="*/ 2699001 w 6642393"/>
              <a:gd name="connsiteY2049" fmla="*/ 3883518 h 4695128"/>
              <a:gd name="connsiteX2050" fmla="*/ 2704051 w 6642393"/>
              <a:gd name="connsiteY2050" fmla="*/ 3891065 h 4695128"/>
              <a:gd name="connsiteX2051" fmla="*/ 2709136 w 6642393"/>
              <a:gd name="connsiteY2051" fmla="*/ 3892714 h 4695128"/>
              <a:gd name="connsiteX2052" fmla="*/ 2729372 w 6642393"/>
              <a:gd name="connsiteY2052" fmla="*/ 3889519 h 4695128"/>
              <a:gd name="connsiteX2053" fmla="*/ 2730369 w 6642393"/>
              <a:gd name="connsiteY2053" fmla="*/ 3891225 h 4695128"/>
              <a:gd name="connsiteX2054" fmla="*/ 2725341 w 6642393"/>
              <a:gd name="connsiteY2054" fmla="*/ 3899414 h 4695128"/>
              <a:gd name="connsiteX2055" fmla="*/ 2694397 w 6642393"/>
              <a:gd name="connsiteY2055" fmla="*/ 3902414 h 4695128"/>
              <a:gd name="connsiteX2056" fmla="*/ 2691133 w 6642393"/>
              <a:gd name="connsiteY2056" fmla="*/ 3909423 h 4695128"/>
              <a:gd name="connsiteX2057" fmla="*/ 2692576 w 6642393"/>
              <a:gd name="connsiteY2057" fmla="*/ 3915733 h 4695128"/>
              <a:gd name="connsiteX2058" fmla="*/ 2676016 w 6642393"/>
              <a:gd name="connsiteY2058" fmla="*/ 3909297 h 4695128"/>
              <a:gd name="connsiteX2059" fmla="*/ 2621595 w 6642393"/>
              <a:gd name="connsiteY2059" fmla="*/ 3897272 h 4695128"/>
              <a:gd name="connsiteX2060" fmla="*/ 2607726 w 6642393"/>
              <a:gd name="connsiteY2060" fmla="*/ 3906755 h 4695128"/>
              <a:gd name="connsiteX2061" fmla="*/ 2606238 w 6642393"/>
              <a:gd name="connsiteY2061" fmla="*/ 3906274 h 4695128"/>
              <a:gd name="connsiteX2062" fmla="*/ 2605493 w 6642393"/>
              <a:gd name="connsiteY2062" fmla="*/ 3903537 h 4695128"/>
              <a:gd name="connsiteX2063" fmla="*/ 2606925 w 6642393"/>
              <a:gd name="connsiteY2063" fmla="*/ 3900238 h 4695128"/>
              <a:gd name="connsiteX2064" fmla="*/ 2613086 w 6642393"/>
              <a:gd name="connsiteY2064" fmla="*/ 3895875 h 4695128"/>
              <a:gd name="connsiteX2065" fmla="*/ 2610807 w 6642393"/>
              <a:gd name="connsiteY2065" fmla="*/ 3894031 h 4695128"/>
              <a:gd name="connsiteX2066" fmla="*/ 2603294 w 6642393"/>
              <a:gd name="connsiteY2066" fmla="*/ 3899460 h 4695128"/>
              <a:gd name="connsiteX2067" fmla="*/ 2601347 w 6642393"/>
              <a:gd name="connsiteY2067" fmla="*/ 3905048 h 4695128"/>
              <a:gd name="connsiteX2068" fmla="*/ 2606329 w 6642393"/>
              <a:gd name="connsiteY2068" fmla="*/ 3914668 h 4695128"/>
              <a:gd name="connsiteX2069" fmla="*/ 2604783 w 6642393"/>
              <a:gd name="connsiteY2069" fmla="*/ 3915447 h 4695128"/>
              <a:gd name="connsiteX2070" fmla="*/ 2602493 w 6642393"/>
              <a:gd name="connsiteY2070" fmla="*/ 3913901 h 4695128"/>
              <a:gd name="connsiteX2071" fmla="*/ 2556764 w 6642393"/>
              <a:gd name="connsiteY2071" fmla="*/ 3906182 h 4695128"/>
              <a:gd name="connsiteX2072" fmla="*/ 2553649 w 6642393"/>
              <a:gd name="connsiteY2072" fmla="*/ 3907854 h 4695128"/>
              <a:gd name="connsiteX2073" fmla="*/ 2518697 w 6642393"/>
              <a:gd name="connsiteY2073" fmla="*/ 3924930 h 4695128"/>
              <a:gd name="connsiteX2074" fmla="*/ 2515204 w 6642393"/>
              <a:gd name="connsiteY2074" fmla="*/ 3929831 h 4695128"/>
              <a:gd name="connsiteX2075" fmla="*/ 2507336 w 6642393"/>
              <a:gd name="connsiteY2075" fmla="*/ 3935362 h 4695128"/>
              <a:gd name="connsiteX2076" fmla="*/ 2483996 w 6642393"/>
              <a:gd name="connsiteY2076" fmla="*/ 3945085 h 4695128"/>
              <a:gd name="connsiteX2077" fmla="*/ 2477606 w 6642393"/>
              <a:gd name="connsiteY2077" fmla="*/ 3959069 h 4695128"/>
              <a:gd name="connsiteX2078" fmla="*/ 2474582 w 6642393"/>
              <a:gd name="connsiteY2078" fmla="*/ 3959779 h 4695128"/>
              <a:gd name="connsiteX2079" fmla="*/ 2469898 w 6642393"/>
              <a:gd name="connsiteY2079" fmla="*/ 3963753 h 4695128"/>
              <a:gd name="connsiteX2080" fmla="*/ 2465352 w 6642393"/>
              <a:gd name="connsiteY2080" fmla="*/ 3964394 h 4695128"/>
              <a:gd name="connsiteX2081" fmla="*/ 2447589 w 6642393"/>
              <a:gd name="connsiteY2081" fmla="*/ 3982156 h 4695128"/>
              <a:gd name="connsiteX2082" fmla="*/ 2444635 w 6642393"/>
              <a:gd name="connsiteY2082" fmla="*/ 3987207 h 4695128"/>
              <a:gd name="connsiteX2083" fmla="*/ 2442138 w 6642393"/>
              <a:gd name="connsiteY2083" fmla="*/ 3988638 h 4695128"/>
              <a:gd name="connsiteX2084" fmla="*/ 2433343 w 6642393"/>
              <a:gd name="connsiteY2084" fmla="*/ 3995750 h 4695128"/>
              <a:gd name="connsiteX2085" fmla="*/ 2424948 w 6642393"/>
              <a:gd name="connsiteY2085" fmla="*/ 4001030 h 4695128"/>
              <a:gd name="connsiteX2086" fmla="*/ 2425590 w 6642393"/>
              <a:gd name="connsiteY2086" fmla="*/ 4006515 h 4695128"/>
              <a:gd name="connsiteX2087" fmla="*/ 2423104 w 6642393"/>
              <a:gd name="connsiteY2087" fmla="*/ 4008726 h 4695128"/>
              <a:gd name="connsiteX2088" fmla="*/ 2370149 w 6642393"/>
              <a:gd name="connsiteY2088" fmla="*/ 4032420 h 4695128"/>
              <a:gd name="connsiteX2089" fmla="*/ 2371867 w 6642393"/>
              <a:gd name="connsiteY2089" fmla="*/ 4037322 h 4695128"/>
              <a:gd name="connsiteX2090" fmla="*/ 2334785 w 6642393"/>
              <a:gd name="connsiteY2090" fmla="*/ 4045774 h 4695128"/>
              <a:gd name="connsiteX2091" fmla="*/ 2325932 w 6642393"/>
              <a:gd name="connsiteY2091" fmla="*/ 4056276 h 4695128"/>
              <a:gd name="connsiteX2092" fmla="*/ 2316553 w 6642393"/>
              <a:gd name="connsiteY2092" fmla="*/ 4073660 h 4695128"/>
              <a:gd name="connsiteX2093" fmla="*/ 2263277 w 6642393"/>
              <a:gd name="connsiteY2093" fmla="*/ 4088502 h 4695128"/>
              <a:gd name="connsiteX2094" fmla="*/ 2224030 w 6642393"/>
              <a:gd name="connsiteY2094" fmla="*/ 4133441 h 4695128"/>
              <a:gd name="connsiteX2095" fmla="*/ 2223778 w 6642393"/>
              <a:gd name="connsiteY2095" fmla="*/ 4143084 h 4695128"/>
              <a:gd name="connsiteX2096" fmla="*/ 2229527 w 6642393"/>
              <a:gd name="connsiteY2096" fmla="*/ 4148764 h 4695128"/>
              <a:gd name="connsiteX2097" fmla="*/ 2228771 w 6642393"/>
              <a:gd name="connsiteY2097" fmla="*/ 4151455 h 4695128"/>
              <a:gd name="connsiteX2098" fmla="*/ 2222541 w 6642393"/>
              <a:gd name="connsiteY2098" fmla="*/ 4155361 h 4695128"/>
              <a:gd name="connsiteX2099" fmla="*/ 2220995 w 6642393"/>
              <a:gd name="connsiteY2099" fmla="*/ 4161373 h 4695128"/>
              <a:gd name="connsiteX2100" fmla="*/ 2208626 w 6642393"/>
              <a:gd name="connsiteY2100" fmla="*/ 4172333 h 4695128"/>
              <a:gd name="connsiteX2101" fmla="*/ 2200324 w 6642393"/>
              <a:gd name="connsiteY2101" fmla="*/ 4177120 h 4695128"/>
              <a:gd name="connsiteX2102" fmla="*/ 2185699 w 6642393"/>
              <a:gd name="connsiteY2102" fmla="*/ 4184690 h 4695128"/>
              <a:gd name="connsiteX2103" fmla="*/ 2160447 w 6642393"/>
              <a:gd name="connsiteY2103" fmla="*/ 4226880 h 4695128"/>
              <a:gd name="connsiteX2104" fmla="*/ 2159943 w 6642393"/>
              <a:gd name="connsiteY2104" fmla="*/ 4233144 h 4695128"/>
              <a:gd name="connsiteX2105" fmla="*/ 2138527 w 6642393"/>
              <a:gd name="connsiteY2105" fmla="*/ 4252888 h 4695128"/>
              <a:gd name="connsiteX2106" fmla="*/ 2140394 w 6642393"/>
              <a:gd name="connsiteY2106" fmla="*/ 4258843 h 4695128"/>
              <a:gd name="connsiteX2107" fmla="*/ 2137474 w 6642393"/>
              <a:gd name="connsiteY2107" fmla="*/ 4262038 h 4695128"/>
              <a:gd name="connsiteX2108" fmla="*/ 2119688 w 6642393"/>
              <a:gd name="connsiteY2108" fmla="*/ 4277568 h 4695128"/>
              <a:gd name="connsiteX2109" fmla="*/ 2102830 w 6642393"/>
              <a:gd name="connsiteY2109" fmla="*/ 4279091 h 4695128"/>
              <a:gd name="connsiteX2110" fmla="*/ 2062152 w 6642393"/>
              <a:gd name="connsiteY2110" fmla="*/ 4291849 h 4695128"/>
              <a:gd name="connsiteX2111" fmla="*/ 2044848 w 6642393"/>
              <a:gd name="connsiteY2111" fmla="*/ 4301927 h 4695128"/>
              <a:gd name="connsiteX2112" fmla="*/ 2043679 w 6642393"/>
              <a:gd name="connsiteY2112" fmla="*/ 4302580 h 4695128"/>
              <a:gd name="connsiteX2113" fmla="*/ 2005647 w 6642393"/>
              <a:gd name="connsiteY2113" fmla="*/ 4319300 h 4695128"/>
              <a:gd name="connsiteX2114" fmla="*/ 1996920 w 6642393"/>
              <a:gd name="connsiteY2114" fmla="*/ 4333764 h 4695128"/>
              <a:gd name="connsiteX2115" fmla="*/ 2002508 w 6642393"/>
              <a:gd name="connsiteY2115" fmla="*/ 4342834 h 4695128"/>
              <a:gd name="connsiteX2116" fmla="*/ 1997023 w 6642393"/>
              <a:gd name="connsiteY2116" fmla="*/ 4344449 h 4695128"/>
              <a:gd name="connsiteX2117" fmla="*/ 1993129 w 6642393"/>
              <a:gd name="connsiteY2117" fmla="*/ 4358100 h 4695128"/>
              <a:gd name="connsiteX2118" fmla="*/ 1979409 w 6642393"/>
              <a:gd name="connsiteY2118" fmla="*/ 4369163 h 4695128"/>
              <a:gd name="connsiteX2119" fmla="*/ 1939487 w 6642393"/>
              <a:gd name="connsiteY2119" fmla="*/ 4391861 h 4695128"/>
              <a:gd name="connsiteX2120" fmla="*/ 1929248 w 6642393"/>
              <a:gd name="connsiteY2120" fmla="*/ 4409234 h 4695128"/>
              <a:gd name="connsiteX2121" fmla="*/ 1910615 w 6642393"/>
              <a:gd name="connsiteY2121" fmla="*/ 4427798 h 4695128"/>
              <a:gd name="connsiteX2122" fmla="*/ 1879385 w 6642393"/>
              <a:gd name="connsiteY2122" fmla="*/ 4430238 h 4695128"/>
              <a:gd name="connsiteX2123" fmla="*/ 1842223 w 6642393"/>
              <a:gd name="connsiteY2123" fmla="*/ 4386089 h 4695128"/>
              <a:gd name="connsiteX2124" fmla="*/ 1854740 w 6642393"/>
              <a:gd name="connsiteY2124" fmla="*/ 4377512 h 4695128"/>
              <a:gd name="connsiteX2125" fmla="*/ 1855919 w 6642393"/>
              <a:gd name="connsiteY2125" fmla="*/ 4367285 h 4695128"/>
              <a:gd name="connsiteX2126" fmla="*/ 1852621 w 6642393"/>
              <a:gd name="connsiteY2126" fmla="*/ 4364215 h 4695128"/>
              <a:gd name="connsiteX2127" fmla="*/ 1851797 w 6642393"/>
              <a:gd name="connsiteY2127" fmla="*/ 4375886 h 4695128"/>
              <a:gd name="connsiteX2128" fmla="*/ 1836210 w 6642393"/>
              <a:gd name="connsiteY2128" fmla="*/ 4380959 h 4695128"/>
              <a:gd name="connsiteX2129" fmla="*/ 1801040 w 6642393"/>
              <a:gd name="connsiteY2129" fmla="*/ 4360986 h 4695128"/>
              <a:gd name="connsiteX2130" fmla="*/ 1797295 w 6642393"/>
              <a:gd name="connsiteY2130" fmla="*/ 4358478 h 4695128"/>
              <a:gd name="connsiteX2131" fmla="*/ 1795612 w 6642393"/>
              <a:gd name="connsiteY2131" fmla="*/ 4353576 h 4695128"/>
              <a:gd name="connsiteX2132" fmla="*/ 1749368 w 6642393"/>
              <a:gd name="connsiteY2132" fmla="*/ 4339502 h 4695128"/>
              <a:gd name="connsiteX2133" fmla="*/ 1730311 w 6642393"/>
              <a:gd name="connsiteY2133" fmla="*/ 4332882 h 4695128"/>
              <a:gd name="connsiteX2134" fmla="*/ 1725146 w 6642393"/>
              <a:gd name="connsiteY2134" fmla="*/ 4333042 h 4695128"/>
              <a:gd name="connsiteX2135" fmla="*/ 1710785 w 6642393"/>
              <a:gd name="connsiteY2135" fmla="*/ 4340624 h 4695128"/>
              <a:gd name="connsiteX2136" fmla="*/ 1694248 w 6642393"/>
              <a:gd name="connsiteY2136" fmla="*/ 4350061 h 4695128"/>
              <a:gd name="connsiteX2137" fmla="*/ 1683471 w 6642393"/>
              <a:gd name="connsiteY2137" fmla="*/ 4350141 h 4695128"/>
              <a:gd name="connsiteX2138" fmla="*/ 1661975 w 6642393"/>
              <a:gd name="connsiteY2138" fmla="*/ 4340624 h 4695128"/>
              <a:gd name="connsiteX2139" fmla="*/ 1643915 w 6642393"/>
              <a:gd name="connsiteY2139" fmla="*/ 4324591 h 4695128"/>
              <a:gd name="connsiteX2140" fmla="*/ 1639976 w 6642393"/>
              <a:gd name="connsiteY2140" fmla="*/ 4325427 h 4695128"/>
              <a:gd name="connsiteX2141" fmla="*/ 1629256 w 6642393"/>
              <a:gd name="connsiteY2141" fmla="*/ 4305168 h 4695128"/>
              <a:gd name="connsiteX2142" fmla="*/ 1625786 w 6642393"/>
              <a:gd name="connsiteY2142" fmla="*/ 4301572 h 4695128"/>
              <a:gd name="connsiteX2143" fmla="*/ 1611918 w 6642393"/>
              <a:gd name="connsiteY2143" fmla="*/ 4287485 h 4695128"/>
              <a:gd name="connsiteX2144" fmla="*/ 1600889 w 6642393"/>
              <a:gd name="connsiteY2144" fmla="*/ 4272872 h 4695128"/>
              <a:gd name="connsiteX2145" fmla="*/ 1591189 w 6642393"/>
              <a:gd name="connsiteY2145" fmla="*/ 4267673 h 4695128"/>
              <a:gd name="connsiteX2146" fmla="*/ 1589586 w 6642393"/>
              <a:gd name="connsiteY2146" fmla="*/ 4266837 h 4695128"/>
              <a:gd name="connsiteX2147" fmla="*/ 1571422 w 6642393"/>
              <a:gd name="connsiteY2147" fmla="*/ 4249304 h 4695128"/>
              <a:gd name="connsiteX2148" fmla="*/ 1553637 w 6642393"/>
              <a:gd name="connsiteY2148" fmla="*/ 4239764 h 4695128"/>
              <a:gd name="connsiteX2149" fmla="*/ 1543090 w 6642393"/>
              <a:gd name="connsiteY2149" fmla="*/ 4239592 h 4695128"/>
              <a:gd name="connsiteX2150" fmla="*/ 1541635 w 6642393"/>
              <a:gd name="connsiteY2150" fmla="*/ 4234919 h 4695128"/>
              <a:gd name="connsiteX2151" fmla="*/ 1531626 w 6642393"/>
              <a:gd name="connsiteY2151" fmla="*/ 4225357 h 4695128"/>
              <a:gd name="connsiteX2152" fmla="*/ 1517791 w 6642393"/>
              <a:gd name="connsiteY2152" fmla="*/ 4218737 h 4695128"/>
              <a:gd name="connsiteX2153" fmla="*/ 1496341 w 6642393"/>
              <a:gd name="connsiteY2153" fmla="*/ 4213813 h 4695128"/>
              <a:gd name="connsiteX2154" fmla="*/ 1484580 w 6642393"/>
              <a:gd name="connsiteY2154" fmla="*/ 4216298 h 4695128"/>
              <a:gd name="connsiteX2155" fmla="*/ 1460839 w 6642393"/>
              <a:gd name="connsiteY2155" fmla="*/ 4209747 h 4695128"/>
              <a:gd name="connsiteX2156" fmla="*/ 1453979 w 6642393"/>
              <a:gd name="connsiteY2156" fmla="*/ 4212920 h 4695128"/>
              <a:gd name="connsiteX2157" fmla="*/ 1453006 w 6642393"/>
              <a:gd name="connsiteY2157" fmla="*/ 4214546 h 4695128"/>
              <a:gd name="connsiteX2158" fmla="*/ 1448001 w 6642393"/>
              <a:gd name="connsiteY2158" fmla="*/ 4215531 h 4695128"/>
              <a:gd name="connsiteX2159" fmla="*/ 1432758 w 6642393"/>
              <a:gd name="connsiteY2159" fmla="*/ 4203781 h 4695128"/>
              <a:gd name="connsiteX2160" fmla="*/ 1418065 w 6642393"/>
              <a:gd name="connsiteY2160" fmla="*/ 4205052 h 4695128"/>
              <a:gd name="connsiteX2161" fmla="*/ 1416290 w 6642393"/>
              <a:gd name="connsiteY2161" fmla="*/ 4202235 h 4695128"/>
              <a:gd name="connsiteX2162" fmla="*/ 1422199 w 6642393"/>
              <a:gd name="connsiteY2162" fmla="*/ 4196909 h 4695128"/>
              <a:gd name="connsiteX2163" fmla="*/ 1424352 w 6642393"/>
              <a:gd name="connsiteY2163" fmla="*/ 4193256 h 4695128"/>
              <a:gd name="connsiteX2164" fmla="*/ 1410381 w 6642393"/>
              <a:gd name="connsiteY2164" fmla="*/ 4174887 h 4695128"/>
              <a:gd name="connsiteX2165" fmla="*/ 1407220 w 6642393"/>
              <a:gd name="connsiteY2165" fmla="*/ 4173237 h 4695128"/>
              <a:gd name="connsiteX2166" fmla="*/ 1405365 w 6642393"/>
              <a:gd name="connsiteY2166" fmla="*/ 4175654 h 4695128"/>
              <a:gd name="connsiteX2167" fmla="*/ 1415591 w 6642393"/>
              <a:gd name="connsiteY2167" fmla="*/ 4195924 h 4695128"/>
              <a:gd name="connsiteX2168" fmla="*/ 1410633 w 6642393"/>
              <a:gd name="connsiteY2168" fmla="*/ 4202979 h 4695128"/>
              <a:gd name="connsiteX2169" fmla="*/ 1406315 w 6642393"/>
              <a:gd name="connsiteY2169" fmla="*/ 4203162 h 4695128"/>
              <a:gd name="connsiteX2170" fmla="*/ 1375165 w 6642393"/>
              <a:gd name="connsiteY2170" fmla="*/ 4184232 h 4695128"/>
              <a:gd name="connsiteX2171" fmla="*/ 1369027 w 6642393"/>
              <a:gd name="connsiteY2171" fmla="*/ 4175276 h 4695128"/>
              <a:gd name="connsiteX2172" fmla="*/ 1362006 w 6642393"/>
              <a:gd name="connsiteY2172" fmla="*/ 4173764 h 4695128"/>
              <a:gd name="connsiteX2173" fmla="*/ 1347989 w 6642393"/>
              <a:gd name="connsiteY2173" fmla="*/ 4170741 h 4695128"/>
              <a:gd name="connsiteX2174" fmla="*/ 1307677 w 6642393"/>
              <a:gd name="connsiteY2174" fmla="*/ 4132800 h 4695128"/>
              <a:gd name="connsiteX2175" fmla="*/ 1291563 w 6642393"/>
              <a:gd name="connsiteY2175" fmla="*/ 4125390 h 4695128"/>
              <a:gd name="connsiteX2176" fmla="*/ 1265338 w 6642393"/>
              <a:gd name="connsiteY2176" fmla="*/ 4099061 h 4695128"/>
              <a:gd name="connsiteX2177" fmla="*/ 1264147 w 6642393"/>
              <a:gd name="connsiteY2177" fmla="*/ 4098649 h 4695128"/>
              <a:gd name="connsiteX2178" fmla="*/ 1249087 w 6642393"/>
              <a:gd name="connsiteY2178" fmla="*/ 4088342 h 4695128"/>
              <a:gd name="connsiteX2179" fmla="*/ 1214284 w 6642393"/>
              <a:gd name="connsiteY2179" fmla="*/ 4057581 h 4695128"/>
              <a:gd name="connsiteX2180" fmla="*/ 1172941 w 6642393"/>
              <a:gd name="connsiteY2180" fmla="*/ 4027038 h 4695128"/>
              <a:gd name="connsiteX2181" fmla="*/ 1169093 w 6642393"/>
              <a:gd name="connsiteY2181" fmla="*/ 4026809 h 4695128"/>
              <a:gd name="connsiteX2182" fmla="*/ 1141218 w 6642393"/>
              <a:gd name="connsiteY2182" fmla="*/ 4015517 h 4695128"/>
              <a:gd name="connsiteX2183" fmla="*/ 1121005 w 6642393"/>
              <a:gd name="connsiteY2183" fmla="*/ 4006126 h 4695128"/>
              <a:gd name="connsiteX2184" fmla="*/ 1117890 w 6642393"/>
              <a:gd name="connsiteY2184" fmla="*/ 4007821 h 4695128"/>
              <a:gd name="connsiteX2185" fmla="*/ 1115004 w 6642393"/>
              <a:gd name="connsiteY2185" fmla="*/ 4012471 h 4695128"/>
              <a:gd name="connsiteX2186" fmla="*/ 1102361 w 6642393"/>
              <a:gd name="connsiteY2186" fmla="*/ 4008989 h 4695128"/>
              <a:gd name="connsiteX2187" fmla="*/ 1099234 w 6642393"/>
              <a:gd name="connsiteY2187" fmla="*/ 4004168 h 4695128"/>
              <a:gd name="connsiteX2188" fmla="*/ 1074600 w 6642393"/>
              <a:gd name="connsiteY2188" fmla="*/ 3984710 h 4695128"/>
              <a:gd name="connsiteX2189" fmla="*/ 1012770 w 6642393"/>
              <a:gd name="connsiteY2189" fmla="*/ 3969559 h 4695128"/>
              <a:gd name="connsiteX2190" fmla="*/ 1010445 w 6642393"/>
              <a:gd name="connsiteY2190" fmla="*/ 3972754 h 4695128"/>
              <a:gd name="connsiteX2191" fmla="*/ 998924 w 6642393"/>
              <a:gd name="connsiteY2191" fmla="*/ 3974987 h 4695128"/>
              <a:gd name="connsiteX2192" fmla="*/ 990026 w 6642393"/>
              <a:gd name="connsiteY2192" fmla="*/ 3973384 h 4695128"/>
              <a:gd name="connsiteX2193" fmla="*/ 979569 w 6642393"/>
              <a:gd name="connsiteY2193" fmla="*/ 3975468 h 4695128"/>
              <a:gd name="connsiteX2194" fmla="*/ 975057 w 6642393"/>
              <a:gd name="connsiteY2194" fmla="*/ 3978744 h 4695128"/>
              <a:gd name="connsiteX2195" fmla="*/ 943850 w 6642393"/>
              <a:gd name="connsiteY2195" fmla="*/ 3993357 h 4695128"/>
              <a:gd name="connsiteX2196" fmla="*/ 943999 w 6642393"/>
              <a:gd name="connsiteY2196" fmla="*/ 4004271 h 4695128"/>
              <a:gd name="connsiteX2197" fmla="*/ 940185 w 6642393"/>
              <a:gd name="connsiteY2197" fmla="*/ 4006756 h 4695128"/>
              <a:gd name="connsiteX2198" fmla="*/ 928069 w 6642393"/>
              <a:gd name="connsiteY2198" fmla="*/ 4004752 h 4695128"/>
              <a:gd name="connsiteX2199" fmla="*/ 923648 w 6642393"/>
              <a:gd name="connsiteY2199" fmla="*/ 4006790 h 4695128"/>
              <a:gd name="connsiteX2200" fmla="*/ 904740 w 6642393"/>
              <a:gd name="connsiteY2200" fmla="*/ 4006836 h 4695128"/>
              <a:gd name="connsiteX2201" fmla="*/ 899484 w 6642393"/>
              <a:gd name="connsiteY2201" fmla="*/ 4005061 h 4695128"/>
              <a:gd name="connsiteX2202" fmla="*/ 894937 w 6642393"/>
              <a:gd name="connsiteY2202" fmla="*/ 4005817 h 4695128"/>
              <a:gd name="connsiteX2203" fmla="*/ 869525 w 6642393"/>
              <a:gd name="connsiteY2203" fmla="*/ 4003767 h 4695128"/>
              <a:gd name="connsiteX2204" fmla="*/ 863695 w 6642393"/>
              <a:gd name="connsiteY2204" fmla="*/ 3994410 h 4695128"/>
              <a:gd name="connsiteX2205" fmla="*/ 818276 w 6642393"/>
              <a:gd name="connsiteY2205" fmla="*/ 3970945 h 4695128"/>
              <a:gd name="connsiteX2206" fmla="*/ 779475 w 6642393"/>
              <a:gd name="connsiteY2206" fmla="*/ 3938237 h 4695128"/>
              <a:gd name="connsiteX2207" fmla="*/ 721905 w 6642393"/>
              <a:gd name="connsiteY2207" fmla="*/ 3905129 h 4695128"/>
              <a:gd name="connsiteX2208" fmla="*/ 698508 w 6642393"/>
              <a:gd name="connsiteY2208" fmla="*/ 3896047 h 4695128"/>
              <a:gd name="connsiteX2209" fmla="*/ 690835 w 6642393"/>
              <a:gd name="connsiteY2209" fmla="*/ 3895108 h 4695128"/>
              <a:gd name="connsiteX2210" fmla="*/ 677688 w 6642393"/>
              <a:gd name="connsiteY2210" fmla="*/ 3889851 h 4695128"/>
              <a:gd name="connsiteX2211" fmla="*/ 667988 w 6642393"/>
              <a:gd name="connsiteY2211" fmla="*/ 3888156 h 4695128"/>
              <a:gd name="connsiteX2212" fmla="*/ 642541 w 6642393"/>
              <a:gd name="connsiteY2212" fmla="*/ 3883713 h 4695128"/>
              <a:gd name="connsiteX2213" fmla="*/ 641544 w 6642393"/>
              <a:gd name="connsiteY2213" fmla="*/ 3885534 h 4695128"/>
              <a:gd name="connsiteX2214" fmla="*/ 608047 w 6642393"/>
              <a:gd name="connsiteY2214" fmla="*/ 3880163 h 4695128"/>
              <a:gd name="connsiteX2215" fmla="*/ 560909 w 6642393"/>
              <a:gd name="connsiteY2215" fmla="*/ 3879705 h 4695128"/>
              <a:gd name="connsiteX2216" fmla="*/ 529083 w 6642393"/>
              <a:gd name="connsiteY2216" fmla="*/ 3889908 h 4695128"/>
              <a:gd name="connsiteX2217" fmla="*/ 511160 w 6642393"/>
              <a:gd name="connsiteY2217" fmla="*/ 3903995 h 4695128"/>
              <a:gd name="connsiteX2218" fmla="*/ 506957 w 6642393"/>
              <a:gd name="connsiteY2218" fmla="*/ 3905392 h 4695128"/>
              <a:gd name="connsiteX2219" fmla="*/ 497612 w 6642393"/>
              <a:gd name="connsiteY2219" fmla="*/ 3913363 h 4695128"/>
              <a:gd name="connsiteX2220" fmla="*/ 468890 w 6642393"/>
              <a:gd name="connsiteY2220" fmla="*/ 3936954 h 4695128"/>
              <a:gd name="connsiteX2221" fmla="*/ 475578 w 6642393"/>
              <a:gd name="connsiteY2221" fmla="*/ 3966398 h 4695128"/>
              <a:gd name="connsiteX2222" fmla="*/ 499674 w 6642393"/>
              <a:gd name="connsiteY2222" fmla="*/ 3992383 h 4695128"/>
              <a:gd name="connsiteX2223" fmla="*/ 505102 w 6642393"/>
              <a:gd name="connsiteY2223" fmla="*/ 4003881 h 4695128"/>
              <a:gd name="connsiteX2224" fmla="*/ 504117 w 6642393"/>
              <a:gd name="connsiteY2224" fmla="*/ 4005485 h 4695128"/>
              <a:gd name="connsiteX2225" fmla="*/ 491657 w 6642393"/>
              <a:gd name="connsiteY2225" fmla="*/ 4005691 h 4695128"/>
              <a:gd name="connsiteX2226" fmla="*/ 490317 w 6642393"/>
              <a:gd name="connsiteY2226" fmla="*/ 4015253 h 4695128"/>
              <a:gd name="connsiteX2227" fmla="*/ 487145 w 6642393"/>
              <a:gd name="connsiteY2227" fmla="*/ 4017338 h 4695128"/>
              <a:gd name="connsiteX2228" fmla="*/ 483858 w 6642393"/>
              <a:gd name="connsiteY2228" fmla="*/ 4015437 h 4695128"/>
              <a:gd name="connsiteX2229" fmla="*/ 476872 w 6642393"/>
              <a:gd name="connsiteY2229" fmla="*/ 4005290 h 4695128"/>
              <a:gd name="connsiteX2230" fmla="*/ 450189 w 6642393"/>
              <a:gd name="connsiteY2230" fmla="*/ 4002828 h 4695128"/>
              <a:gd name="connsiteX2231" fmla="*/ 439538 w 6642393"/>
              <a:gd name="connsiteY2231" fmla="*/ 4016353 h 4695128"/>
              <a:gd name="connsiteX2232" fmla="*/ 437121 w 6642393"/>
              <a:gd name="connsiteY2232" fmla="*/ 4031699 h 4695128"/>
              <a:gd name="connsiteX2233" fmla="*/ 430639 w 6642393"/>
              <a:gd name="connsiteY2233" fmla="*/ 4038398 h 4695128"/>
              <a:gd name="connsiteX2234" fmla="*/ 413450 w 6642393"/>
              <a:gd name="connsiteY2234" fmla="*/ 4020636 h 4695128"/>
              <a:gd name="connsiteX2235" fmla="*/ 417298 w 6642393"/>
              <a:gd name="connsiteY2235" fmla="*/ 4015013 h 4695128"/>
              <a:gd name="connsiteX2236" fmla="*/ 378474 w 6642393"/>
              <a:gd name="connsiteY2236" fmla="*/ 3982500 h 4695128"/>
              <a:gd name="connsiteX2237" fmla="*/ 365167 w 6642393"/>
              <a:gd name="connsiteY2237" fmla="*/ 3976110 h 4695128"/>
              <a:gd name="connsiteX2238" fmla="*/ 328578 w 6642393"/>
              <a:gd name="connsiteY2238" fmla="*/ 3983187 h 4695128"/>
              <a:gd name="connsiteX2239" fmla="*/ 327615 w 6642393"/>
              <a:gd name="connsiteY2239" fmla="*/ 3987321 h 4695128"/>
              <a:gd name="connsiteX2240" fmla="*/ 332700 w 6642393"/>
              <a:gd name="connsiteY2240" fmla="*/ 4005725 h 4695128"/>
              <a:gd name="connsiteX2241" fmla="*/ 328726 w 6642393"/>
              <a:gd name="connsiteY2241" fmla="*/ 4010066 h 4695128"/>
              <a:gd name="connsiteX2242" fmla="*/ 326161 w 6642393"/>
              <a:gd name="connsiteY2242" fmla="*/ 4009859 h 4695128"/>
              <a:gd name="connsiteX2243" fmla="*/ 319140 w 6642393"/>
              <a:gd name="connsiteY2243" fmla="*/ 4000148 h 4695128"/>
              <a:gd name="connsiteX2244" fmla="*/ 303668 w 6642393"/>
              <a:gd name="connsiteY2244" fmla="*/ 3997354 h 4695128"/>
              <a:gd name="connsiteX2245" fmla="*/ 300440 w 6642393"/>
              <a:gd name="connsiteY2245" fmla="*/ 3994616 h 4695128"/>
              <a:gd name="connsiteX2246" fmla="*/ 303085 w 6642393"/>
              <a:gd name="connsiteY2246" fmla="*/ 3973395 h 4695128"/>
              <a:gd name="connsiteX2247" fmla="*/ 317010 w 6642393"/>
              <a:gd name="connsiteY2247" fmla="*/ 3962229 h 4695128"/>
              <a:gd name="connsiteX2248" fmla="*/ 320652 w 6642393"/>
              <a:gd name="connsiteY2248" fmla="*/ 3947788 h 4695128"/>
              <a:gd name="connsiteX2249" fmla="*/ 304241 w 6642393"/>
              <a:gd name="connsiteY2249" fmla="*/ 3916936 h 4695128"/>
              <a:gd name="connsiteX2250" fmla="*/ 283638 w 6642393"/>
              <a:gd name="connsiteY2250" fmla="*/ 3888694 h 4695128"/>
              <a:gd name="connsiteX2251" fmla="*/ 274705 w 6642393"/>
              <a:gd name="connsiteY2251" fmla="*/ 3881995 h 4695128"/>
              <a:gd name="connsiteX2252" fmla="*/ 265807 w 6642393"/>
              <a:gd name="connsiteY2252" fmla="*/ 3869157 h 4695128"/>
              <a:gd name="connsiteX2253" fmla="*/ 222563 w 6642393"/>
              <a:gd name="connsiteY2253" fmla="*/ 3825547 h 4695128"/>
              <a:gd name="connsiteX2254" fmla="*/ 197941 w 6642393"/>
              <a:gd name="connsiteY2254" fmla="*/ 3805299 h 4695128"/>
              <a:gd name="connsiteX2255" fmla="*/ 122906 w 6642393"/>
              <a:gd name="connsiteY2255" fmla="*/ 3755688 h 4695128"/>
              <a:gd name="connsiteX2256" fmla="*/ 97814 w 6642393"/>
              <a:gd name="connsiteY2256" fmla="*/ 3745037 h 4695128"/>
              <a:gd name="connsiteX2257" fmla="*/ 72504 w 6642393"/>
              <a:gd name="connsiteY2257" fmla="*/ 3728764 h 4695128"/>
              <a:gd name="connsiteX2258" fmla="*/ 38365 w 6642393"/>
              <a:gd name="connsiteY2258" fmla="*/ 3711184 h 4695128"/>
              <a:gd name="connsiteX2259" fmla="*/ 21221 w 6642393"/>
              <a:gd name="connsiteY2259" fmla="*/ 3704622 h 4695128"/>
              <a:gd name="connsiteX2260" fmla="*/ 18782 w 6642393"/>
              <a:gd name="connsiteY2260" fmla="*/ 3700809 h 4695128"/>
              <a:gd name="connsiteX2261" fmla="*/ 15312 w 6642393"/>
              <a:gd name="connsiteY2261" fmla="*/ 3702767 h 4695128"/>
              <a:gd name="connsiteX2262" fmla="*/ 0 w 6642393"/>
              <a:gd name="connsiteY2262" fmla="*/ 3701072 h 46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Lst>
            <a:rect l="l" t="t" r="r" b="b"/>
            <a:pathLst>
              <a:path w="6642393" h="4695128">
                <a:moveTo>
                  <a:pt x="3945420" y="4686379"/>
                </a:moveTo>
                <a:lnTo>
                  <a:pt x="3955223" y="4693078"/>
                </a:lnTo>
                <a:lnTo>
                  <a:pt x="3953035" y="4695128"/>
                </a:lnTo>
                <a:lnTo>
                  <a:pt x="3949783" y="4694624"/>
                </a:lnTo>
                <a:lnTo>
                  <a:pt x="3944950" y="4688463"/>
                </a:lnTo>
                <a:close/>
                <a:moveTo>
                  <a:pt x="3878447" y="4626346"/>
                </a:moveTo>
                <a:lnTo>
                  <a:pt x="3879718" y="4627239"/>
                </a:lnTo>
                <a:lnTo>
                  <a:pt x="3882913" y="4639207"/>
                </a:lnTo>
                <a:lnTo>
                  <a:pt x="3886165" y="4638657"/>
                </a:lnTo>
                <a:lnTo>
                  <a:pt x="3889337" y="4641245"/>
                </a:lnTo>
                <a:lnTo>
                  <a:pt x="3890368" y="4644177"/>
                </a:lnTo>
                <a:lnTo>
                  <a:pt x="3888742" y="4648976"/>
                </a:lnTo>
                <a:lnTo>
                  <a:pt x="3886303" y="4650808"/>
                </a:lnTo>
                <a:lnTo>
                  <a:pt x="3883646" y="4644040"/>
                </a:lnTo>
                <a:lnTo>
                  <a:pt x="3879614" y="4641440"/>
                </a:lnTo>
                <a:lnTo>
                  <a:pt x="3877095" y="4628831"/>
                </a:lnTo>
                <a:close/>
                <a:moveTo>
                  <a:pt x="3891033" y="4577479"/>
                </a:moveTo>
                <a:lnTo>
                  <a:pt x="3894125" y="4584041"/>
                </a:lnTo>
                <a:lnTo>
                  <a:pt x="3892086" y="4588187"/>
                </a:lnTo>
                <a:lnTo>
                  <a:pt x="3890174" y="4587294"/>
                </a:lnTo>
                <a:lnTo>
                  <a:pt x="3890895" y="4584580"/>
                </a:lnTo>
                <a:lnTo>
                  <a:pt x="3888124" y="4581407"/>
                </a:lnTo>
                <a:close/>
                <a:moveTo>
                  <a:pt x="3929650" y="4419335"/>
                </a:moveTo>
                <a:lnTo>
                  <a:pt x="3931757" y="4420858"/>
                </a:lnTo>
                <a:lnTo>
                  <a:pt x="3932937" y="4426321"/>
                </a:lnTo>
                <a:lnTo>
                  <a:pt x="3931345" y="4430054"/>
                </a:lnTo>
                <a:lnTo>
                  <a:pt x="3925470" y="4431806"/>
                </a:lnTo>
                <a:lnTo>
                  <a:pt x="3924359" y="4423630"/>
                </a:lnTo>
                <a:lnTo>
                  <a:pt x="3925940" y="4419896"/>
                </a:lnTo>
                <a:close/>
                <a:moveTo>
                  <a:pt x="4199597" y="4325130"/>
                </a:moveTo>
                <a:lnTo>
                  <a:pt x="4204732" y="4325632"/>
                </a:lnTo>
                <a:lnTo>
                  <a:pt x="4205534" y="4328369"/>
                </a:lnTo>
                <a:lnTo>
                  <a:pt x="4203942" y="4333981"/>
                </a:lnTo>
                <a:cubicBezTo>
                  <a:pt x="4198640" y="4338757"/>
                  <a:pt x="4186844" y="4345319"/>
                  <a:pt x="4179377" y="4344838"/>
                </a:cubicBezTo>
                <a:lnTo>
                  <a:pt x="4171498" y="4340726"/>
                </a:lnTo>
                <a:lnTo>
                  <a:pt x="4171979" y="4338413"/>
                </a:lnTo>
                <a:lnTo>
                  <a:pt x="4178816" y="4341287"/>
                </a:lnTo>
                <a:cubicBezTo>
                  <a:pt x="4187852" y="4342043"/>
                  <a:pt x="4196063" y="4333317"/>
                  <a:pt x="4198972" y="4334095"/>
                </a:cubicBezTo>
                <a:lnTo>
                  <a:pt x="4202087" y="4329560"/>
                </a:lnTo>
                <a:close/>
                <a:moveTo>
                  <a:pt x="4199590" y="4325117"/>
                </a:moveTo>
                <a:lnTo>
                  <a:pt x="4199597" y="4325130"/>
                </a:lnTo>
                <a:lnTo>
                  <a:pt x="4199579" y="4325128"/>
                </a:lnTo>
                <a:close/>
                <a:moveTo>
                  <a:pt x="4082205" y="4306621"/>
                </a:moveTo>
                <a:lnTo>
                  <a:pt x="4084782" y="4307285"/>
                </a:lnTo>
                <a:lnTo>
                  <a:pt x="4083201" y="4310194"/>
                </a:lnTo>
                <a:lnTo>
                  <a:pt x="4083820" y="4311866"/>
                </a:lnTo>
                <a:lnTo>
                  <a:pt x="4087691" y="4312576"/>
                </a:lnTo>
                <a:lnTo>
                  <a:pt x="4089580" y="4315313"/>
                </a:lnTo>
                <a:lnTo>
                  <a:pt x="4080464" y="4317879"/>
                </a:lnTo>
                <a:lnTo>
                  <a:pt x="4078059" y="4320948"/>
                </a:lnTo>
                <a:lnTo>
                  <a:pt x="4077991" y="4323662"/>
                </a:lnTo>
                <a:lnTo>
                  <a:pt x="4080338" y="4325815"/>
                </a:lnTo>
                <a:lnTo>
                  <a:pt x="4085160" y="4320055"/>
                </a:lnTo>
                <a:lnTo>
                  <a:pt x="4095112" y="4318360"/>
                </a:lnTo>
                <a:lnTo>
                  <a:pt x="4098673" y="4313011"/>
                </a:lnTo>
                <a:cubicBezTo>
                  <a:pt x="4102258" y="4311924"/>
                  <a:pt x="4106003" y="4312095"/>
                  <a:pt x="4109450" y="4311099"/>
                </a:cubicBezTo>
                <a:cubicBezTo>
                  <a:pt x="4109931" y="4312187"/>
                  <a:pt x="4110103" y="4313492"/>
                  <a:pt x="4110240" y="4314672"/>
                </a:cubicBezTo>
                <a:lnTo>
                  <a:pt x="4105579" y="4322104"/>
                </a:lnTo>
                <a:lnTo>
                  <a:pt x="4101056" y="4321830"/>
                </a:lnTo>
                <a:cubicBezTo>
                  <a:pt x="4096131" y="4323651"/>
                  <a:pt x="4089294" y="4328438"/>
                  <a:pt x="4087290" y="4333626"/>
                </a:cubicBezTo>
                <a:cubicBezTo>
                  <a:pt x="4087668" y="4335126"/>
                  <a:pt x="4092982" y="4337164"/>
                  <a:pt x="4094287" y="4337588"/>
                </a:cubicBezTo>
                <a:lnTo>
                  <a:pt x="4092959" y="4339432"/>
                </a:lnTo>
                <a:lnTo>
                  <a:pt x="4089695" y="4340623"/>
                </a:lnTo>
                <a:lnTo>
                  <a:pt x="4074475" y="4337828"/>
                </a:lnTo>
                <a:lnTo>
                  <a:pt x="4073776" y="4339478"/>
                </a:lnTo>
                <a:lnTo>
                  <a:pt x="4078185" y="4346257"/>
                </a:lnTo>
                <a:lnTo>
                  <a:pt x="4081827" y="4346532"/>
                </a:lnTo>
                <a:lnTo>
                  <a:pt x="4084232" y="4344505"/>
                </a:lnTo>
                <a:lnTo>
                  <a:pt x="4088309" y="4345616"/>
                </a:lnTo>
                <a:cubicBezTo>
                  <a:pt x="4097173" y="4340291"/>
                  <a:pt x="4102693" y="4339512"/>
                  <a:pt x="4113023" y="4337726"/>
                </a:cubicBezTo>
                <a:cubicBezTo>
                  <a:pt x="4121578" y="4330247"/>
                  <a:pt x="4129686" y="4324406"/>
                  <a:pt x="4140062" y="4319207"/>
                </a:cubicBezTo>
                <a:lnTo>
                  <a:pt x="4143692" y="4321360"/>
                </a:lnTo>
                <a:lnTo>
                  <a:pt x="4145513" y="4327476"/>
                </a:lnTo>
                <a:lnTo>
                  <a:pt x="4147838" y="4328575"/>
                </a:lnTo>
                <a:lnTo>
                  <a:pt x="4151995" y="4325712"/>
                </a:lnTo>
                <a:lnTo>
                  <a:pt x="4155591" y="4328094"/>
                </a:lnTo>
                <a:lnTo>
                  <a:pt x="4156610" y="4330831"/>
                </a:lnTo>
                <a:cubicBezTo>
                  <a:pt x="4165543" y="4334038"/>
                  <a:pt x="4175175" y="4330178"/>
                  <a:pt x="4183821" y="4327762"/>
                </a:cubicBezTo>
                <a:lnTo>
                  <a:pt x="4184852" y="4329457"/>
                </a:lnTo>
                <a:cubicBezTo>
                  <a:pt x="4176996" y="4339913"/>
                  <a:pt x="4162738" y="4332721"/>
                  <a:pt x="4152614" y="4340222"/>
                </a:cubicBezTo>
                <a:cubicBezTo>
                  <a:pt x="4140852" y="4348926"/>
                  <a:pt x="4127682" y="4366173"/>
                  <a:pt x="4112622" y="4367857"/>
                </a:cubicBezTo>
                <a:cubicBezTo>
                  <a:pt x="4106186" y="4367936"/>
                  <a:pt x="4103964" y="4361397"/>
                  <a:pt x="4099223" y="4359439"/>
                </a:cubicBezTo>
                <a:cubicBezTo>
                  <a:pt x="4094871" y="4357618"/>
                  <a:pt x="4087198" y="4357022"/>
                  <a:pt x="4082423" y="4356061"/>
                </a:cubicBezTo>
                <a:cubicBezTo>
                  <a:pt x="4072883" y="4354148"/>
                  <a:pt x="4053769" y="4327430"/>
                  <a:pt x="4054582" y="4320490"/>
                </a:cubicBezTo>
                <a:lnTo>
                  <a:pt x="4057525" y="4314271"/>
                </a:lnTo>
                <a:cubicBezTo>
                  <a:pt x="4062072" y="4311557"/>
                  <a:pt x="4071062" y="4310366"/>
                  <a:pt x="4076067" y="4312347"/>
                </a:cubicBezTo>
                <a:close/>
                <a:moveTo>
                  <a:pt x="4202591" y="4303632"/>
                </a:moveTo>
                <a:lnTo>
                  <a:pt x="4205363" y="4304319"/>
                </a:lnTo>
                <a:cubicBezTo>
                  <a:pt x="4202603" y="4307812"/>
                  <a:pt x="4193281" y="4311420"/>
                  <a:pt x="4188871" y="4310915"/>
                </a:cubicBezTo>
                <a:lnTo>
                  <a:pt x="4183638" y="4307743"/>
                </a:lnTo>
                <a:cubicBezTo>
                  <a:pt x="4189788" y="4304926"/>
                  <a:pt x="4196453" y="4307125"/>
                  <a:pt x="4202591" y="4303632"/>
                </a:cubicBezTo>
                <a:close/>
                <a:moveTo>
                  <a:pt x="4045156" y="4296646"/>
                </a:moveTo>
                <a:lnTo>
                  <a:pt x="4049440" y="4298192"/>
                </a:lnTo>
                <a:lnTo>
                  <a:pt x="4051398" y="4296772"/>
                </a:lnTo>
                <a:lnTo>
                  <a:pt x="4061270" y="4299692"/>
                </a:lnTo>
                <a:cubicBezTo>
                  <a:pt x="4066126" y="4296932"/>
                  <a:pt x="4072390" y="4300173"/>
                  <a:pt x="4078517" y="4297310"/>
                </a:cubicBezTo>
                <a:lnTo>
                  <a:pt x="4081437" y="4301548"/>
                </a:lnTo>
                <a:lnTo>
                  <a:pt x="4073982" y="4307892"/>
                </a:lnTo>
                <a:lnTo>
                  <a:pt x="4067225" y="4303151"/>
                </a:lnTo>
                <a:lnTo>
                  <a:pt x="4054925" y="4303529"/>
                </a:lnTo>
                <a:lnTo>
                  <a:pt x="4052486" y="4307056"/>
                </a:lnTo>
                <a:cubicBezTo>
                  <a:pt x="4048878" y="4308636"/>
                  <a:pt x="4040118" y="4311282"/>
                  <a:pt x="4036052" y="4310068"/>
                </a:cubicBezTo>
                <a:cubicBezTo>
                  <a:pt x="4037151" y="4304949"/>
                  <a:pt x="4039213" y="4297871"/>
                  <a:pt x="4045156" y="4296646"/>
                </a:cubicBezTo>
                <a:close/>
                <a:moveTo>
                  <a:pt x="4167020" y="4283305"/>
                </a:moveTo>
                <a:lnTo>
                  <a:pt x="4167020" y="4283328"/>
                </a:lnTo>
                <a:lnTo>
                  <a:pt x="4170811" y="4288023"/>
                </a:lnTo>
                <a:lnTo>
                  <a:pt x="4169013" y="4291757"/>
                </a:lnTo>
                <a:lnTo>
                  <a:pt x="4171567" y="4293486"/>
                </a:lnTo>
                <a:cubicBezTo>
                  <a:pt x="4175117" y="4292684"/>
                  <a:pt x="4182218" y="4291883"/>
                  <a:pt x="4185768" y="4293303"/>
                </a:cubicBezTo>
                <a:lnTo>
                  <a:pt x="4198136" y="4288504"/>
                </a:lnTo>
                <a:lnTo>
                  <a:pt x="4209714" y="4290405"/>
                </a:lnTo>
                <a:lnTo>
                  <a:pt x="4210722" y="4294391"/>
                </a:lnTo>
                <a:cubicBezTo>
                  <a:pt x="4209096" y="4298639"/>
                  <a:pt x="4200587" y="4299006"/>
                  <a:pt x="4197071" y="4298754"/>
                </a:cubicBezTo>
                <a:cubicBezTo>
                  <a:pt x="4191814" y="4302384"/>
                  <a:pt x="4178473" y="4311936"/>
                  <a:pt x="4172219" y="4304996"/>
                </a:cubicBezTo>
                <a:lnTo>
                  <a:pt x="4161443" y="4305396"/>
                </a:lnTo>
                <a:lnTo>
                  <a:pt x="4147597" y="4298032"/>
                </a:lnTo>
                <a:lnTo>
                  <a:pt x="4147013" y="4294883"/>
                </a:lnTo>
                <a:cubicBezTo>
                  <a:pt x="4152316" y="4289421"/>
                  <a:pt x="4158614" y="4282057"/>
                  <a:pt x="4167020" y="4283305"/>
                </a:cubicBezTo>
                <a:close/>
                <a:moveTo>
                  <a:pt x="4263494" y="4278128"/>
                </a:moveTo>
                <a:lnTo>
                  <a:pt x="4263860" y="4282113"/>
                </a:lnTo>
                <a:cubicBezTo>
                  <a:pt x="4233982" y="4287782"/>
                  <a:pt x="4229366" y="4312370"/>
                  <a:pt x="4210241" y="4319871"/>
                </a:cubicBezTo>
                <a:lnTo>
                  <a:pt x="4206599" y="4319620"/>
                </a:lnTo>
                <a:cubicBezTo>
                  <a:pt x="4218372" y="4311649"/>
                  <a:pt x="4241162" y="4279170"/>
                  <a:pt x="4255237" y="4283739"/>
                </a:cubicBezTo>
                <a:lnTo>
                  <a:pt x="4255226" y="4283739"/>
                </a:lnTo>
                <a:close/>
                <a:moveTo>
                  <a:pt x="4118314" y="4276765"/>
                </a:moveTo>
                <a:lnTo>
                  <a:pt x="4119551" y="4289099"/>
                </a:lnTo>
                <a:lnTo>
                  <a:pt x="4123193" y="4290771"/>
                </a:lnTo>
                <a:lnTo>
                  <a:pt x="4123548" y="4292546"/>
                </a:lnTo>
                <a:lnTo>
                  <a:pt x="4123548" y="4292558"/>
                </a:lnTo>
                <a:cubicBezTo>
                  <a:pt x="4119494" y="4292500"/>
                  <a:pt x="4113069" y="4287358"/>
                  <a:pt x="4110618" y="4284564"/>
                </a:cubicBezTo>
                <a:lnTo>
                  <a:pt x="4110309" y="4278895"/>
                </a:lnTo>
                <a:lnTo>
                  <a:pt x="4112508" y="4276868"/>
                </a:lnTo>
                <a:close/>
                <a:moveTo>
                  <a:pt x="4314079" y="4265416"/>
                </a:moveTo>
                <a:lnTo>
                  <a:pt x="4313174" y="4267489"/>
                </a:lnTo>
                <a:cubicBezTo>
                  <a:pt x="4293018" y="4267249"/>
                  <a:pt x="4276928" y="4278804"/>
                  <a:pt x="4270182" y="4278678"/>
                </a:cubicBezTo>
                <a:lnTo>
                  <a:pt x="4268476" y="4277407"/>
                </a:lnTo>
                <a:lnTo>
                  <a:pt x="4269805" y="4274921"/>
                </a:lnTo>
                <a:cubicBezTo>
                  <a:pt x="4270652" y="4274406"/>
                  <a:pt x="4271958" y="4273398"/>
                  <a:pt x="4272851" y="4273089"/>
                </a:cubicBezTo>
                <a:lnTo>
                  <a:pt x="4272851" y="4273101"/>
                </a:lnTo>
                <a:cubicBezTo>
                  <a:pt x="4287670" y="4268016"/>
                  <a:pt x="4298928" y="4261339"/>
                  <a:pt x="4314079" y="4265416"/>
                </a:cubicBezTo>
                <a:close/>
                <a:moveTo>
                  <a:pt x="4215165" y="4262862"/>
                </a:moveTo>
                <a:lnTo>
                  <a:pt x="4216803" y="4267500"/>
                </a:lnTo>
                <a:lnTo>
                  <a:pt x="4214936" y="4274349"/>
                </a:lnTo>
                <a:lnTo>
                  <a:pt x="4209565" y="4274887"/>
                </a:lnTo>
                <a:lnTo>
                  <a:pt x="4206794" y="4273158"/>
                </a:lnTo>
                <a:lnTo>
                  <a:pt x="4205351" y="4269985"/>
                </a:lnTo>
                <a:lnTo>
                  <a:pt x="4206508" y="4265828"/>
                </a:lnTo>
                <a:lnTo>
                  <a:pt x="4209268" y="4266504"/>
                </a:lnTo>
                <a:lnTo>
                  <a:pt x="4208798" y="4268817"/>
                </a:lnTo>
                <a:lnTo>
                  <a:pt x="4210092" y="4269688"/>
                </a:lnTo>
                <a:lnTo>
                  <a:pt x="4212463" y="4269298"/>
                </a:lnTo>
                <a:lnTo>
                  <a:pt x="4213012" y="4263034"/>
                </a:lnTo>
                <a:close/>
                <a:moveTo>
                  <a:pt x="4248515" y="4251101"/>
                </a:moveTo>
                <a:lnTo>
                  <a:pt x="4250863" y="4251559"/>
                </a:lnTo>
                <a:lnTo>
                  <a:pt x="4253806" y="4254743"/>
                </a:lnTo>
                <a:cubicBezTo>
                  <a:pt x="4255409" y="4258763"/>
                  <a:pt x="4254161" y="4263848"/>
                  <a:pt x="4250393" y="4266207"/>
                </a:cubicBezTo>
                <a:lnTo>
                  <a:pt x="4245640" y="4266539"/>
                </a:lnTo>
                <a:cubicBezTo>
                  <a:pt x="4243098" y="4269688"/>
                  <a:pt x="4235196" y="4278804"/>
                  <a:pt x="4231199" y="4280087"/>
                </a:cubicBezTo>
                <a:lnTo>
                  <a:pt x="4227351" y="4279606"/>
                </a:lnTo>
                <a:lnTo>
                  <a:pt x="4226309" y="4277499"/>
                </a:lnTo>
                <a:cubicBezTo>
                  <a:pt x="4227282" y="4274395"/>
                  <a:pt x="4229653" y="4270765"/>
                  <a:pt x="4232058" y="4268589"/>
                </a:cubicBezTo>
                <a:lnTo>
                  <a:pt x="4234188" y="4269883"/>
                </a:lnTo>
                <a:cubicBezTo>
                  <a:pt x="4235654" y="4269917"/>
                  <a:pt x="4237750" y="4268383"/>
                  <a:pt x="4238540" y="4267249"/>
                </a:cubicBezTo>
                <a:lnTo>
                  <a:pt x="4238597" y="4263698"/>
                </a:lnTo>
                <a:lnTo>
                  <a:pt x="4238609" y="4263687"/>
                </a:lnTo>
                <a:lnTo>
                  <a:pt x="4243579" y="4262519"/>
                </a:lnTo>
                <a:lnTo>
                  <a:pt x="4244690" y="4260870"/>
                </a:lnTo>
                <a:lnTo>
                  <a:pt x="4244346" y="4255613"/>
                </a:lnTo>
                <a:close/>
                <a:moveTo>
                  <a:pt x="4304757" y="4244298"/>
                </a:moveTo>
                <a:lnTo>
                  <a:pt x="4307494" y="4247069"/>
                </a:lnTo>
                <a:lnTo>
                  <a:pt x="4307506" y="4247069"/>
                </a:lnTo>
                <a:lnTo>
                  <a:pt x="4320618" y="4247092"/>
                </a:lnTo>
                <a:lnTo>
                  <a:pt x="4321466" y="4248971"/>
                </a:lnTo>
                <a:cubicBezTo>
                  <a:pt x="4321271" y="4250700"/>
                  <a:pt x="4316003" y="4254456"/>
                  <a:pt x="4314663" y="4255567"/>
                </a:cubicBezTo>
                <a:cubicBezTo>
                  <a:pt x="4311869" y="4257033"/>
                  <a:pt x="4303326" y="4254136"/>
                  <a:pt x="4300737" y="4253025"/>
                </a:cubicBezTo>
                <a:lnTo>
                  <a:pt x="4295973" y="4255258"/>
                </a:lnTo>
                <a:lnTo>
                  <a:pt x="4292755" y="4254983"/>
                </a:lnTo>
                <a:lnTo>
                  <a:pt x="4295435" y="4247928"/>
                </a:lnTo>
                <a:lnTo>
                  <a:pt x="4300669" y="4244447"/>
                </a:lnTo>
                <a:close/>
                <a:moveTo>
                  <a:pt x="4353795" y="4230063"/>
                </a:moveTo>
                <a:lnTo>
                  <a:pt x="4355009" y="4233636"/>
                </a:lnTo>
                <a:cubicBezTo>
                  <a:pt x="4345149" y="4238939"/>
                  <a:pt x="4340682" y="4255602"/>
                  <a:pt x="4328955" y="4262942"/>
                </a:cubicBezTo>
                <a:lnTo>
                  <a:pt x="4326802" y="4263091"/>
                </a:lnTo>
                <a:lnTo>
                  <a:pt x="4325531" y="4260984"/>
                </a:lnTo>
                <a:cubicBezTo>
                  <a:pt x="4326493" y="4255544"/>
                  <a:pt x="4331372" y="4252418"/>
                  <a:pt x="4335208" y="4249005"/>
                </a:cubicBezTo>
                <a:lnTo>
                  <a:pt x="4335254" y="4246085"/>
                </a:lnTo>
                <a:lnTo>
                  <a:pt x="4329894" y="4245775"/>
                </a:lnTo>
                <a:lnTo>
                  <a:pt x="4327547" y="4243852"/>
                </a:lnTo>
                <a:cubicBezTo>
                  <a:pt x="4334189" y="4242031"/>
                  <a:pt x="4345046" y="4236098"/>
                  <a:pt x="4349065" y="4230200"/>
                </a:cubicBezTo>
                <a:lnTo>
                  <a:pt x="4349077" y="4230212"/>
                </a:lnTo>
                <a:close/>
                <a:moveTo>
                  <a:pt x="4334201" y="4205887"/>
                </a:moveTo>
                <a:lnTo>
                  <a:pt x="4334201" y="4205898"/>
                </a:lnTo>
                <a:lnTo>
                  <a:pt x="4358217" y="4208590"/>
                </a:lnTo>
                <a:lnTo>
                  <a:pt x="4358835" y="4211533"/>
                </a:lnTo>
                <a:lnTo>
                  <a:pt x="4355479" y="4219218"/>
                </a:lnTo>
                <a:cubicBezTo>
                  <a:pt x="4350578" y="4219802"/>
                  <a:pt x="4338267" y="4223443"/>
                  <a:pt x="4335759" y="4228505"/>
                </a:cubicBezTo>
                <a:cubicBezTo>
                  <a:pt x="4323791" y="4230991"/>
                  <a:pt x="4320527" y="4239419"/>
                  <a:pt x="4316645" y="4239923"/>
                </a:cubicBezTo>
                <a:cubicBezTo>
                  <a:pt x="4312888" y="4239706"/>
                  <a:pt x="4300062" y="4238160"/>
                  <a:pt x="4297588" y="4234793"/>
                </a:cubicBezTo>
                <a:lnTo>
                  <a:pt x="4293889" y="4225104"/>
                </a:lnTo>
                <a:lnTo>
                  <a:pt x="4297142" y="4223272"/>
                </a:lnTo>
                <a:lnTo>
                  <a:pt x="4301871" y="4223982"/>
                </a:lnTo>
                <a:lnTo>
                  <a:pt x="4304620" y="4213984"/>
                </a:lnTo>
                <a:cubicBezTo>
                  <a:pt x="4307162" y="4212312"/>
                  <a:pt x="4316164" y="4206952"/>
                  <a:pt x="4319336" y="4207307"/>
                </a:cubicBezTo>
                <a:lnTo>
                  <a:pt x="4321226" y="4211522"/>
                </a:lnTo>
                <a:lnTo>
                  <a:pt x="4325360" y="4208246"/>
                </a:lnTo>
                <a:lnTo>
                  <a:pt x="4332644" y="4208578"/>
                </a:lnTo>
                <a:close/>
                <a:moveTo>
                  <a:pt x="4388690" y="4199222"/>
                </a:moveTo>
                <a:lnTo>
                  <a:pt x="4389515" y="4200917"/>
                </a:lnTo>
                <a:cubicBezTo>
                  <a:pt x="4382414" y="4209426"/>
                  <a:pt x="4373230" y="4217293"/>
                  <a:pt x="4364423" y="4223959"/>
                </a:cubicBezTo>
                <a:lnTo>
                  <a:pt x="4363209" y="4220580"/>
                </a:lnTo>
                <a:lnTo>
                  <a:pt x="4366084" y="4214144"/>
                </a:lnTo>
                <a:lnTo>
                  <a:pt x="4366072" y="4214144"/>
                </a:lnTo>
                <a:cubicBezTo>
                  <a:pt x="4375188" y="4210365"/>
                  <a:pt x="4377353" y="4201215"/>
                  <a:pt x="4388690" y="4199222"/>
                </a:cubicBezTo>
                <a:close/>
                <a:moveTo>
                  <a:pt x="3153370" y="4055359"/>
                </a:moveTo>
                <a:cubicBezTo>
                  <a:pt x="3160825" y="4058451"/>
                  <a:pt x="3185138" y="4057959"/>
                  <a:pt x="3193224" y="4057672"/>
                </a:cubicBezTo>
                <a:lnTo>
                  <a:pt x="3193567" y="4059573"/>
                </a:lnTo>
                <a:lnTo>
                  <a:pt x="3187039" y="4062517"/>
                </a:lnTo>
                <a:lnTo>
                  <a:pt x="3186994" y="4063960"/>
                </a:lnTo>
                <a:lnTo>
                  <a:pt x="3203702" y="4065128"/>
                </a:lnTo>
                <a:lnTo>
                  <a:pt x="3204619" y="4069548"/>
                </a:lnTo>
                <a:lnTo>
                  <a:pt x="3203473" y="4072034"/>
                </a:lnTo>
                <a:lnTo>
                  <a:pt x="3199133" y="4073144"/>
                </a:lnTo>
                <a:cubicBezTo>
                  <a:pt x="3196865" y="4077599"/>
                  <a:pt x="3194815" y="4083635"/>
                  <a:pt x="3190326" y="4086269"/>
                </a:cubicBezTo>
                <a:lnTo>
                  <a:pt x="3189983" y="4090231"/>
                </a:lnTo>
                <a:lnTo>
                  <a:pt x="3191208" y="4092155"/>
                </a:lnTo>
                <a:lnTo>
                  <a:pt x="3194632" y="4092682"/>
                </a:lnTo>
                <a:lnTo>
                  <a:pt x="3200312" y="4089303"/>
                </a:lnTo>
                <a:cubicBezTo>
                  <a:pt x="3200988" y="4091525"/>
                  <a:pt x="3202191" y="4098568"/>
                  <a:pt x="3200381" y="4100595"/>
                </a:cubicBezTo>
                <a:lnTo>
                  <a:pt x="3196064" y="4101306"/>
                </a:lnTo>
                <a:lnTo>
                  <a:pt x="3194220" y="4104810"/>
                </a:lnTo>
                <a:lnTo>
                  <a:pt x="3195216" y="4107146"/>
                </a:lnTo>
                <a:cubicBezTo>
                  <a:pt x="3203187" y="4114980"/>
                  <a:pt x="3216472" y="4107169"/>
                  <a:pt x="3223297" y="4108463"/>
                </a:cubicBezTo>
                <a:lnTo>
                  <a:pt x="3227489" y="4111933"/>
                </a:lnTo>
                <a:lnTo>
                  <a:pt x="3230901" y="4112437"/>
                </a:lnTo>
                <a:lnTo>
                  <a:pt x="3232906" y="4109803"/>
                </a:lnTo>
                <a:lnTo>
                  <a:pt x="3238895" y="4111452"/>
                </a:lnTo>
                <a:cubicBezTo>
                  <a:pt x="3239949" y="4113548"/>
                  <a:pt x="3240888" y="4115816"/>
                  <a:pt x="3242113" y="4117820"/>
                </a:cubicBezTo>
                <a:cubicBezTo>
                  <a:pt x="3238620" y="4120969"/>
                  <a:pt x="3236238" y="4121393"/>
                  <a:pt x="3231646" y="4122744"/>
                </a:cubicBezTo>
                <a:lnTo>
                  <a:pt x="3231635" y="4122779"/>
                </a:lnTo>
                <a:cubicBezTo>
                  <a:pt x="3228359" y="4124565"/>
                  <a:pt x="3225072" y="4136315"/>
                  <a:pt x="3227019" y="4139373"/>
                </a:cubicBezTo>
                <a:cubicBezTo>
                  <a:pt x="3228256" y="4141812"/>
                  <a:pt x="3232986" y="4143725"/>
                  <a:pt x="3235471" y="4144045"/>
                </a:cubicBezTo>
                <a:lnTo>
                  <a:pt x="3237452" y="4148912"/>
                </a:lnTo>
                <a:lnTo>
                  <a:pt x="3241655" y="4151547"/>
                </a:lnTo>
                <a:cubicBezTo>
                  <a:pt x="3242697" y="4153997"/>
                  <a:pt x="3241586" y="4158567"/>
                  <a:pt x="3240281" y="4160708"/>
                </a:cubicBezTo>
                <a:lnTo>
                  <a:pt x="3236124" y="4163297"/>
                </a:lnTo>
                <a:lnTo>
                  <a:pt x="3233650" y="4160067"/>
                </a:lnTo>
                <a:lnTo>
                  <a:pt x="3230260" y="4159128"/>
                </a:lnTo>
                <a:lnTo>
                  <a:pt x="3229012" y="4157628"/>
                </a:lnTo>
                <a:lnTo>
                  <a:pt x="3231291" y="4153093"/>
                </a:lnTo>
                <a:cubicBezTo>
                  <a:pt x="3231050" y="4152509"/>
                  <a:pt x="3230020" y="4149634"/>
                  <a:pt x="3229699" y="4149290"/>
                </a:cubicBezTo>
                <a:cubicBezTo>
                  <a:pt x="3214044" y="4132582"/>
                  <a:pt x="3201870" y="4115964"/>
                  <a:pt x="3178542" y="4111235"/>
                </a:cubicBezTo>
                <a:lnTo>
                  <a:pt x="3174843" y="4106940"/>
                </a:lnTo>
                <a:lnTo>
                  <a:pt x="3172632" y="4108543"/>
                </a:lnTo>
                <a:lnTo>
                  <a:pt x="3159165" y="4106871"/>
                </a:lnTo>
                <a:cubicBezTo>
                  <a:pt x="3149819" y="4105703"/>
                  <a:pt x="3144677" y="4127817"/>
                  <a:pt x="3132527" y="4126306"/>
                </a:cubicBezTo>
                <a:cubicBezTo>
                  <a:pt x="3104091" y="4099737"/>
                  <a:pt x="3086752" y="4126718"/>
                  <a:pt x="3066459" y="4118232"/>
                </a:cubicBezTo>
                <a:lnTo>
                  <a:pt x="3063435" y="4112907"/>
                </a:lnTo>
                <a:lnTo>
                  <a:pt x="3065061" y="4108967"/>
                </a:lnTo>
                <a:lnTo>
                  <a:pt x="3079045" y="4107971"/>
                </a:lnTo>
                <a:cubicBezTo>
                  <a:pt x="3089157" y="4101409"/>
                  <a:pt x="3082721" y="4096381"/>
                  <a:pt x="3089294" y="4090941"/>
                </a:cubicBezTo>
                <a:cubicBezTo>
                  <a:pt x="3087198" y="4085227"/>
                  <a:pt x="3094264" y="4076786"/>
                  <a:pt x="3097425" y="4072366"/>
                </a:cubicBezTo>
                <a:lnTo>
                  <a:pt x="3117215" y="4064853"/>
                </a:lnTo>
                <a:cubicBezTo>
                  <a:pt x="3118406" y="4064395"/>
                  <a:pt x="3123479" y="4059825"/>
                  <a:pt x="3124281" y="4059654"/>
                </a:cubicBezTo>
                <a:cubicBezTo>
                  <a:pt x="3132126" y="4057959"/>
                  <a:pt x="3149293" y="4057661"/>
                  <a:pt x="3153370" y="4055359"/>
                </a:cubicBezTo>
                <a:close/>
                <a:moveTo>
                  <a:pt x="773738" y="4022410"/>
                </a:moveTo>
                <a:lnTo>
                  <a:pt x="773922" y="4022971"/>
                </a:lnTo>
                <a:cubicBezTo>
                  <a:pt x="773910" y="4025250"/>
                  <a:pt x="764152" y="4031870"/>
                  <a:pt x="761450" y="4032534"/>
                </a:cubicBezTo>
                <a:cubicBezTo>
                  <a:pt x="759869" y="4031354"/>
                  <a:pt x="758644" y="4028216"/>
                  <a:pt x="758747" y="4026293"/>
                </a:cubicBezTo>
                <a:lnTo>
                  <a:pt x="758758" y="4026293"/>
                </a:lnTo>
                <a:cubicBezTo>
                  <a:pt x="761839" y="4023670"/>
                  <a:pt x="769764" y="4020795"/>
                  <a:pt x="773738" y="4022410"/>
                </a:cubicBezTo>
                <a:close/>
                <a:moveTo>
                  <a:pt x="951901" y="4001704"/>
                </a:moveTo>
                <a:lnTo>
                  <a:pt x="954191" y="4002895"/>
                </a:lnTo>
                <a:lnTo>
                  <a:pt x="946335" y="4011221"/>
                </a:lnTo>
                <a:lnTo>
                  <a:pt x="943781" y="4011038"/>
                </a:lnTo>
                <a:lnTo>
                  <a:pt x="942842" y="4009309"/>
                </a:lnTo>
                <a:lnTo>
                  <a:pt x="944011" y="4004338"/>
                </a:lnTo>
                <a:cubicBezTo>
                  <a:pt x="945843" y="4003067"/>
                  <a:pt x="949587" y="4001498"/>
                  <a:pt x="951901" y="4001704"/>
                </a:cubicBezTo>
                <a:close/>
                <a:moveTo>
                  <a:pt x="3198194" y="3906216"/>
                </a:moveTo>
                <a:cubicBezTo>
                  <a:pt x="3206336" y="3914748"/>
                  <a:pt x="3211135" y="3910670"/>
                  <a:pt x="3218648" y="3916488"/>
                </a:cubicBezTo>
                <a:cubicBezTo>
                  <a:pt x="3220629" y="3921940"/>
                  <a:pt x="3223561" y="3925490"/>
                  <a:pt x="3227420" y="3929533"/>
                </a:cubicBezTo>
                <a:cubicBezTo>
                  <a:pt x="3234154" y="3931468"/>
                  <a:pt x="3240979" y="3933942"/>
                  <a:pt x="3247782" y="3935419"/>
                </a:cubicBezTo>
                <a:cubicBezTo>
                  <a:pt x="3258375" y="3937721"/>
                  <a:pt x="3271202" y="3924917"/>
                  <a:pt x="3281039" y="3927379"/>
                </a:cubicBezTo>
                <a:cubicBezTo>
                  <a:pt x="3290808" y="3929819"/>
                  <a:pt x="3300302" y="3926383"/>
                  <a:pt x="3309464" y="3929155"/>
                </a:cubicBezTo>
                <a:cubicBezTo>
                  <a:pt x="3320893" y="3934709"/>
                  <a:pt x="3312201" y="3952071"/>
                  <a:pt x="3333892" y="3955850"/>
                </a:cubicBezTo>
                <a:cubicBezTo>
                  <a:pt x="3336388" y="3958232"/>
                  <a:pt x="3343535" y="3965458"/>
                  <a:pt x="3344405" y="3968917"/>
                </a:cubicBezTo>
                <a:lnTo>
                  <a:pt x="3343649" y="3972879"/>
                </a:lnTo>
                <a:cubicBezTo>
                  <a:pt x="3336331" y="3974483"/>
                  <a:pt x="3332117" y="3979327"/>
                  <a:pt x="3325772" y="3981995"/>
                </a:cubicBezTo>
                <a:cubicBezTo>
                  <a:pt x="3317286" y="3985557"/>
                  <a:pt x="3287269" y="3986404"/>
                  <a:pt x="3278703" y="3986645"/>
                </a:cubicBezTo>
                <a:cubicBezTo>
                  <a:pt x="3278131" y="3986668"/>
                  <a:pt x="3274878" y="3987928"/>
                  <a:pt x="3274145" y="3988168"/>
                </a:cubicBezTo>
                <a:cubicBezTo>
                  <a:pt x="3271236" y="3995142"/>
                  <a:pt x="3264663" y="3994856"/>
                  <a:pt x="3262201" y="4000147"/>
                </a:cubicBezTo>
                <a:lnTo>
                  <a:pt x="3265235" y="4006308"/>
                </a:lnTo>
                <a:lnTo>
                  <a:pt x="3264697" y="4009435"/>
                </a:lnTo>
                <a:lnTo>
                  <a:pt x="3259899" y="4012424"/>
                </a:lnTo>
                <a:lnTo>
                  <a:pt x="3258181" y="4018665"/>
                </a:lnTo>
                <a:lnTo>
                  <a:pt x="3255787" y="4020269"/>
                </a:lnTo>
                <a:lnTo>
                  <a:pt x="3251275" y="4020120"/>
                </a:lnTo>
                <a:lnTo>
                  <a:pt x="3249660" y="4017142"/>
                </a:lnTo>
                <a:lnTo>
                  <a:pt x="3240991" y="4019811"/>
                </a:lnTo>
                <a:lnTo>
                  <a:pt x="3233535" y="4031309"/>
                </a:lnTo>
                <a:lnTo>
                  <a:pt x="3230970" y="4031206"/>
                </a:lnTo>
                <a:lnTo>
                  <a:pt x="3227077" y="4025445"/>
                </a:lnTo>
                <a:cubicBezTo>
                  <a:pt x="3223984" y="4023177"/>
                  <a:pt x="3215177" y="4023246"/>
                  <a:pt x="3211684" y="4023693"/>
                </a:cubicBezTo>
                <a:cubicBezTo>
                  <a:pt x="3206886" y="4014875"/>
                  <a:pt x="3189456" y="4006721"/>
                  <a:pt x="3179756" y="4010523"/>
                </a:cubicBezTo>
                <a:lnTo>
                  <a:pt x="3181920" y="4016054"/>
                </a:lnTo>
                <a:lnTo>
                  <a:pt x="3180958" y="4018952"/>
                </a:lnTo>
                <a:lnTo>
                  <a:pt x="3174923" y="4020223"/>
                </a:lnTo>
                <a:lnTo>
                  <a:pt x="3174923" y="4020212"/>
                </a:lnTo>
                <a:lnTo>
                  <a:pt x="3174270" y="4014325"/>
                </a:lnTo>
                <a:cubicBezTo>
                  <a:pt x="3176721" y="4011805"/>
                  <a:pt x="3178908" y="4007476"/>
                  <a:pt x="3179550" y="4004018"/>
                </a:cubicBezTo>
                <a:lnTo>
                  <a:pt x="3178610" y="4000032"/>
                </a:lnTo>
                <a:lnTo>
                  <a:pt x="3174579" y="3998635"/>
                </a:lnTo>
                <a:lnTo>
                  <a:pt x="3178691" y="3990813"/>
                </a:lnTo>
                <a:cubicBezTo>
                  <a:pt x="3178404" y="3989577"/>
                  <a:pt x="3175828" y="3979602"/>
                  <a:pt x="3175873" y="3978995"/>
                </a:cubicBezTo>
                <a:cubicBezTo>
                  <a:pt x="3176904" y="3965493"/>
                  <a:pt x="3184394" y="3951441"/>
                  <a:pt x="3186249" y="3937858"/>
                </a:cubicBezTo>
                <a:cubicBezTo>
                  <a:pt x="3187474" y="3928868"/>
                  <a:pt x="3183535" y="3906078"/>
                  <a:pt x="3198194" y="3906216"/>
                </a:cubicBezTo>
                <a:close/>
                <a:moveTo>
                  <a:pt x="2756709" y="3874287"/>
                </a:moveTo>
                <a:lnTo>
                  <a:pt x="2756709" y="3874299"/>
                </a:lnTo>
                <a:lnTo>
                  <a:pt x="2756702" y="3874291"/>
                </a:lnTo>
                <a:close/>
                <a:moveTo>
                  <a:pt x="2739840" y="3867565"/>
                </a:moveTo>
                <a:lnTo>
                  <a:pt x="2740642" y="3868859"/>
                </a:lnTo>
                <a:lnTo>
                  <a:pt x="2740767" y="3876830"/>
                </a:lnTo>
                <a:lnTo>
                  <a:pt x="2744444" y="3875513"/>
                </a:lnTo>
                <a:lnTo>
                  <a:pt x="2747627" y="3871024"/>
                </a:lnTo>
                <a:lnTo>
                  <a:pt x="2754041" y="3871047"/>
                </a:lnTo>
                <a:lnTo>
                  <a:pt x="2756702" y="3874291"/>
                </a:lnTo>
                <a:lnTo>
                  <a:pt x="2744310" y="3881006"/>
                </a:lnTo>
                <a:cubicBezTo>
                  <a:pt x="2739422" y="3883446"/>
                  <a:pt x="2734383" y="3885442"/>
                  <a:pt x="2730999" y="3885053"/>
                </a:cubicBezTo>
                <a:lnTo>
                  <a:pt x="2726097" y="3879624"/>
                </a:lnTo>
                <a:lnTo>
                  <a:pt x="2736152" y="3868687"/>
                </a:lnTo>
                <a:close/>
                <a:moveTo>
                  <a:pt x="3195399" y="3848577"/>
                </a:moveTo>
                <a:lnTo>
                  <a:pt x="3195411" y="3848577"/>
                </a:lnTo>
                <a:lnTo>
                  <a:pt x="3197037" y="3850513"/>
                </a:lnTo>
                <a:lnTo>
                  <a:pt x="3195892" y="3852792"/>
                </a:lnTo>
                <a:lnTo>
                  <a:pt x="3196338" y="3858655"/>
                </a:lnTo>
                <a:lnTo>
                  <a:pt x="3199923" y="3860453"/>
                </a:lnTo>
                <a:lnTo>
                  <a:pt x="3201102" y="3863625"/>
                </a:lnTo>
                <a:cubicBezTo>
                  <a:pt x="3200587" y="3867244"/>
                  <a:pt x="3198686" y="3872604"/>
                  <a:pt x="3196212" y="3875398"/>
                </a:cubicBezTo>
                <a:cubicBezTo>
                  <a:pt x="3192021" y="3876120"/>
                  <a:pt x="3183821" y="3870359"/>
                  <a:pt x="3181061" y="3867817"/>
                </a:cubicBezTo>
                <a:lnTo>
                  <a:pt x="3183180" y="3855529"/>
                </a:lnTo>
                <a:lnTo>
                  <a:pt x="3188963" y="3855277"/>
                </a:lnTo>
                <a:lnTo>
                  <a:pt x="3190612" y="3850730"/>
                </a:lnTo>
                <a:close/>
                <a:moveTo>
                  <a:pt x="5019343" y="3548585"/>
                </a:moveTo>
                <a:cubicBezTo>
                  <a:pt x="5027772" y="3562648"/>
                  <a:pt x="4990357" y="3578464"/>
                  <a:pt x="4983749" y="3581190"/>
                </a:cubicBezTo>
                <a:cubicBezTo>
                  <a:pt x="4982742" y="3578109"/>
                  <a:pt x="4989842" y="3565706"/>
                  <a:pt x="4991354" y="3562614"/>
                </a:cubicBezTo>
                <a:cubicBezTo>
                  <a:pt x="4997470" y="3557987"/>
                  <a:pt x="5005063" y="3558984"/>
                  <a:pt x="5010559" y="3554792"/>
                </a:cubicBezTo>
                <a:lnTo>
                  <a:pt x="5010559" y="3554804"/>
                </a:lnTo>
                <a:cubicBezTo>
                  <a:pt x="5012781" y="3553109"/>
                  <a:pt x="5014179" y="3550074"/>
                  <a:pt x="5016927" y="3549284"/>
                </a:cubicBezTo>
                <a:close/>
                <a:moveTo>
                  <a:pt x="6591751" y="3231013"/>
                </a:moveTo>
                <a:cubicBezTo>
                  <a:pt x="6597478" y="3232800"/>
                  <a:pt x="6600031" y="3244355"/>
                  <a:pt x="6599447" y="3249337"/>
                </a:cubicBezTo>
                <a:cubicBezTo>
                  <a:pt x="6597374" y="3250116"/>
                  <a:pt x="6593538" y="3248879"/>
                  <a:pt x="6591808" y="3247756"/>
                </a:cubicBezTo>
                <a:lnTo>
                  <a:pt x="6589839" y="3244034"/>
                </a:lnTo>
                <a:cubicBezTo>
                  <a:pt x="6591900" y="3240851"/>
                  <a:pt x="6592610" y="3234644"/>
                  <a:pt x="6591751" y="3231013"/>
                </a:cubicBezTo>
                <a:close/>
                <a:moveTo>
                  <a:pt x="0" y="0"/>
                </a:moveTo>
                <a:cubicBezTo>
                  <a:pt x="5898" y="7261"/>
                  <a:pt x="10582" y="18896"/>
                  <a:pt x="13239" y="27531"/>
                </a:cubicBezTo>
                <a:lnTo>
                  <a:pt x="16617" y="29135"/>
                </a:lnTo>
                <a:cubicBezTo>
                  <a:pt x="21691" y="26970"/>
                  <a:pt x="25493" y="22618"/>
                  <a:pt x="29467" y="18805"/>
                </a:cubicBezTo>
                <a:lnTo>
                  <a:pt x="47493" y="44837"/>
                </a:lnTo>
                <a:lnTo>
                  <a:pt x="51134" y="41560"/>
                </a:lnTo>
                <a:lnTo>
                  <a:pt x="51043" y="26283"/>
                </a:lnTo>
                <a:lnTo>
                  <a:pt x="54925" y="23821"/>
                </a:lnTo>
                <a:cubicBezTo>
                  <a:pt x="55314" y="25367"/>
                  <a:pt x="58167" y="27680"/>
                  <a:pt x="59369" y="28493"/>
                </a:cubicBezTo>
                <a:cubicBezTo>
                  <a:pt x="60366" y="36464"/>
                  <a:pt x="60090" y="43061"/>
                  <a:pt x="64339" y="49806"/>
                </a:cubicBezTo>
                <a:cubicBezTo>
                  <a:pt x="67477" y="50241"/>
                  <a:pt x="72287" y="47367"/>
                  <a:pt x="74142" y="45030"/>
                </a:cubicBezTo>
                <a:cubicBezTo>
                  <a:pt x="79444" y="47195"/>
                  <a:pt x="84873" y="49187"/>
                  <a:pt x="90106" y="51547"/>
                </a:cubicBezTo>
                <a:cubicBezTo>
                  <a:pt x="93531" y="47974"/>
                  <a:pt x="96497" y="43473"/>
                  <a:pt x="101525" y="42236"/>
                </a:cubicBezTo>
                <a:lnTo>
                  <a:pt x="106942" y="43988"/>
                </a:lnTo>
                <a:cubicBezTo>
                  <a:pt x="108774" y="46141"/>
                  <a:pt x="111190" y="49794"/>
                  <a:pt x="113332" y="51501"/>
                </a:cubicBezTo>
                <a:cubicBezTo>
                  <a:pt x="120031" y="52921"/>
                  <a:pt x="117788" y="52440"/>
                  <a:pt x="125448" y="50516"/>
                </a:cubicBezTo>
                <a:lnTo>
                  <a:pt x="128517" y="47389"/>
                </a:lnTo>
                <a:lnTo>
                  <a:pt x="131667" y="48890"/>
                </a:lnTo>
                <a:lnTo>
                  <a:pt x="138366" y="47744"/>
                </a:lnTo>
                <a:lnTo>
                  <a:pt x="141780" y="49084"/>
                </a:lnTo>
                <a:lnTo>
                  <a:pt x="139294" y="57044"/>
                </a:lnTo>
                <a:cubicBezTo>
                  <a:pt x="142077" y="58843"/>
                  <a:pt x="145043" y="63869"/>
                  <a:pt x="146234" y="66813"/>
                </a:cubicBezTo>
                <a:lnTo>
                  <a:pt x="158477" y="66297"/>
                </a:lnTo>
                <a:lnTo>
                  <a:pt x="161717" y="70557"/>
                </a:lnTo>
                <a:lnTo>
                  <a:pt x="166951" y="71474"/>
                </a:lnTo>
                <a:lnTo>
                  <a:pt x="180556" y="52932"/>
                </a:lnTo>
                <a:lnTo>
                  <a:pt x="188013" y="51157"/>
                </a:lnTo>
                <a:lnTo>
                  <a:pt x="203621" y="59758"/>
                </a:lnTo>
                <a:lnTo>
                  <a:pt x="207114" y="56150"/>
                </a:lnTo>
                <a:lnTo>
                  <a:pt x="210424" y="59300"/>
                </a:lnTo>
                <a:lnTo>
                  <a:pt x="208362" y="64121"/>
                </a:lnTo>
                <a:lnTo>
                  <a:pt x="211168" y="68588"/>
                </a:lnTo>
                <a:lnTo>
                  <a:pt x="215864" y="65289"/>
                </a:lnTo>
                <a:cubicBezTo>
                  <a:pt x="224533" y="72275"/>
                  <a:pt x="231645" y="80246"/>
                  <a:pt x="239765" y="87667"/>
                </a:cubicBezTo>
                <a:lnTo>
                  <a:pt x="243784" y="88194"/>
                </a:lnTo>
                <a:lnTo>
                  <a:pt x="249510" y="93244"/>
                </a:lnTo>
                <a:lnTo>
                  <a:pt x="256416" y="93748"/>
                </a:lnTo>
                <a:cubicBezTo>
                  <a:pt x="261215" y="95993"/>
                  <a:pt x="264101" y="103013"/>
                  <a:pt x="263036" y="108041"/>
                </a:cubicBezTo>
                <a:lnTo>
                  <a:pt x="272060" y="116183"/>
                </a:lnTo>
                <a:cubicBezTo>
                  <a:pt x="277214" y="114007"/>
                  <a:pt x="284440" y="103586"/>
                  <a:pt x="287040" y="99028"/>
                </a:cubicBezTo>
                <a:lnTo>
                  <a:pt x="294484" y="96875"/>
                </a:lnTo>
                <a:lnTo>
                  <a:pt x="299970" y="103277"/>
                </a:lnTo>
                <a:lnTo>
                  <a:pt x="298584" y="108098"/>
                </a:lnTo>
                <a:lnTo>
                  <a:pt x="305042" y="110033"/>
                </a:lnTo>
                <a:lnTo>
                  <a:pt x="311009" y="108155"/>
                </a:lnTo>
                <a:lnTo>
                  <a:pt x="317239" y="114603"/>
                </a:lnTo>
                <a:lnTo>
                  <a:pt x="331486" y="109094"/>
                </a:lnTo>
                <a:lnTo>
                  <a:pt x="333387" y="113744"/>
                </a:lnTo>
                <a:cubicBezTo>
                  <a:pt x="331120" y="122688"/>
                  <a:pt x="331165" y="119344"/>
                  <a:pt x="333227" y="128838"/>
                </a:cubicBezTo>
                <a:lnTo>
                  <a:pt x="339686" y="131151"/>
                </a:lnTo>
                <a:lnTo>
                  <a:pt x="344977" y="128105"/>
                </a:lnTo>
                <a:lnTo>
                  <a:pt x="351630" y="128689"/>
                </a:lnTo>
                <a:cubicBezTo>
                  <a:pt x="350565" y="133121"/>
                  <a:pt x="350989" y="142478"/>
                  <a:pt x="354574" y="145971"/>
                </a:cubicBezTo>
                <a:lnTo>
                  <a:pt x="376425" y="142191"/>
                </a:lnTo>
                <a:cubicBezTo>
                  <a:pt x="377993" y="141916"/>
                  <a:pt x="386262" y="137221"/>
                  <a:pt x="390980" y="136408"/>
                </a:cubicBezTo>
                <a:cubicBezTo>
                  <a:pt x="405181" y="138091"/>
                  <a:pt x="406212" y="167193"/>
                  <a:pt x="405284" y="176961"/>
                </a:cubicBezTo>
                <a:cubicBezTo>
                  <a:pt x="408754" y="184062"/>
                  <a:pt x="413289" y="185677"/>
                  <a:pt x="420195" y="185230"/>
                </a:cubicBezTo>
                <a:cubicBezTo>
                  <a:pt x="422703" y="182344"/>
                  <a:pt x="424936" y="175908"/>
                  <a:pt x="423963" y="172060"/>
                </a:cubicBezTo>
                <a:lnTo>
                  <a:pt x="433972" y="174682"/>
                </a:lnTo>
                <a:cubicBezTo>
                  <a:pt x="436938" y="174717"/>
                  <a:pt x="441210" y="171453"/>
                  <a:pt x="442893" y="169254"/>
                </a:cubicBezTo>
                <a:cubicBezTo>
                  <a:pt x="448940" y="170502"/>
                  <a:pt x="454598" y="174659"/>
                  <a:pt x="460679" y="174327"/>
                </a:cubicBezTo>
                <a:cubicBezTo>
                  <a:pt x="465535" y="162702"/>
                  <a:pt x="465901" y="152269"/>
                  <a:pt x="469566" y="140153"/>
                </a:cubicBezTo>
                <a:lnTo>
                  <a:pt x="471020" y="137565"/>
                </a:lnTo>
                <a:cubicBezTo>
                  <a:pt x="478762" y="132789"/>
                  <a:pt x="487351" y="128346"/>
                  <a:pt x="493157" y="121096"/>
                </a:cubicBezTo>
                <a:cubicBezTo>
                  <a:pt x="492963" y="102223"/>
                  <a:pt x="514848" y="103918"/>
                  <a:pt x="519795" y="99280"/>
                </a:cubicBezTo>
                <a:cubicBezTo>
                  <a:pt x="529850" y="89854"/>
                  <a:pt x="526107" y="87072"/>
                  <a:pt x="542356" y="88011"/>
                </a:cubicBezTo>
                <a:lnTo>
                  <a:pt x="544292" y="84564"/>
                </a:lnTo>
                <a:lnTo>
                  <a:pt x="553385" y="84392"/>
                </a:lnTo>
                <a:lnTo>
                  <a:pt x="558722" y="94080"/>
                </a:lnTo>
                <a:lnTo>
                  <a:pt x="564116" y="92912"/>
                </a:lnTo>
                <a:cubicBezTo>
                  <a:pt x="565146" y="90118"/>
                  <a:pt x="564986" y="85468"/>
                  <a:pt x="564116" y="82662"/>
                </a:cubicBezTo>
                <a:lnTo>
                  <a:pt x="566326" y="79387"/>
                </a:lnTo>
                <a:lnTo>
                  <a:pt x="572362" y="79593"/>
                </a:lnTo>
                <a:cubicBezTo>
                  <a:pt x="574698" y="81460"/>
                  <a:pt x="577171" y="84689"/>
                  <a:pt x="578832" y="87209"/>
                </a:cubicBezTo>
                <a:cubicBezTo>
                  <a:pt x="581489" y="88870"/>
                  <a:pt x="584386" y="84953"/>
                  <a:pt x="585440" y="83017"/>
                </a:cubicBezTo>
                <a:cubicBezTo>
                  <a:pt x="587582" y="82548"/>
                  <a:pt x="589975" y="83338"/>
                  <a:pt x="591922" y="84163"/>
                </a:cubicBezTo>
                <a:lnTo>
                  <a:pt x="593159" y="85995"/>
                </a:lnTo>
                <a:lnTo>
                  <a:pt x="591521" y="87999"/>
                </a:lnTo>
                <a:cubicBezTo>
                  <a:pt x="588968" y="88537"/>
                  <a:pt x="586058" y="88629"/>
                  <a:pt x="585131" y="91572"/>
                </a:cubicBezTo>
                <a:cubicBezTo>
                  <a:pt x="585474" y="93027"/>
                  <a:pt x="586367" y="94619"/>
                  <a:pt x="587753" y="95283"/>
                </a:cubicBezTo>
                <a:cubicBezTo>
                  <a:pt x="592219" y="95878"/>
                  <a:pt x="594521" y="91229"/>
                  <a:pt x="597224" y="88755"/>
                </a:cubicBezTo>
                <a:lnTo>
                  <a:pt x="601336" y="87736"/>
                </a:lnTo>
                <a:lnTo>
                  <a:pt x="605275" y="89030"/>
                </a:lnTo>
                <a:cubicBezTo>
                  <a:pt x="605745" y="89728"/>
                  <a:pt x="605997" y="90828"/>
                  <a:pt x="605848" y="91664"/>
                </a:cubicBezTo>
                <a:cubicBezTo>
                  <a:pt x="602836" y="93370"/>
                  <a:pt x="600889" y="98031"/>
                  <a:pt x="603420" y="100894"/>
                </a:cubicBezTo>
                <a:cubicBezTo>
                  <a:pt x="604977" y="100791"/>
                  <a:pt x="606798" y="101123"/>
                  <a:pt x="608207" y="101811"/>
                </a:cubicBezTo>
                <a:lnTo>
                  <a:pt x="613074" y="99806"/>
                </a:lnTo>
                <a:cubicBezTo>
                  <a:pt x="616075" y="99944"/>
                  <a:pt x="637525" y="109071"/>
                  <a:pt x="639655" y="110675"/>
                </a:cubicBezTo>
                <a:cubicBezTo>
                  <a:pt x="642025" y="112461"/>
                  <a:pt x="642724" y="115347"/>
                  <a:pt x="646045" y="116080"/>
                </a:cubicBezTo>
                <a:cubicBezTo>
                  <a:pt x="649916" y="116733"/>
                  <a:pt x="655081" y="108567"/>
                  <a:pt x="664060" y="109988"/>
                </a:cubicBezTo>
                <a:cubicBezTo>
                  <a:pt x="668744" y="110720"/>
                  <a:pt x="673428" y="111637"/>
                  <a:pt x="678146" y="112186"/>
                </a:cubicBezTo>
                <a:lnTo>
                  <a:pt x="685029" y="97344"/>
                </a:lnTo>
                <a:cubicBezTo>
                  <a:pt x="691134" y="94218"/>
                  <a:pt x="703742" y="95088"/>
                  <a:pt x="711220" y="94985"/>
                </a:cubicBezTo>
                <a:lnTo>
                  <a:pt x="715687" y="104731"/>
                </a:lnTo>
                <a:cubicBezTo>
                  <a:pt x="715457" y="106895"/>
                  <a:pt x="713785" y="117145"/>
                  <a:pt x="715091" y="118554"/>
                </a:cubicBezTo>
                <a:lnTo>
                  <a:pt x="717989" y="119115"/>
                </a:lnTo>
                <a:cubicBezTo>
                  <a:pt x="721069" y="114477"/>
                  <a:pt x="721699" y="111682"/>
                  <a:pt x="722752" y="106128"/>
                </a:cubicBezTo>
                <a:lnTo>
                  <a:pt x="725043" y="104353"/>
                </a:lnTo>
                <a:lnTo>
                  <a:pt x="729956" y="105418"/>
                </a:lnTo>
                <a:lnTo>
                  <a:pt x="737526" y="114958"/>
                </a:lnTo>
                <a:lnTo>
                  <a:pt x="740618" y="115313"/>
                </a:lnTo>
                <a:lnTo>
                  <a:pt x="744031" y="113618"/>
                </a:lnTo>
                <a:cubicBezTo>
                  <a:pt x="743916" y="106964"/>
                  <a:pt x="745348" y="102807"/>
                  <a:pt x="749827" y="98421"/>
                </a:cubicBezTo>
                <a:lnTo>
                  <a:pt x="755884" y="98398"/>
                </a:lnTo>
                <a:lnTo>
                  <a:pt x="762595" y="103345"/>
                </a:lnTo>
                <a:lnTo>
                  <a:pt x="770405" y="102887"/>
                </a:lnTo>
                <a:lnTo>
                  <a:pt x="777105" y="106850"/>
                </a:lnTo>
                <a:lnTo>
                  <a:pt x="782293" y="106014"/>
                </a:lnTo>
                <a:cubicBezTo>
                  <a:pt x="780804" y="103025"/>
                  <a:pt x="775845" y="95077"/>
                  <a:pt x="776979" y="92237"/>
                </a:cubicBezTo>
                <a:lnTo>
                  <a:pt x="778559" y="90439"/>
                </a:lnTo>
                <a:cubicBezTo>
                  <a:pt x="782751" y="90988"/>
                  <a:pt x="789370" y="88400"/>
                  <a:pt x="792405" y="85571"/>
                </a:cubicBezTo>
                <a:lnTo>
                  <a:pt x="796436" y="85800"/>
                </a:lnTo>
                <a:lnTo>
                  <a:pt x="797742" y="88721"/>
                </a:lnTo>
                <a:cubicBezTo>
                  <a:pt x="792875" y="93588"/>
                  <a:pt x="790973" y="104513"/>
                  <a:pt x="787710" y="107651"/>
                </a:cubicBezTo>
                <a:lnTo>
                  <a:pt x="788408" y="111866"/>
                </a:lnTo>
                <a:lnTo>
                  <a:pt x="793963" y="114660"/>
                </a:lnTo>
                <a:cubicBezTo>
                  <a:pt x="797696" y="112965"/>
                  <a:pt x="807763" y="107926"/>
                  <a:pt x="811130" y="108693"/>
                </a:cubicBezTo>
                <a:cubicBezTo>
                  <a:pt x="814439" y="109449"/>
                  <a:pt x="822342" y="110297"/>
                  <a:pt x="824128" y="113675"/>
                </a:cubicBezTo>
                <a:lnTo>
                  <a:pt x="825972" y="120088"/>
                </a:lnTo>
                <a:cubicBezTo>
                  <a:pt x="825147" y="123994"/>
                  <a:pt x="819535" y="129468"/>
                  <a:pt x="816501" y="131632"/>
                </a:cubicBezTo>
                <a:lnTo>
                  <a:pt x="817875" y="135721"/>
                </a:lnTo>
                <a:cubicBezTo>
                  <a:pt x="823109" y="138137"/>
                  <a:pt x="828651" y="147081"/>
                  <a:pt x="830232" y="152293"/>
                </a:cubicBezTo>
                <a:cubicBezTo>
                  <a:pt x="834652" y="151868"/>
                  <a:pt x="842715" y="154571"/>
                  <a:pt x="846689" y="156152"/>
                </a:cubicBezTo>
                <a:lnTo>
                  <a:pt x="852358" y="153586"/>
                </a:lnTo>
                <a:lnTo>
                  <a:pt x="854408" y="149933"/>
                </a:lnTo>
                <a:lnTo>
                  <a:pt x="853962" y="141103"/>
                </a:lnTo>
                <a:lnTo>
                  <a:pt x="856641" y="137301"/>
                </a:lnTo>
                <a:lnTo>
                  <a:pt x="866948" y="138412"/>
                </a:lnTo>
                <a:lnTo>
                  <a:pt x="873945" y="130477"/>
                </a:lnTo>
                <a:cubicBezTo>
                  <a:pt x="880381" y="129273"/>
                  <a:pt x="884745" y="132549"/>
                  <a:pt x="889681" y="135927"/>
                </a:cubicBezTo>
                <a:lnTo>
                  <a:pt x="890539" y="138515"/>
                </a:lnTo>
                <a:cubicBezTo>
                  <a:pt x="887333" y="152521"/>
                  <a:pt x="885718" y="149005"/>
                  <a:pt x="891834" y="160206"/>
                </a:cubicBezTo>
                <a:lnTo>
                  <a:pt x="896231" y="161351"/>
                </a:lnTo>
                <a:lnTo>
                  <a:pt x="900766" y="157446"/>
                </a:lnTo>
                <a:lnTo>
                  <a:pt x="905267" y="157137"/>
                </a:lnTo>
                <a:cubicBezTo>
                  <a:pt x="909951" y="160847"/>
                  <a:pt x="922148" y="164410"/>
                  <a:pt x="927794" y="161351"/>
                </a:cubicBezTo>
                <a:cubicBezTo>
                  <a:pt x="931035" y="166941"/>
                  <a:pt x="934505" y="172552"/>
                  <a:pt x="937333" y="178359"/>
                </a:cubicBezTo>
                <a:lnTo>
                  <a:pt x="943449" y="181508"/>
                </a:lnTo>
                <a:lnTo>
                  <a:pt x="944388" y="192697"/>
                </a:lnTo>
                <a:lnTo>
                  <a:pt x="939761" y="198251"/>
                </a:lnTo>
                <a:lnTo>
                  <a:pt x="940231" y="200587"/>
                </a:lnTo>
                <a:cubicBezTo>
                  <a:pt x="941927" y="201206"/>
                  <a:pt x="943438" y="202099"/>
                  <a:pt x="944984" y="202992"/>
                </a:cubicBezTo>
                <a:cubicBezTo>
                  <a:pt x="946668" y="207825"/>
                  <a:pt x="947354" y="211112"/>
                  <a:pt x="947824" y="216208"/>
                </a:cubicBezTo>
                <a:lnTo>
                  <a:pt x="941067" y="226664"/>
                </a:lnTo>
                <a:cubicBezTo>
                  <a:pt x="942727" y="230455"/>
                  <a:pt x="945911" y="232310"/>
                  <a:pt x="949129" y="234555"/>
                </a:cubicBezTo>
                <a:cubicBezTo>
                  <a:pt x="950389" y="245583"/>
                  <a:pt x="950332" y="254894"/>
                  <a:pt x="947606" y="265510"/>
                </a:cubicBezTo>
                <a:lnTo>
                  <a:pt x="960490" y="268454"/>
                </a:lnTo>
                <a:lnTo>
                  <a:pt x="963845" y="267011"/>
                </a:lnTo>
                <a:lnTo>
                  <a:pt x="970007" y="269519"/>
                </a:lnTo>
                <a:cubicBezTo>
                  <a:pt x="974244" y="268167"/>
                  <a:pt x="978940" y="269232"/>
                  <a:pt x="983246" y="269748"/>
                </a:cubicBezTo>
                <a:lnTo>
                  <a:pt x="987048" y="276802"/>
                </a:lnTo>
                <a:lnTo>
                  <a:pt x="985570" y="280765"/>
                </a:lnTo>
                <a:lnTo>
                  <a:pt x="978459" y="283502"/>
                </a:lnTo>
                <a:lnTo>
                  <a:pt x="978905" y="291576"/>
                </a:lnTo>
                <a:lnTo>
                  <a:pt x="979947" y="291908"/>
                </a:lnTo>
                <a:cubicBezTo>
                  <a:pt x="984185" y="293236"/>
                  <a:pt x="988400" y="293007"/>
                  <a:pt x="992270" y="294118"/>
                </a:cubicBezTo>
                <a:cubicBezTo>
                  <a:pt x="1000951" y="296603"/>
                  <a:pt x="1010239" y="301699"/>
                  <a:pt x="1018587" y="305238"/>
                </a:cubicBezTo>
                <a:cubicBezTo>
                  <a:pt x="1031185" y="294828"/>
                  <a:pt x="1034724" y="292320"/>
                  <a:pt x="1049898" y="297668"/>
                </a:cubicBezTo>
                <a:cubicBezTo>
                  <a:pt x="1055933" y="299798"/>
                  <a:pt x="1057536" y="300875"/>
                  <a:pt x="1060469" y="307300"/>
                </a:cubicBezTo>
                <a:lnTo>
                  <a:pt x="1059873" y="310220"/>
                </a:lnTo>
                <a:lnTo>
                  <a:pt x="1053597" y="316519"/>
                </a:lnTo>
                <a:cubicBezTo>
                  <a:pt x="1056815" y="325749"/>
                  <a:pt x="1053368" y="328715"/>
                  <a:pt x="1048581" y="335323"/>
                </a:cubicBezTo>
                <a:cubicBezTo>
                  <a:pt x="1046703" y="335152"/>
                  <a:pt x="1043885" y="334545"/>
                  <a:pt x="1042053" y="334716"/>
                </a:cubicBezTo>
                <a:lnTo>
                  <a:pt x="1042031" y="352662"/>
                </a:lnTo>
                <a:lnTo>
                  <a:pt x="1030830" y="354517"/>
                </a:lnTo>
                <a:lnTo>
                  <a:pt x="1030521" y="372864"/>
                </a:lnTo>
                <a:cubicBezTo>
                  <a:pt x="1030475" y="375486"/>
                  <a:pt x="1036132" y="383137"/>
                  <a:pt x="1036384" y="386160"/>
                </a:cubicBezTo>
                <a:cubicBezTo>
                  <a:pt x="1037037" y="394028"/>
                  <a:pt x="1036052" y="399422"/>
                  <a:pt x="1035674" y="406843"/>
                </a:cubicBezTo>
                <a:cubicBezTo>
                  <a:pt x="1035262" y="415065"/>
                  <a:pt x="1029776" y="417276"/>
                  <a:pt x="1030085" y="423941"/>
                </a:cubicBezTo>
                <a:lnTo>
                  <a:pt x="1034151" y="426323"/>
                </a:lnTo>
                <a:cubicBezTo>
                  <a:pt x="1038904" y="425601"/>
                  <a:pt x="1042146" y="423918"/>
                  <a:pt x="1047367" y="423815"/>
                </a:cubicBezTo>
                <a:cubicBezTo>
                  <a:pt x="1048581" y="426277"/>
                  <a:pt x="1050323" y="432542"/>
                  <a:pt x="1049783" y="434878"/>
                </a:cubicBezTo>
                <a:lnTo>
                  <a:pt x="1048535" y="435336"/>
                </a:lnTo>
                <a:lnTo>
                  <a:pt x="1045935" y="434672"/>
                </a:lnTo>
                <a:cubicBezTo>
                  <a:pt x="1039729" y="437191"/>
                  <a:pt x="1032834" y="444853"/>
                  <a:pt x="1033876" y="452125"/>
                </a:cubicBezTo>
                <a:cubicBezTo>
                  <a:pt x="1035101" y="453087"/>
                  <a:pt x="1035789" y="453579"/>
                  <a:pt x="1037254" y="454255"/>
                </a:cubicBezTo>
                <a:cubicBezTo>
                  <a:pt x="1039442" y="453831"/>
                  <a:pt x="1051524" y="433423"/>
                  <a:pt x="1057445" y="451953"/>
                </a:cubicBezTo>
                <a:cubicBezTo>
                  <a:pt x="1055910" y="457141"/>
                  <a:pt x="1048443" y="461149"/>
                  <a:pt x="1046955" y="466085"/>
                </a:cubicBezTo>
                <a:cubicBezTo>
                  <a:pt x="1047436" y="467036"/>
                  <a:pt x="1048479" y="467941"/>
                  <a:pt x="1049451" y="468364"/>
                </a:cubicBezTo>
                <a:lnTo>
                  <a:pt x="1051742" y="468135"/>
                </a:lnTo>
                <a:lnTo>
                  <a:pt x="1053185" y="466944"/>
                </a:lnTo>
                <a:cubicBezTo>
                  <a:pt x="1056506" y="467024"/>
                  <a:pt x="1059964" y="466485"/>
                  <a:pt x="1063114" y="467837"/>
                </a:cubicBezTo>
                <a:cubicBezTo>
                  <a:pt x="1067569" y="471307"/>
                  <a:pt x="1065736" y="475728"/>
                  <a:pt x="1062026" y="478545"/>
                </a:cubicBezTo>
                <a:cubicBezTo>
                  <a:pt x="1059071" y="478660"/>
                  <a:pt x="1043772" y="478511"/>
                  <a:pt x="1041812" y="481214"/>
                </a:cubicBezTo>
                <a:lnTo>
                  <a:pt x="1042614" y="482531"/>
                </a:lnTo>
                <a:cubicBezTo>
                  <a:pt x="1046267" y="483847"/>
                  <a:pt x="1051491" y="492941"/>
                  <a:pt x="1055716" y="496491"/>
                </a:cubicBezTo>
                <a:lnTo>
                  <a:pt x="1061808" y="496823"/>
                </a:lnTo>
                <a:cubicBezTo>
                  <a:pt x="1063675" y="495472"/>
                  <a:pt x="1066217" y="494876"/>
                  <a:pt x="1067592" y="493021"/>
                </a:cubicBezTo>
                <a:lnTo>
                  <a:pt x="1068931" y="494166"/>
                </a:lnTo>
                <a:cubicBezTo>
                  <a:pt x="1070294" y="502412"/>
                  <a:pt x="1072642" y="504164"/>
                  <a:pt x="1070077" y="512868"/>
                </a:cubicBezTo>
                <a:cubicBezTo>
                  <a:pt x="1070432" y="513944"/>
                  <a:pt x="1071176" y="515088"/>
                  <a:pt x="1072035" y="515834"/>
                </a:cubicBezTo>
                <a:cubicBezTo>
                  <a:pt x="1076811" y="514105"/>
                  <a:pt x="1078803" y="512340"/>
                  <a:pt x="1083556" y="513268"/>
                </a:cubicBezTo>
                <a:cubicBezTo>
                  <a:pt x="1094539" y="527240"/>
                  <a:pt x="1099887" y="526072"/>
                  <a:pt x="1113538" y="538898"/>
                </a:cubicBezTo>
                <a:cubicBezTo>
                  <a:pt x="1113194" y="541131"/>
                  <a:pt x="1112313" y="550374"/>
                  <a:pt x="1110744" y="551737"/>
                </a:cubicBezTo>
                <a:lnTo>
                  <a:pt x="1112484" y="556455"/>
                </a:lnTo>
                <a:lnTo>
                  <a:pt x="1109072" y="562547"/>
                </a:lnTo>
                <a:lnTo>
                  <a:pt x="1109381" y="567598"/>
                </a:lnTo>
                <a:lnTo>
                  <a:pt x="1104216" y="574825"/>
                </a:lnTo>
                <a:lnTo>
                  <a:pt x="1107331" y="577744"/>
                </a:lnTo>
                <a:lnTo>
                  <a:pt x="1123020" y="578935"/>
                </a:lnTo>
                <a:lnTo>
                  <a:pt x="1122494" y="584570"/>
                </a:lnTo>
                <a:cubicBezTo>
                  <a:pt x="1118291" y="587926"/>
                  <a:pt x="1114958" y="601462"/>
                  <a:pt x="1116687" y="606467"/>
                </a:cubicBezTo>
                <a:lnTo>
                  <a:pt x="1121337" y="610762"/>
                </a:lnTo>
                <a:cubicBezTo>
                  <a:pt x="1128437" y="608586"/>
                  <a:pt x="1130785" y="609730"/>
                  <a:pt x="1137130" y="611758"/>
                </a:cubicBezTo>
                <a:cubicBezTo>
                  <a:pt x="1135767" y="621263"/>
                  <a:pt x="1143577" y="628683"/>
                  <a:pt x="1143383" y="637765"/>
                </a:cubicBezTo>
                <a:cubicBezTo>
                  <a:pt x="1143211" y="645920"/>
                  <a:pt x="1141768" y="654646"/>
                  <a:pt x="1140989" y="662788"/>
                </a:cubicBezTo>
                <a:cubicBezTo>
                  <a:pt x="1140966" y="663029"/>
                  <a:pt x="1138344" y="666797"/>
                  <a:pt x="1138057" y="667233"/>
                </a:cubicBezTo>
                <a:lnTo>
                  <a:pt x="1141344" y="670381"/>
                </a:lnTo>
                <a:lnTo>
                  <a:pt x="1144482" y="683173"/>
                </a:lnTo>
                <a:cubicBezTo>
                  <a:pt x="1144894" y="683849"/>
                  <a:pt x="1145455" y="684468"/>
                  <a:pt x="1146108" y="685052"/>
                </a:cubicBezTo>
                <a:cubicBezTo>
                  <a:pt x="1150208" y="688739"/>
                  <a:pt x="1158339" y="690526"/>
                  <a:pt x="1162932" y="689804"/>
                </a:cubicBezTo>
                <a:cubicBezTo>
                  <a:pt x="1165543" y="696149"/>
                  <a:pt x="1172849" y="697981"/>
                  <a:pt x="1177579" y="702264"/>
                </a:cubicBezTo>
                <a:cubicBezTo>
                  <a:pt x="1188344" y="698748"/>
                  <a:pt x="1198067" y="698726"/>
                  <a:pt x="1208878" y="703558"/>
                </a:cubicBezTo>
                <a:cubicBezTo>
                  <a:pt x="1215532" y="711071"/>
                  <a:pt x="1216368" y="713969"/>
                  <a:pt x="1227362" y="714428"/>
                </a:cubicBezTo>
                <a:cubicBezTo>
                  <a:pt x="1229973" y="714541"/>
                  <a:pt x="1233798" y="714175"/>
                  <a:pt x="1236031" y="712365"/>
                </a:cubicBezTo>
                <a:cubicBezTo>
                  <a:pt x="1239879" y="706353"/>
                  <a:pt x="1244781" y="702173"/>
                  <a:pt x="1241174" y="694420"/>
                </a:cubicBezTo>
                <a:lnTo>
                  <a:pt x="1227499" y="693377"/>
                </a:lnTo>
                <a:lnTo>
                  <a:pt x="1222987" y="690148"/>
                </a:lnTo>
                <a:cubicBezTo>
                  <a:pt x="1222083" y="682509"/>
                  <a:pt x="1220124" y="674424"/>
                  <a:pt x="1221911" y="666785"/>
                </a:cubicBezTo>
                <a:lnTo>
                  <a:pt x="1224304" y="664220"/>
                </a:lnTo>
                <a:cubicBezTo>
                  <a:pt x="1229103" y="664724"/>
                  <a:pt x="1234909" y="667599"/>
                  <a:pt x="1239696" y="666808"/>
                </a:cubicBezTo>
                <a:cubicBezTo>
                  <a:pt x="1243842" y="666121"/>
                  <a:pt x="1255409" y="657532"/>
                  <a:pt x="1256210" y="657578"/>
                </a:cubicBezTo>
                <a:lnTo>
                  <a:pt x="1257711" y="658356"/>
                </a:lnTo>
                <a:lnTo>
                  <a:pt x="1260230" y="663258"/>
                </a:lnTo>
                <a:cubicBezTo>
                  <a:pt x="1260093" y="664964"/>
                  <a:pt x="1259829" y="666682"/>
                  <a:pt x="1259474" y="668354"/>
                </a:cubicBezTo>
                <a:cubicBezTo>
                  <a:pt x="1260642" y="670255"/>
                  <a:pt x="1260619" y="670198"/>
                  <a:pt x="1262417" y="671675"/>
                </a:cubicBezTo>
                <a:cubicBezTo>
                  <a:pt x="1264880" y="672146"/>
                  <a:pt x="1266403" y="671332"/>
                  <a:pt x="1268659" y="671114"/>
                </a:cubicBezTo>
                <a:cubicBezTo>
                  <a:pt x="1269896" y="670313"/>
                  <a:pt x="1270778" y="667839"/>
                  <a:pt x="1270789" y="666442"/>
                </a:cubicBezTo>
                <a:cubicBezTo>
                  <a:pt x="1270022" y="664369"/>
                  <a:pt x="1269346" y="661564"/>
                  <a:pt x="1267273" y="660429"/>
                </a:cubicBezTo>
                <a:lnTo>
                  <a:pt x="1267353" y="659192"/>
                </a:lnTo>
                <a:cubicBezTo>
                  <a:pt x="1269896" y="657131"/>
                  <a:pt x="1276332" y="658505"/>
                  <a:pt x="1279035" y="659799"/>
                </a:cubicBezTo>
                <a:lnTo>
                  <a:pt x="1280455" y="659341"/>
                </a:lnTo>
                <a:lnTo>
                  <a:pt x="1280856" y="657944"/>
                </a:lnTo>
                <a:cubicBezTo>
                  <a:pt x="1280546" y="653409"/>
                  <a:pt x="1276504" y="651863"/>
                  <a:pt x="1273515" y="649446"/>
                </a:cubicBezTo>
                <a:cubicBezTo>
                  <a:pt x="1271018" y="644271"/>
                  <a:pt x="1275095" y="641121"/>
                  <a:pt x="1273790" y="636380"/>
                </a:cubicBezTo>
                <a:cubicBezTo>
                  <a:pt x="1272782" y="632739"/>
                  <a:pt x="1269335" y="629863"/>
                  <a:pt x="1268235" y="626382"/>
                </a:cubicBezTo>
                <a:cubicBezTo>
                  <a:pt x="1267239" y="623255"/>
                  <a:pt x="1267124" y="619179"/>
                  <a:pt x="1268373" y="616190"/>
                </a:cubicBezTo>
                <a:cubicBezTo>
                  <a:pt x="1272118" y="607245"/>
                  <a:pt x="1283203" y="615262"/>
                  <a:pt x="1288677" y="617347"/>
                </a:cubicBezTo>
                <a:cubicBezTo>
                  <a:pt x="1297507" y="607233"/>
                  <a:pt x="1276389" y="599091"/>
                  <a:pt x="1276309" y="590902"/>
                </a:cubicBezTo>
                <a:cubicBezTo>
                  <a:pt x="1276275" y="587295"/>
                  <a:pt x="1278107" y="583219"/>
                  <a:pt x="1279275" y="579840"/>
                </a:cubicBezTo>
                <a:cubicBezTo>
                  <a:pt x="1280592" y="576038"/>
                  <a:pt x="1286215" y="566899"/>
                  <a:pt x="1284360" y="563223"/>
                </a:cubicBezTo>
                <a:cubicBezTo>
                  <a:pt x="1282699" y="561963"/>
                  <a:pt x="1281005" y="560624"/>
                  <a:pt x="1279172" y="559616"/>
                </a:cubicBezTo>
                <a:lnTo>
                  <a:pt x="1279916" y="557383"/>
                </a:lnTo>
                <a:lnTo>
                  <a:pt x="1281944" y="555916"/>
                </a:lnTo>
                <a:lnTo>
                  <a:pt x="1283375" y="552997"/>
                </a:lnTo>
                <a:cubicBezTo>
                  <a:pt x="1281806" y="539506"/>
                  <a:pt x="1285975" y="545942"/>
                  <a:pt x="1295366" y="544499"/>
                </a:cubicBezTo>
                <a:cubicBezTo>
                  <a:pt x="1307585" y="542632"/>
                  <a:pt x="1294564" y="538245"/>
                  <a:pt x="1312143" y="544682"/>
                </a:cubicBezTo>
                <a:cubicBezTo>
                  <a:pt x="1314754" y="545643"/>
                  <a:pt x="1319999" y="548128"/>
                  <a:pt x="1322473" y="545873"/>
                </a:cubicBezTo>
                <a:cubicBezTo>
                  <a:pt x="1324466" y="543250"/>
                  <a:pt x="1326172" y="539001"/>
                  <a:pt x="1324466" y="535852"/>
                </a:cubicBezTo>
                <a:lnTo>
                  <a:pt x="1317686" y="532428"/>
                </a:lnTo>
                <a:cubicBezTo>
                  <a:pt x="1317640" y="531408"/>
                  <a:pt x="1317446" y="530390"/>
                  <a:pt x="1317194" y="529405"/>
                </a:cubicBezTo>
                <a:lnTo>
                  <a:pt x="1318133" y="527652"/>
                </a:lnTo>
                <a:cubicBezTo>
                  <a:pt x="1321717" y="524582"/>
                  <a:pt x="1331372" y="529050"/>
                  <a:pt x="1336914" y="524377"/>
                </a:cubicBezTo>
                <a:lnTo>
                  <a:pt x="1338438" y="521663"/>
                </a:lnTo>
                <a:lnTo>
                  <a:pt x="1338415" y="519888"/>
                </a:lnTo>
                <a:cubicBezTo>
                  <a:pt x="1337613" y="518410"/>
                  <a:pt x="1335952" y="517585"/>
                  <a:pt x="1335345" y="515982"/>
                </a:cubicBezTo>
                <a:lnTo>
                  <a:pt x="1336044" y="514334"/>
                </a:lnTo>
                <a:cubicBezTo>
                  <a:pt x="1337143" y="513406"/>
                  <a:pt x="1340774" y="511940"/>
                  <a:pt x="1341278" y="511264"/>
                </a:cubicBezTo>
                <a:cubicBezTo>
                  <a:pt x="1349432" y="500270"/>
                  <a:pt x="1351676" y="492013"/>
                  <a:pt x="1363048" y="507840"/>
                </a:cubicBezTo>
                <a:lnTo>
                  <a:pt x="1363266" y="509512"/>
                </a:lnTo>
                <a:cubicBezTo>
                  <a:pt x="1362774" y="511574"/>
                  <a:pt x="1358135" y="514231"/>
                  <a:pt x="1356853" y="518239"/>
                </a:cubicBezTo>
                <a:cubicBezTo>
                  <a:pt x="1355902" y="521228"/>
                  <a:pt x="1357998" y="524468"/>
                  <a:pt x="1356567" y="527240"/>
                </a:cubicBezTo>
                <a:cubicBezTo>
                  <a:pt x="1354253" y="529622"/>
                  <a:pt x="1350932" y="531432"/>
                  <a:pt x="1347576" y="531099"/>
                </a:cubicBezTo>
                <a:lnTo>
                  <a:pt x="1346683" y="532646"/>
                </a:lnTo>
                <a:cubicBezTo>
                  <a:pt x="1346557" y="536528"/>
                  <a:pt x="1352444" y="542403"/>
                  <a:pt x="1356360" y="541040"/>
                </a:cubicBezTo>
                <a:cubicBezTo>
                  <a:pt x="1357059" y="540181"/>
                  <a:pt x="1357620" y="538910"/>
                  <a:pt x="1357689" y="537799"/>
                </a:cubicBezTo>
                <a:lnTo>
                  <a:pt x="1359235" y="536355"/>
                </a:lnTo>
                <a:cubicBezTo>
                  <a:pt x="1360289" y="536116"/>
                  <a:pt x="1361411" y="536036"/>
                  <a:pt x="1362487" y="536070"/>
                </a:cubicBezTo>
                <a:lnTo>
                  <a:pt x="1363919" y="537031"/>
                </a:lnTo>
                <a:cubicBezTo>
                  <a:pt x="1364365" y="537765"/>
                  <a:pt x="1364640" y="538761"/>
                  <a:pt x="1364652" y="539619"/>
                </a:cubicBezTo>
                <a:lnTo>
                  <a:pt x="1359842" y="548426"/>
                </a:lnTo>
                <a:lnTo>
                  <a:pt x="1361732" y="552160"/>
                </a:lnTo>
                <a:cubicBezTo>
                  <a:pt x="1364331" y="553913"/>
                  <a:pt x="1365350" y="554130"/>
                  <a:pt x="1368294" y="553385"/>
                </a:cubicBezTo>
                <a:cubicBezTo>
                  <a:pt x="1370126" y="551072"/>
                  <a:pt x="1370573" y="546217"/>
                  <a:pt x="1373390" y="545036"/>
                </a:cubicBezTo>
                <a:lnTo>
                  <a:pt x="1375428" y="545139"/>
                </a:lnTo>
                <a:cubicBezTo>
                  <a:pt x="1377146" y="547865"/>
                  <a:pt x="1378280" y="551701"/>
                  <a:pt x="1378360" y="554931"/>
                </a:cubicBezTo>
                <a:cubicBezTo>
                  <a:pt x="1380112" y="556192"/>
                  <a:pt x="1382849" y="556706"/>
                  <a:pt x="1383926" y="558664"/>
                </a:cubicBezTo>
                <a:lnTo>
                  <a:pt x="1384556" y="564117"/>
                </a:lnTo>
                <a:cubicBezTo>
                  <a:pt x="1385174" y="565146"/>
                  <a:pt x="1385999" y="566167"/>
                  <a:pt x="1386915" y="566957"/>
                </a:cubicBezTo>
                <a:lnTo>
                  <a:pt x="1388839" y="566910"/>
                </a:lnTo>
                <a:cubicBezTo>
                  <a:pt x="1389515" y="565639"/>
                  <a:pt x="1390522" y="564448"/>
                  <a:pt x="1391507" y="563406"/>
                </a:cubicBezTo>
                <a:lnTo>
                  <a:pt x="1391588" y="561756"/>
                </a:lnTo>
                <a:lnTo>
                  <a:pt x="1393111" y="560612"/>
                </a:lnTo>
                <a:lnTo>
                  <a:pt x="1395481" y="560440"/>
                </a:lnTo>
                <a:cubicBezTo>
                  <a:pt x="1398195" y="563052"/>
                  <a:pt x="1405536" y="567850"/>
                  <a:pt x="1406922" y="570484"/>
                </a:cubicBezTo>
                <a:lnTo>
                  <a:pt x="1406533" y="572590"/>
                </a:lnTo>
                <a:cubicBezTo>
                  <a:pt x="1404551" y="574560"/>
                  <a:pt x="1402616" y="576771"/>
                  <a:pt x="1401081" y="579108"/>
                </a:cubicBezTo>
                <a:cubicBezTo>
                  <a:pt x="1400165" y="579279"/>
                  <a:pt x="1399031" y="579589"/>
                  <a:pt x="1397909" y="581042"/>
                </a:cubicBezTo>
                <a:lnTo>
                  <a:pt x="1398310" y="582405"/>
                </a:lnTo>
                <a:lnTo>
                  <a:pt x="1399226" y="583196"/>
                </a:lnTo>
                <a:cubicBezTo>
                  <a:pt x="1401013" y="583792"/>
                  <a:pt x="1403349" y="583516"/>
                  <a:pt x="1404987" y="582611"/>
                </a:cubicBezTo>
                <a:lnTo>
                  <a:pt x="1406647" y="582944"/>
                </a:lnTo>
                <a:cubicBezTo>
                  <a:pt x="1408663" y="587101"/>
                  <a:pt x="1408846" y="600661"/>
                  <a:pt x="1403246" y="602023"/>
                </a:cubicBezTo>
                <a:lnTo>
                  <a:pt x="1402937" y="603340"/>
                </a:lnTo>
                <a:cubicBezTo>
                  <a:pt x="1403601" y="604863"/>
                  <a:pt x="1412225" y="611770"/>
                  <a:pt x="1415179" y="615950"/>
                </a:cubicBezTo>
                <a:cubicBezTo>
                  <a:pt x="1417126" y="616156"/>
                  <a:pt x="1419474" y="616109"/>
                  <a:pt x="1420963" y="614632"/>
                </a:cubicBezTo>
                <a:cubicBezTo>
                  <a:pt x="1421008" y="613555"/>
                  <a:pt x="1424559" y="609982"/>
                  <a:pt x="1425429" y="608597"/>
                </a:cubicBezTo>
                <a:cubicBezTo>
                  <a:pt x="1431270" y="599297"/>
                  <a:pt x="1428040" y="598531"/>
                  <a:pt x="1439836" y="594144"/>
                </a:cubicBezTo>
                <a:cubicBezTo>
                  <a:pt x="1441611" y="593479"/>
                  <a:pt x="1445218" y="593354"/>
                  <a:pt x="1446753" y="594693"/>
                </a:cubicBezTo>
                <a:cubicBezTo>
                  <a:pt x="1447223" y="596023"/>
                  <a:pt x="1446409" y="597088"/>
                  <a:pt x="1446112" y="598324"/>
                </a:cubicBezTo>
                <a:lnTo>
                  <a:pt x="1447257" y="599367"/>
                </a:lnTo>
                <a:cubicBezTo>
                  <a:pt x="1449078" y="599722"/>
                  <a:pt x="1451105" y="599871"/>
                  <a:pt x="1452960" y="599641"/>
                </a:cubicBezTo>
                <a:cubicBezTo>
                  <a:pt x="1456602" y="601485"/>
                  <a:pt x="1462271" y="606433"/>
                  <a:pt x="1465901" y="607360"/>
                </a:cubicBezTo>
                <a:cubicBezTo>
                  <a:pt x="1467676" y="607807"/>
                  <a:pt x="1469600" y="607245"/>
                  <a:pt x="1471387" y="608116"/>
                </a:cubicBezTo>
                <a:cubicBezTo>
                  <a:pt x="1472635" y="608735"/>
                  <a:pt x="1474147" y="609823"/>
                  <a:pt x="1474582" y="611219"/>
                </a:cubicBezTo>
                <a:cubicBezTo>
                  <a:pt x="1476254" y="616647"/>
                  <a:pt x="1475212" y="619167"/>
                  <a:pt x="1478774" y="624389"/>
                </a:cubicBezTo>
                <a:cubicBezTo>
                  <a:pt x="1480400" y="626771"/>
                  <a:pt x="1485347" y="631856"/>
                  <a:pt x="1488256" y="628546"/>
                </a:cubicBezTo>
                <a:cubicBezTo>
                  <a:pt x="1492780" y="623394"/>
                  <a:pt x="1482541" y="614621"/>
                  <a:pt x="1486928" y="609136"/>
                </a:cubicBezTo>
                <a:cubicBezTo>
                  <a:pt x="1489481" y="607039"/>
                  <a:pt x="1493684" y="605218"/>
                  <a:pt x="1496834" y="604107"/>
                </a:cubicBezTo>
                <a:lnTo>
                  <a:pt x="1498426" y="604669"/>
                </a:lnTo>
                <a:cubicBezTo>
                  <a:pt x="1498907" y="605058"/>
                  <a:pt x="1499124" y="605917"/>
                  <a:pt x="1499170" y="606489"/>
                </a:cubicBezTo>
                <a:cubicBezTo>
                  <a:pt x="1498345" y="607807"/>
                  <a:pt x="1498265" y="609685"/>
                  <a:pt x="1499078" y="611014"/>
                </a:cubicBezTo>
                <a:cubicBezTo>
                  <a:pt x="1503236" y="612525"/>
                  <a:pt x="1508859" y="611608"/>
                  <a:pt x="1513210" y="610726"/>
                </a:cubicBezTo>
                <a:cubicBezTo>
                  <a:pt x="1513989" y="610921"/>
                  <a:pt x="1514825" y="611575"/>
                  <a:pt x="1515238" y="612250"/>
                </a:cubicBezTo>
                <a:cubicBezTo>
                  <a:pt x="1514619" y="615433"/>
                  <a:pt x="1511241" y="616201"/>
                  <a:pt x="1510027" y="618698"/>
                </a:cubicBezTo>
                <a:cubicBezTo>
                  <a:pt x="1508824" y="621159"/>
                  <a:pt x="1508194" y="626508"/>
                  <a:pt x="1507164" y="627986"/>
                </a:cubicBezTo>
                <a:cubicBezTo>
                  <a:pt x="1507450" y="629520"/>
                  <a:pt x="1508309" y="631799"/>
                  <a:pt x="1509523" y="632875"/>
                </a:cubicBezTo>
                <a:cubicBezTo>
                  <a:pt x="1516177" y="633883"/>
                  <a:pt x="1517459" y="628856"/>
                  <a:pt x="1521078" y="624458"/>
                </a:cubicBezTo>
                <a:cubicBezTo>
                  <a:pt x="1522246" y="624172"/>
                  <a:pt x="1522934" y="624058"/>
                  <a:pt x="1524136" y="624127"/>
                </a:cubicBezTo>
                <a:cubicBezTo>
                  <a:pt x="1526690" y="627183"/>
                  <a:pt x="1525923" y="630918"/>
                  <a:pt x="1527652" y="634330"/>
                </a:cubicBezTo>
                <a:lnTo>
                  <a:pt x="1529221" y="635350"/>
                </a:lnTo>
                <a:lnTo>
                  <a:pt x="1531099" y="635188"/>
                </a:lnTo>
                <a:lnTo>
                  <a:pt x="1532072" y="634272"/>
                </a:lnTo>
                <a:cubicBezTo>
                  <a:pt x="1532324" y="630562"/>
                  <a:pt x="1533825" y="625421"/>
                  <a:pt x="1537558" y="626301"/>
                </a:cubicBezTo>
                <a:cubicBezTo>
                  <a:pt x="1537615" y="627756"/>
                  <a:pt x="1538428" y="629371"/>
                  <a:pt x="1539230" y="630562"/>
                </a:cubicBezTo>
                <a:lnTo>
                  <a:pt x="1540604" y="631100"/>
                </a:lnTo>
                <a:cubicBezTo>
                  <a:pt x="1546124" y="629794"/>
                  <a:pt x="1552160" y="625156"/>
                  <a:pt x="1551530" y="618721"/>
                </a:cubicBezTo>
                <a:lnTo>
                  <a:pt x="1552274" y="617805"/>
                </a:lnTo>
                <a:cubicBezTo>
                  <a:pt x="1558310" y="616591"/>
                  <a:pt x="1558882" y="629715"/>
                  <a:pt x="1563131" y="633459"/>
                </a:cubicBezTo>
                <a:cubicBezTo>
                  <a:pt x="1572762" y="641957"/>
                  <a:pt x="1582233" y="625122"/>
                  <a:pt x="1585131" y="618103"/>
                </a:cubicBezTo>
                <a:lnTo>
                  <a:pt x="1587055" y="617015"/>
                </a:lnTo>
                <a:lnTo>
                  <a:pt x="1590032" y="617873"/>
                </a:lnTo>
                <a:cubicBezTo>
                  <a:pt x="1590765" y="618801"/>
                  <a:pt x="1591361" y="620004"/>
                  <a:pt x="1591636" y="621148"/>
                </a:cubicBezTo>
                <a:lnTo>
                  <a:pt x="1590181" y="622419"/>
                </a:lnTo>
                <a:lnTo>
                  <a:pt x="1588910" y="622111"/>
                </a:lnTo>
                <a:cubicBezTo>
                  <a:pt x="1585165" y="622374"/>
                  <a:pt x="1583585" y="629853"/>
                  <a:pt x="1584363" y="632760"/>
                </a:cubicBezTo>
                <a:cubicBezTo>
                  <a:pt x="1585177" y="633745"/>
                  <a:pt x="1586425" y="634650"/>
                  <a:pt x="1587776" y="634434"/>
                </a:cubicBezTo>
                <a:cubicBezTo>
                  <a:pt x="1589231" y="633493"/>
                  <a:pt x="1590296" y="630975"/>
                  <a:pt x="1591075" y="629462"/>
                </a:cubicBezTo>
                <a:cubicBezTo>
                  <a:pt x="1594052" y="626668"/>
                  <a:pt x="1597316" y="628787"/>
                  <a:pt x="1600076" y="630481"/>
                </a:cubicBezTo>
                <a:lnTo>
                  <a:pt x="1600030" y="631856"/>
                </a:lnTo>
                <a:lnTo>
                  <a:pt x="1598610" y="633379"/>
                </a:lnTo>
                <a:cubicBezTo>
                  <a:pt x="1597133" y="633723"/>
                  <a:pt x="1595655" y="634123"/>
                  <a:pt x="1594235" y="634650"/>
                </a:cubicBezTo>
                <a:cubicBezTo>
                  <a:pt x="1593159" y="635498"/>
                  <a:pt x="1592666" y="637960"/>
                  <a:pt x="1592769" y="639221"/>
                </a:cubicBezTo>
                <a:cubicBezTo>
                  <a:pt x="1595048" y="641109"/>
                  <a:pt x="1599034" y="641866"/>
                  <a:pt x="1601840" y="640892"/>
                </a:cubicBezTo>
                <a:cubicBezTo>
                  <a:pt x="1604645" y="641716"/>
                  <a:pt x="1605699" y="647442"/>
                  <a:pt x="1607795" y="649847"/>
                </a:cubicBezTo>
                <a:cubicBezTo>
                  <a:pt x="1608562" y="649756"/>
                  <a:pt x="1609432" y="649310"/>
                  <a:pt x="1609971" y="648759"/>
                </a:cubicBezTo>
                <a:cubicBezTo>
                  <a:pt x="1611849" y="641739"/>
                  <a:pt x="1616773" y="634810"/>
                  <a:pt x="1624904" y="636734"/>
                </a:cubicBezTo>
                <a:cubicBezTo>
                  <a:pt x="1628214" y="639872"/>
                  <a:pt x="1624355" y="647397"/>
                  <a:pt x="1625786" y="651932"/>
                </a:cubicBezTo>
                <a:lnTo>
                  <a:pt x="1629073" y="651302"/>
                </a:lnTo>
                <a:cubicBezTo>
                  <a:pt x="1631799" y="646286"/>
                  <a:pt x="1633196" y="645209"/>
                  <a:pt x="1639185" y="646457"/>
                </a:cubicBezTo>
                <a:cubicBezTo>
                  <a:pt x="1639689" y="647282"/>
                  <a:pt x="1640193" y="648153"/>
                  <a:pt x="1640514" y="649069"/>
                </a:cubicBezTo>
                <a:lnTo>
                  <a:pt x="1642071" y="649149"/>
                </a:lnTo>
                <a:lnTo>
                  <a:pt x="1643056" y="648210"/>
                </a:lnTo>
                <a:lnTo>
                  <a:pt x="1645003" y="647877"/>
                </a:lnTo>
                <a:cubicBezTo>
                  <a:pt x="1653913" y="650156"/>
                  <a:pt x="1646962" y="661494"/>
                  <a:pt x="1651130" y="666785"/>
                </a:cubicBezTo>
                <a:cubicBezTo>
                  <a:pt x="1654761" y="668537"/>
                  <a:pt x="1654864" y="667038"/>
                  <a:pt x="1657876" y="666098"/>
                </a:cubicBezTo>
                <a:cubicBezTo>
                  <a:pt x="1659330" y="662811"/>
                  <a:pt x="1660933" y="660956"/>
                  <a:pt x="1664907" y="661277"/>
                </a:cubicBezTo>
                <a:cubicBezTo>
                  <a:pt x="1667404" y="675088"/>
                  <a:pt x="1665113" y="668892"/>
                  <a:pt x="1665445" y="676119"/>
                </a:cubicBezTo>
                <a:cubicBezTo>
                  <a:pt x="1665583" y="678947"/>
                  <a:pt x="1665526" y="681879"/>
                  <a:pt x="1666820" y="684490"/>
                </a:cubicBezTo>
                <a:cubicBezTo>
                  <a:pt x="1667919" y="685155"/>
                  <a:pt x="1670473" y="685819"/>
                  <a:pt x="1671710" y="685155"/>
                </a:cubicBezTo>
                <a:lnTo>
                  <a:pt x="1674470" y="680459"/>
                </a:lnTo>
                <a:lnTo>
                  <a:pt x="1677092" y="679268"/>
                </a:lnTo>
                <a:lnTo>
                  <a:pt x="1682589" y="680814"/>
                </a:lnTo>
                <a:lnTo>
                  <a:pt x="1686609" y="686678"/>
                </a:lnTo>
                <a:lnTo>
                  <a:pt x="1690446" y="686861"/>
                </a:lnTo>
                <a:cubicBezTo>
                  <a:pt x="1693171" y="685281"/>
                  <a:pt x="1695428" y="683231"/>
                  <a:pt x="1698726" y="683082"/>
                </a:cubicBezTo>
                <a:cubicBezTo>
                  <a:pt x="1700054" y="683666"/>
                  <a:pt x="1702345" y="685293"/>
                  <a:pt x="1702860" y="686758"/>
                </a:cubicBezTo>
                <a:lnTo>
                  <a:pt x="1702299" y="689804"/>
                </a:lnTo>
                <a:cubicBezTo>
                  <a:pt x="1699940" y="692816"/>
                  <a:pt x="1688029" y="702058"/>
                  <a:pt x="1694305" y="706960"/>
                </a:cubicBezTo>
                <a:cubicBezTo>
                  <a:pt x="1695828" y="707155"/>
                  <a:pt x="1697489" y="706994"/>
                  <a:pt x="1699001" y="706731"/>
                </a:cubicBezTo>
                <a:cubicBezTo>
                  <a:pt x="1701944" y="707452"/>
                  <a:pt x="1704887" y="713339"/>
                  <a:pt x="1705025" y="716167"/>
                </a:cubicBezTo>
                <a:cubicBezTo>
                  <a:pt x="1706674" y="717965"/>
                  <a:pt x="1709479" y="720073"/>
                  <a:pt x="1711988" y="718882"/>
                </a:cubicBezTo>
                <a:cubicBezTo>
                  <a:pt x="1712182" y="717634"/>
                  <a:pt x="1711335" y="716053"/>
                  <a:pt x="1710625" y="715102"/>
                </a:cubicBezTo>
                <a:lnTo>
                  <a:pt x="1711140" y="713373"/>
                </a:lnTo>
                <a:lnTo>
                  <a:pt x="1713740" y="712617"/>
                </a:lnTo>
                <a:cubicBezTo>
                  <a:pt x="1723096" y="715515"/>
                  <a:pt x="1721436" y="713705"/>
                  <a:pt x="1729578" y="712239"/>
                </a:cubicBezTo>
                <a:cubicBezTo>
                  <a:pt x="1732785" y="713167"/>
                  <a:pt x="1735774" y="715847"/>
                  <a:pt x="1739038" y="716351"/>
                </a:cubicBezTo>
                <a:cubicBezTo>
                  <a:pt x="1740847" y="716625"/>
                  <a:pt x="1742794" y="715915"/>
                  <a:pt x="1744604" y="716167"/>
                </a:cubicBezTo>
                <a:cubicBezTo>
                  <a:pt x="1745978" y="716362"/>
                  <a:pt x="1760385" y="725157"/>
                  <a:pt x="1760683" y="725834"/>
                </a:cubicBezTo>
                <a:cubicBezTo>
                  <a:pt x="1761679" y="729418"/>
                  <a:pt x="1759526" y="732659"/>
                  <a:pt x="1759835" y="736289"/>
                </a:cubicBezTo>
                <a:cubicBezTo>
                  <a:pt x="1760831" y="738190"/>
                  <a:pt x="1762091" y="740045"/>
                  <a:pt x="1763454" y="741694"/>
                </a:cubicBezTo>
                <a:cubicBezTo>
                  <a:pt x="1763534" y="750089"/>
                  <a:pt x="1760316" y="755620"/>
                  <a:pt x="1762160" y="764198"/>
                </a:cubicBezTo>
                <a:cubicBezTo>
                  <a:pt x="1760534" y="767073"/>
                  <a:pt x="1752494" y="803960"/>
                  <a:pt x="1751830" y="804339"/>
                </a:cubicBezTo>
                <a:cubicBezTo>
                  <a:pt x="1749058" y="805953"/>
                  <a:pt x="1745772" y="805678"/>
                  <a:pt x="1742679" y="805840"/>
                </a:cubicBezTo>
                <a:lnTo>
                  <a:pt x="1741866" y="813981"/>
                </a:lnTo>
                <a:cubicBezTo>
                  <a:pt x="1747157" y="819604"/>
                  <a:pt x="1748337" y="828342"/>
                  <a:pt x="1752265" y="835099"/>
                </a:cubicBezTo>
                <a:cubicBezTo>
                  <a:pt x="1752219" y="840276"/>
                  <a:pt x="1752425" y="845475"/>
                  <a:pt x="1751486" y="850583"/>
                </a:cubicBezTo>
                <a:cubicBezTo>
                  <a:pt x="1750032" y="852507"/>
                  <a:pt x="1748532" y="854442"/>
                  <a:pt x="1746883" y="856217"/>
                </a:cubicBezTo>
                <a:lnTo>
                  <a:pt x="1742771" y="856194"/>
                </a:lnTo>
                <a:cubicBezTo>
                  <a:pt x="1732224" y="865035"/>
                  <a:pt x="1738797" y="890688"/>
                  <a:pt x="1742462" y="902141"/>
                </a:cubicBezTo>
                <a:cubicBezTo>
                  <a:pt x="1748280" y="920304"/>
                  <a:pt x="1750845" y="902793"/>
                  <a:pt x="1748463" y="933508"/>
                </a:cubicBezTo>
                <a:cubicBezTo>
                  <a:pt x="1747215" y="949565"/>
                  <a:pt x="1739736" y="940918"/>
                  <a:pt x="1751120" y="953802"/>
                </a:cubicBezTo>
                <a:cubicBezTo>
                  <a:pt x="1753250" y="969159"/>
                  <a:pt x="1755712" y="984437"/>
                  <a:pt x="1758426" y="999703"/>
                </a:cubicBezTo>
                <a:lnTo>
                  <a:pt x="1765103" y="1002165"/>
                </a:lnTo>
                <a:lnTo>
                  <a:pt x="1766202" y="1004754"/>
                </a:lnTo>
                <a:lnTo>
                  <a:pt x="1764656" y="1015153"/>
                </a:lnTo>
                <a:cubicBezTo>
                  <a:pt x="1772329" y="1025677"/>
                  <a:pt x="1781320" y="1038870"/>
                  <a:pt x="1785236" y="1051491"/>
                </a:cubicBezTo>
                <a:cubicBezTo>
                  <a:pt x="1786324" y="1055005"/>
                  <a:pt x="1786118" y="1059186"/>
                  <a:pt x="1787114" y="1062737"/>
                </a:cubicBezTo>
                <a:cubicBezTo>
                  <a:pt x="1788855" y="1068920"/>
                  <a:pt x="1792027" y="1071451"/>
                  <a:pt x="1790413" y="1079055"/>
                </a:cubicBezTo>
                <a:lnTo>
                  <a:pt x="1794283" y="1084084"/>
                </a:lnTo>
                <a:lnTo>
                  <a:pt x="1799929" y="1082308"/>
                </a:lnTo>
                <a:cubicBezTo>
                  <a:pt x="1805793" y="1083762"/>
                  <a:pt x="1812344" y="1086180"/>
                  <a:pt x="1817852" y="1081998"/>
                </a:cubicBezTo>
                <a:lnTo>
                  <a:pt x="1823784" y="1082710"/>
                </a:lnTo>
                <a:lnTo>
                  <a:pt x="1827816" y="1080624"/>
                </a:lnTo>
                <a:cubicBezTo>
                  <a:pt x="1836909" y="1080980"/>
                  <a:pt x="1847411" y="1097035"/>
                  <a:pt x="1849060" y="1104605"/>
                </a:cubicBezTo>
                <a:cubicBezTo>
                  <a:pt x="1857718" y="1112210"/>
                  <a:pt x="1879488" y="1100746"/>
                  <a:pt x="1886818" y="1103644"/>
                </a:cubicBezTo>
                <a:cubicBezTo>
                  <a:pt x="1890941" y="1111912"/>
                  <a:pt x="1898671" y="1120867"/>
                  <a:pt x="1908566" y="1117775"/>
                </a:cubicBezTo>
                <a:lnTo>
                  <a:pt x="1916777" y="1122998"/>
                </a:lnTo>
                <a:cubicBezTo>
                  <a:pt x="1923934" y="1139615"/>
                  <a:pt x="1925332" y="1146669"/>
                  <a:pt x="1936635" y="1159049"/>
                </a:cubicBezTo>
                <a:cubicBezTo>
                  <a:pt x="1934425" y="1187521"/>
                  <a:pt x="1910879" y="1196212"/>
                  <a:pt x="1922491" y="1220019"/>
                </a:cubicBezTo>
                <a:lnTo>
                  <a:pt x="1929145" y="1219080"/>
                </a:lnTo>
                <a:cubicBezTo>
                  <a:pt x="1942144" y="1223901"/>
                  <a:pt x="1959666" y="1249177"/>
                  <a:pt x="1961968" y="1261247"/>
                </a:cubicBezTo>
                <a:lnTo>
                  <a:pt x="1969618" y="1260995"/>
                </a:lnTo>
                <a:lnTo>
                  <a:pt x="1971312" y="1268634"/>
                </a:lnTo>
                <a:lnTo>
                  <a:pt x="1975676" y="1272207"/>
                </a:lnTo>
                <a:lnTo>
                  <a:pt x="1978356" y="1272333"/>
                </a:lnTo>
                <a:cubicBezTo>
                  <a:pt x="1981872" y="1270501"/>
                  <a:pt x="1985949" y="1264236"/>
                  <a:pt x="1987586" y="1260858"/>
                </a:cubicBezTo>
                <a:lnTo>
                  <a:pt x="1992568" y="1260480"/>
                </a:lnTo>
                <a:lnTo>
                  <a:pt x="1994652" y="1251341"/>
                </a:lnTo>
                <a:lnTo>
                  <a:pt x="1997710" y="1248146"/>
                </a:lnTo>
                <a:lnTo>
                  <a:pt x="2009094" y="1247459"/>
                </a:lnTo>
                <a:lnTo>
                  <a:pt x="2015381" y="1254491"/>
                </a:lnTo>
                <a:lnTo>
                  <a:pt x="2019057" y="1255075"/>
                </a:lnTo>
                <a:cubicBezTo>
                  <a:pt x="2021004" y="1256357"/>
                  <a:pt x="2022882" y="1260102"/>
                  <a:pt x="2023466" y="1262232"/>
                </a:cubicBezTo>
                <a:lnTo>
                  <a:pt x="2028391" y="1262690"/>
                </a:lnTo>
                <a:lnTo>
                  <a:pt x="2032101" y="1267695"/>
                </a:lnTo>
                <a:cubicBezTo>
                  <a:pt x="2036865" y="1264488"/>
                  <a:pt x="2050768" y="1263378"/>
                  <a:pt x="2057067" y="1263687"/>
                </a:cubicBezTo>
                <a:lnTo>
                  <a:pt x="2067798" y="1272390"/>
                </a:lnTo>
                <a:cubicBezTo>
                  <a:pt x="2069275" y="1286190"/>
                  <a:pt x="2061488" y="1281243"/>
                  <a:pt x="2070879" y="1294562"/>
                </a:cubicBezTo>
                <a:cubicBezTo>
                  <a:pt x="2080201" y="1294573"/>
                  <a:pt x="2089065" y="1295123"/>
                  <a:pt x="2094390" y="1303701"/>
                </a:cubicBezTo>
                <a:lnTo>
                  <a:pt x="2100322" y="1305018"/>
                </a:lnTo>
                <a:lnTo>
                  <a:pt x="2103632" y="1308328"/>
                </a:lnTo>
                <a:lnTo>
                  <a:pt x="2104067" y="1308774"/>
                </a:lnTo>
                <a:lnTo>
                  <a:pt x="2105441" y="1314935"/>
                </a:lnTo>
                <a:cubicBezTo>
                  <a:pt x="2111042" y="1320135"/>
                  <a:pt x="2124910" y="1332939"/>
                  <a:pt x="2132331" y="1332160"/>
                </a:cubicBezTo>
                <a:cubicBezTo>
                  <a:pt x="2132549" y="1332950"/>
                  <a:pt x="2134404" y="1340222"/>
                  <a:pt x="2134622" y="1340451"/>
                </a:cubicBezTo>
                <a:cubicBezTo>
                  <a:pt x="2136546" y="1342467"/>
                  <a:pt x="2139031" y="1345948"/>
                  <a:pt x="2141333" y="1347483"/>
                </a:cubicBezTo>
                <a:cubicBezTo>
                  <a:pt x="2146864" y="1351170"/>
                  <a:pt x="2150964" y="1350999"/>
                  <a:pt x="2156782" y="1353037"/>
                </a:cubicBezTo>
                <a:cubicBezTo>
                  <a:pt x="2166929" y="1356599"/>
                  <a:pt x="2175197" y="1365543"/>
                  <a:pt x="2186535" y="1366837"/>
                </a:cubicBezTo>
                <a:cubicBezTo>
                  <a:pt x="2194311" y="1367731"/>
                  <a:pt x="2202866" y="1366310"/>
                  <a:pt x="2211112" y="1367169"/>
                </a:cubicBezTo>
                <a:cubicBezTo>
                  <a:pt x="2211764" y="1367238"/>
                  <a:pt x="2213849" y="1368463"/>
                  <a:pt x="2214570" y="1368796"/>
                </a:cubicBezTo>
                <a:lnTo>
                  <a:pt x="2217067" y="1372907"/>
                </a:lnTo>
                <a:cubicBezTo>
                  <a:pt x="2216632" y="1376125"/>
                  <a:pt x="2216162" y="1379263"/>
                  <a:pt x="2215990" y="1382504"/>
                </a:cubicBezTo>
                <a:cubicBezTo>
                  <a:pt x="2218911" y="1387337"/>
                  <a:pt x="2222655" y="1393521"/>
                  <a:pt x="2226492" y="1397472"/>
                </a:cubicBezTo>
                <a:cubicBezTo>
                  <a:pt x="2229355" y="1400427"/>
                  <a:pt x="2234119" y="1400862"/>
                  <a:pt x="2235436" y="1405638"/>
                </a:cubicBezTo>
                <a:lnTo>
                  <a:pt x="2234772" y="1410631"/>
                </a:lnTo>
                <a:cubicBezTo>
                  <a:pt x="2237291" y="1415395"/>
                  <a:pt x="2241838" y="1421590"/>
                  <a:pt x="2248217" y="1420274"/>
                </a:cubicBezTo>
                <a:lnTo>
                  <a:pt x="2253451" y="1413803"/>
                </a:lnTo>
                <a:cubicBezTo>
                  <a:pt x="2259635" y="1415601"/>
                  <a:pt x="2267800" y="1415612"/>
                  <a:pt x="2274099" y="1414559"/>
                </a:cubicBezTo>
                <a:lnTo>
                  <a:pt x="2276813" y="1423892"/>
                </a:lnTo>
                <a:lnTo>
                  <a:pt x="2285437" y="1429756"/>
                </a:lnTo>
                <a:cubicBezTo>
                  <a:pt x="2287704" y="1438906"/>
                  <a:pt x="2306360" y="1446007"/>
                  <a:pt x="2314228" y="1450484"/>
                </a:cubicBezTo>
                <a:cubicBezTo>
                  <a:pt x="2323516" y="1461925"/>
                  <a:pt x="2322737" y="1466987"/>
                  <a:pt x="2328314" y="1480787"/>
                </a:cubicBezTo>
                <a:cubicBezTo>
                  <a:pt x="2330456" y="1486078"/>
                  <a:pt x="2336972" y="1492995"/>
                  <a:pt x="2339995" y="1497256"/>
                </a:cubicBezTo>
                <a:lnTo>
                  <a:pt x="2352948" y="1499512"/>
                </a:lnTo>
                <a:cubicBezTo>
                  <a:pt x="2355009" y="1502650"/>
                  <a:pt x="2356956" y="1513838"/>
                  <a:pt x="2363713" y="1523917"/>
                </a:cubicBezTo>
                <a:lnTo>
                  <a:pt x="2376688" y="1525543"/>
                </a:lnTo>
                <a:lnTo>
                  <a:pt x="2382918" y="1534830"/>
                </a:lnTo>
                <a:cubicBezTo>
                  <a:pt x="2389503" y="1536205"/>
                  <a:pt x="2395195" y="1537258"/>
                  <a:pt x="2400658" y="1541702"/>
                </a:cubicBezTo>
                <a:lnTo>
                  <a:pt x="2399158" y="1548298"/>
                </a:lnTo>
                <a:cubicBezTo>
                  <a:pt x="2407277" y="1562614"/>
                  <a:pt x="2409511" y="1558434"/>
                  <a:pt x="2417573" y="1567710"/>
                </a:cubicBezTo>
                <a:cubicBezTo>
                  <a:pt x="2424204" y="1575337"/>
                  <a:pt x="2427937" y="1589263"/>
                  <a:pt x="2438049" y="1593466"/>
                </a:cubicBezTo>
                <a:lnTo>
                  <a:pt x="2452960" y="1585953"/>
                </a:lnTo>
                <a:lnTo>
                  <a:pt x="2459053" y="1589733"/>
                </a:lnTo>
                <a:lnTo>
                  <a:pt x="2461721" y="1596329"/>
                </a:lnTo>
                <a:cubicBezTo>
                  <a:pt x="2472865" y="1604895"/>
                  <a:pt x="2471891" y="1597039"/>
                  <a:pt x="2480606" y="1610438"/>
                </a:cubicBezTo>
                <a:cubicBezTo>
                  <a:pt x="2494864" y="1611240"/>
                  <a:pt x="2495128" y="1615077"/>
                  <a:pt x="2502148" y="1624605"/>
                </a:cubicBezTo>
                <a:cubicBezTo>
                  <a:pt x="2506500" y="1630514"/>
                  <a:pt x="2511459" y="1636183"/>
                  <a:pt x="2516062" y="1641909"/>
                </a:cubicBezTo>
                <a:cubicBezTo>
                  <a:pt x="2516841" y="1646994"/>
                  <a:pt x="2511985" y="1651689"/>
                  <a:pt x="2511321" y="1656831"/>
                </a:cubicBezTo>
                <a:lnTo>
                  <a:pt x="2517757" y="1662615"/>
                </a:lnTo>
                <a:lnTo>
                  <a:pt x="2516040" y="1672555"/>
                </a:lnTo>
                <a:cubicBezTo>
                  <a:pt x="2518273" y="1676690"/>
                  <a:pt x="2520311" y="1683802"/>
                  <a:pt x="2522922" y="1687306"/>
                </a:cubicBezTo>
                <a:cubicBezTo>
                  <a:pt x="2526644" y="1692311"/>
                  <a:pt x="2533149" y="1696731"/>
                  <a:pt x="2535669" y="1702526"/>
                </a:cubicBezTo>
                <a:cubicBezTo>
                  <a:pt x="2538532" y="1709100"/>
                  <a:pt x="2542906" y="1720071"/>
                  <a:pt x="2547785" y="1730859"/>
                </a:cubicBezTo>
                <a:cubicBezTo>
                  <a:pt x="2554004" y="1744602"/>
                  <a:pt x="2561047" y="1758058"/>
                  <a:pt x="2566819" y="1761700"/>
                </a:cubicBezTo>
                <a:cubicBezTo>
                  <a:pt x="2571514" y="1764666"/>
                  <a:pt x="2579909" y="1765605"/>
                  <a:pt x="2585028" y="1763303"/>
                </a:cubicBezTo>
                <a:lnTo>
                  <a:pt x="2597591" y="1786895"/>
                </a:lnTo>
                <a:cubicBezTo>
                  <a:pt x="2617621" y="1790789"/>
                  <a:pt x="2621755" y="1796114"/>
                  <a:pt x="2621011" y="1814472"/>
                </a:cubicBezTo>
                <a:lnTo>
                  <a:pt x="2619522" y="1815457"/>
                </a:lnTo>
                <a:lnTo>
                  <a:pt x="2623061" y="1820427"/>
                </a:lnTo>
                <a:cubicBezTo>
                  <a:pt x="2639529" y="1816236"/>
                  <a:pt x="2659571" y="1838567"/>
                  <a:pt x="2669397" y="1848519"/>
                </a:cubicBezTo>
                <a:lnTo>
                  <a:pt x="2671493" y="1858036"/>
                </a:lnTo>
                <a:lnTo>
                  <a:pt x="2674333" y="1859640"/>
                </a:lnTo>
                <a:lnTo>
                  <a:pt x="2692530" y="1857635"/>
                </a:lnTo>
                <a:lnTo>
                  <a:pt x="2693985" y="1862938"/>
                </a:lnTo>
                <a:cubicBezTo>
                  <a:pt x="2690927" y="1871206"/>
                  <a:pt x="2688281" y="1880700"/>
                  <a:pt x="2691717" y="1889255"/>
                </a:cubicBezTo>
                <a:lnTo>
                  <a:pt x="2698176" y="1889106"/>
                </a:lnTo>
                <a:lnTo>
                  <a:pt x="2697180" y="1877104"/>
                </a:lnTo>
                <a:lnTo>
                  <a:pt x="2700100" y="1871779"/>
                </a:lnTo>
                <a:cubicBezTo>
                  <a:pt x="2702242" y="1870382"/>
                  <a:pt x="2707922" y="1870061"/>
                  <a:pt x="2710350" y="1870107"/>
                </a:cubicBezTo>
                <a:lnTo>
                  <a:pt x="2713614" y="1872306"/>
                </a:lnTo>
                <a:lnTo>
                  <a:pt x="2718573" y="1872306"/>
                </a:lnTo>
                <a:cubicBezTo>
                  <a:pt x="2718069" y="1876978"/>
                  <a:pt x="2717714" y="1886152"/>
                  <a:pt x="2719764" y="1890606"/>
                </a:cubicBezTo>
                <a:cubicBezTo>
                  <a:pt x="2722535" y="1888763"/>
                  <a:pt x="2728697" y="1889530"/>
                  <a:pt x="2732086" y="1889622"/>
                </a:cubicBezTo>
                <a:lnTo>
                  <a:pt x="2736038" y="1884308"/>
                </a:lnTo>
                <a:lnTo>
                  <a:pt x="2742119" y="1883094"/>
                </a:lnTo>
                <a:lnTo>
                  <a:pt x="2746207" y="1884720"/>
                </a:lnTo>
                <a:lnTo>
                  <a:pt x="2747043" y="1890206"/>
                </a:lnTo>
                <a:lnTo>
                  <a:pt x="2741901" y="1899242"/>
                </a:lnTo>
                <a:lnTo>
                  <a:pt x="2742016" y="1902391"/>
                </a:lnTo>
                <a:lnTo>
                  <a:pt x="2745566" y="1906731"/>
                </a:lnTo>
                <a:cubicBezTo>
                  <a:pt x="2748051" y="1908953"/>
                  <a:pt x="2765619" y="1902402"/>
                  <a:pt x="2769100" y="1901349"/>
                </a:cubicBezTo>
                <a:lnTo>
                  <a:pt x="2771940" y="1903353"/>
                </a:lnTo>
                <a:cubicBezTo>
                  <a:pt x="2774139" y="1909388"/>
                  <a:pt x="2771940" y="1916683"/>
                  <a:pt x="2771196" y="1922810"/>
                </a:cubicBezTo>
                <a:lnTo>
                  <a:pt x="2773921" y="1927529"/>
                </a:lnTo>
                <a:lnTo>
                  <a:pt x="2784641" y="1925421"/>
                </a:lnTo>
                <a:lnTo>
                  <a:pt x="2788191" y="1930609"/>
                </a:lnTo>
                <a:cubicBezTo>
                  <a:pt x="2794192" y="1929670"/>
                  <a:pt x="2798349" y="1929109"/>
                  <a:pt x="2804476" y="1929544"/>
                </a:cubicBezTo>
                <a:lnTo>
                  <a:pt x="2812378" y="1935305"/>
                </a:lnTo>
                <a:cubicBezTo>
                  <a:pt x="2816581" y="1936473"/>
                  <a:pt x="2833233" y="1930666"/>
                  <a:pt x="2837814" y="1929338"/>
                </a:cubicBezTo>
                <a:lnTo>
                  <a:pt x="2837264" y="1921367"/>
                </a:lnTo>
                <a:cubicBezTo>
                  <a:pt x="2839704" y="1916981"/>
                  <a:pt x="2846792" y="1913832"/>
                  <a:pt x="2851511" y="1913500"/>
                </a:cubicBezTo>
                <a:cubicBezTo>
                  <a:pt x="2852095" y="1912835"/>
                  <a:pt x="2853057" y="1912045"/>
                  <a:pt x="2853480" y="1911266"/>
                </a:cubicBezTo>
                <a:cubicBezTo>
                  <a:pt x="2853881" y="1910499"/>
                  <a:pt x="2854271" y="1909789"/>
                  <a:pt x="2854648" y="1909079"/>
                </a:cubicBezTo>
                <a:cubicBezTo>
                  <a:pt x="2862826" y="1893825"/>
                  <a:pt x="2864646" y="1890114"/>
                  <a:pt x="2876946" y="1877963"/>
                </a:cubicBezTo>
                <a:lnTo>
                  <a:pt x="2890918" y="1877436"/>
                </a:lnTo>
                <a:cubicBezTo>
                  <a:pt x="2891468" y="1877746"/>
                  <a:pt x="2894125" y="1879406"/>
                  <a:pt x="2894583" y="1879475"/>
                </a:cubicBezTo>
                <a:cubicBezTo>
                  <a:pt x="2922022" y="1883437"/>
                  <a:pt x="2919445" y="1884686"/>
                  <a:pt x="2940575" y="1897111"/>
                </a:cubicBezTo>
                <a:cubicBezTo>
                  <a:pt x="2949565" y="1892920"/>
                  <a:pt x="2959528" y="1889564"/>
                  <a:pt x="2965896" y="1881456"/>
                </a:cubicBezTo>
                <a:lnTo>
                  <a:pt x="2967900" y="1871481"/>
                </a:lnTo>
                <a:lnTo>
                  <a:pt x="2965999" y="1866591"/>
                </a:lnTo>
                <a:lnTo>
                  <a:pt x="2953356" y="1859411"/>
                </a:lnTo>
                <a:lnTo>
                  <a:pt x="2949370" y="1842507"/>
                </a:lnTo>
                <a:cubicBezTo>
                  <a:pt x="2944732" y="1841751"/>
                  <a:pt x="2929982" y="1819202"/>
                  <a:pt x="2925424" y="1812697"/>
                </a:cubicBezTo>
                <a:lnTo>
                  <a:pt x="2926042" y="1800397"/>
                </a:lnTo>
                <a:cubicBezTo>
                  <a:pt x="2929867" y="1798611"/>
                  <a:pt x="2941193" y="1792438"/>
                  <a:pt x="2942980" y="1788246"/>
                </a:cubicBezTo>
                <a:cubicBezTo>
                  <a:pt x="2938983" y="1772121"/>
                  <a:pt x="2936704" y="1760417"/>
                  <a:pt x="2944205" y="1745586"/>
                </a:cubicBezTo>
                <a:cubicBezTo>
                  <a:pt x="2947618" y="1745083"/>
                  <a:pt x="2952451" y="1736127"/>
                  <a:pt x="2953608" y="1733413"/>
                </a:cubicBezTo>
                <a:cubicBezTo>
                  <a:pt x="2952966" y="1727515"/>
                  <a:pt x="2957536" y="1702618"/>
                  <a:pt x="2952806" y="1699640"/>
                </a:cubicBezTo>
                <a:cubicBezTo>
                  <a:pt x="2974863" y="1688176"/>
                  <a:pt x="2967797" y="1687821"/>
                  <a:pt x="2988617" y="1691566"/>
                </a:cubicBezTo>
                <a:cubicBezTo>
                  <a:pt x="2996450" y="1686710"/>
                  <a:pt x="3004490" y="1680961"/>
                  <a:pt x="3012621" y="1676678"/>
                </a:cubicBezTo>
                <a:cubicBezTo>
                  <a:pt x="3018725" y="1673472"/>
                  <a:pt x="3026146" y="1673586"/>
                  <a:pt x="3030876" y="1667642"/>
                </a:cubicBezTo>
                <a:cubicBezTo>
                  <a:pt x="3035778" y="1667585"/>
                  <a:pt x="3047321" y="1666680"/>
                  <a:pt x="3050952" y="1668982"/>
                </a:cubicBezTo>
                <a:lnTo>
                  <a:pt x="3054674" y="1663016"/>
                </a:lnTo>
                <a:lnTo>
                  <a:pt x="3068142" y="1663909"/>
                </a:lnTo>
                <a:cubicBezTo>
                  <a:pt x="3070867" y="1668501"/>
                  <a:pt x="3079411" y="1669406"/>
                  <a:pt x="3083820" y="1670551"/>
                </a:cubicBezTo>
                <a:cubicBezTo>
                  <a:pt x="3086259" y="1671193"/>
                  <a:pt x="3098914" y="1675648"/>
                  <a:pt x="3100529" y="1675739"/>
                </a:cubicBezTo>
                <a:cubicBezTo>
                  <a:pt x="3103277" y="1675911"/>
                  <a:pt x="3104812" y="1675373"/>
                  <a:pt x="3107537" y="1675144"/>
                </a:cubicBezTo>
                <a:cubicBezTo>
                  <a:pt x="3111683" y="1674789"/>
                  <a:pt x="3134198" y="1675212"/>
                  <a:pt x="3137061" y="1674456"/>
                </a:cubicBezTo>
                <a:cubicBezTo>
                  <a:pt x="3146990" y="1671834"/>
                  <a:pt x="3150758" y="1666005"/>
                  <a:pt x="3162714" y="1670952"/>
                </a:cubicBezTo>
                <a:cubicBezTo>
                  <a:pt x="3166379" y="1681923"/>
                  <a:pt x="3190624" y="1693101"/>
                  <a:pt x="3200965" y="1693101"/>
                </a:cubicBezTo>
                <a:cubicBezTo>
                  <a:pt x="3209520" y="1693101"/>
                  <a:pt x="3211948" y="1687936"/>
                  <a:pt x="3223789" y="1691452"/>
                </a:cubicBezTo>
                <a:cubicBezTo>
                  <a:pt x="3225106" y="1691841"/>
                  <a:pt x="3231314" y="1696651"/>
                  <a:pt x="3231405" y="1696674"/>
                </a:cubicBezTo>
                <a:lnTo>
                  <a:pt x="3243567" y="1699365"/>
                </a:lnTo>
                <a:lnTo>
                  <a:pt x="3248710" y="1694498"/>
                </a:lnTo>
                <a:cubicBezTo>
                  <a:pt x="3255673" y="1695826"/>
                  <a:pt x="3260540" y="1689883"/>
                  <a:pt x="3266346" y="1687753"/>
                </a:cubicBezTo>
                <a:cubicBezTo>
                  <a:pt x="3269266" y="1686676"/>
                  <a:pt x="3274466" y="1686252"/>
                  <a:pt x="3277626" y="1685794"/>
                </a:cubicBezTo>
                <a:cubicBezTo>
                  <a:pt x="3286834" y="1684466"/>
                  <a:pt x="3294370" y="1691177"/>
                  <a:pt x="3304677" y="1690009"/>
                </a:cubicBezTo>
                <a:cubicBezTo>
                  <a:pt x="3308410" y="1688932"/>
                  <a:pt x="3313094" y="1682839"/>
                  <a:pt x="3314732" y="1679633"/>
                </a:cubicBezTo>
                <a:cubicBezTo>
                  <a:pt x="3319519" y="1678167"/>
                  <a:pt x="3326070" y="1678442"/>
                  <a:pt x="3330914" y="1679301"/>
                </a:cubicBezTo>
                <a:cubicBezTo>
                  <a:pt x="3333193" y="1677091"/>
                  <a:pt x="3338587" y="1676106"/>
                  <a:pt x="3341587" y="1676484"/>
                </a:cubicBezTo>
                <a:lnTo>
                  <a:pt x="3343420" y="1678007"/>
                </a:lnTo>
                <a:lnTo>
                  <a:pt x="3355330" y="1667883"/>
                </a:lnTo>
                <a:cubicBezTo>
                  <a:pt x="3362156" y="1668398"/>
                  <a:pt x="3367756" y="1666749"/>
                  <a:pt x="3374490" y="1665547"/>
                </a:cubicBezTo>
                <a:cubicBezTo>
                  <a:pt x="3381980" y="1668593"/>
                  <a:pt x="3386583" y="1670116"/>
                  <a:pt x="3394669" y="1670975"/>
                </a:cubicBezTo>
                <a:cubicBezTo>
                  <a:pt x="3398184" y="1676907"/>
                  <a:pt x="3406499" y="1684134"/>
                  <a:pt x="3413072" y="1686401"/>
                </a:cubicBezTo>
                <a:lnTo>
                  <a:pt x="3414871" y="1690032"/>
                </a:lnTo>
                <a:lnTo>
                  <a:pt x="3412488" y="1693307"/>
                </a:lnTo>
                <a:lnTo>
                  <a:pt x="3413416" y="1696685"/>
                </a:lnTo>
                <a:lnTo>
                  <a:pt x="3416703" y="1698254"/>
                </a:lnTo>
                <a:lnTo>
                  <a:pt x="3418421" y="1703122"/>
                </a:lnTo>
                <a:lnTo>
                  <a:pt x="3421914" y="1704702"/>
                </a:lnTo>
                <a:lnTo>
                  <a:pt x="3425544" y="1701243"/>
                </a:lnTo>
                <a:lnTo>
                  <a:pt x="3439458" y="1700613"/>
                </a:lnTo>
                <a:lnTo>
                  <a:pt x="3436779" y="1706809"/>
                </a:lnTo>
                <a:cubicBezTo>
                  <a:pt x="3439080" y="1713142"/>
                  <a:pt x="3444497" y="1722636"/>
                  <a:pt x="3450121" y="1726702"/>
                </a:cubicBezTo>
                <a:lnTo>
                  <a:pt x="3456545" y="1727309"/>
                </a:lnTo>
                <a:cubicBezTo>
                  <a:pt x="3462615" y="1734020"/>
                  <a:pt x="3465009" y="1742792"/>
                  <a:pt x="3471090" y="1748701"/>
                </a:cubicBezTo>
                <a:lnTo>
                  <a:pt x="3474617" y="1749641"/>
                </a:lnTo>
                <a:lnTo>
                  <a:pt x="3476529" y="1755355"/>
                </a:lnTo>
                <a:lnTo>
                  <a:pt x="3485084" y="1761265"/>
                </a:lnTo>
                <a:lnTo>
                  <a:pt x="3495403" y="1757302"/>
                </a:lnTo>
                <a:cubicBezTo>
                  <a:pt x="3498243" y="1762799"/>
                  <a:pt x="3502755" y="1765891"/>
                  <a:pt x="3507932" y="1768823"/>
                </a:cubicBezTo>
                <a:lnTo>
                  <a:pt x="3510153" y="1778340"/>
                </a:lnTo>
                <a:lnTo>
                  <a:pt x="3513681" y="1778443"/>
                </a:lnTo>
                <a:lnTo>
                  <a:pt x="3517414" y="1786082"/>
                </a:lnTo>
                <a:cubicBezTo>
                  <a:pt x="3522728" y="1789025"/>
                  <a:pt x="3532691" y="1789323"/>
                  <a:pt x="3538372" y="1787731"/>
                </a:cubicBezTo>
                <a:cubicBezTo>
                  <a:pt x="3541361" y="1789987"/>
                  <a:pt x="3547167" y="1791796"/>
                  <a:pt x="3550935" y="1791430"/>
                </a:cubicBezTo>
                <a:cubicBezTo>
                  <a:pt x="3552675" y="1802481"/>
                  <a:pt x="3570404" y="1807875"/>
                  <a:pt x="3578168" y="1814392"/>
                </a:cubicBezTo>
                <a:lnTo>
                  <a:pt x="3583093" y="1808654"/>
                </a:lnTo>
                <a:lnTo>
                  <a:pt x="3588109" y="1807543"/>
                </a:lnTo>
                <a:lnTo>
                  <a:pt x="3590938" y="1802997"/>
                </a:lnTo>
                <a:lnTo>
                  <a:pt x="3595255" y="1804795"/>
                </a:lnTo>
                <a:lnTo>
                  <a:pt x="3596732" y="1808986"/>
                </a:lnTo>
                <a:lnTo>
                  <a:pt x="3604692" y="1802115"/>
                </a:lnTo>
                <a:lnTo>
                  <a:pt x="3609055" y="1801611"/>
                </a:lnTo>
                <a:lnTo>
                  <a:pt x="3609605" y="1796812"/>
                </a:lnTo>
                <a:lnTo>
                  <a:pt x="3605425" y="1789151"/>
                </a:lnTo>
                <a:lnTo>
                  <a:pt x="3611609" y="1783448"/>
                </a:lnTo>
                <a:cubicBezTo>
                  <a:pt x="3622901" y="1780504"/>
                  <a:pt x="3634788" y="1781283"/>
                  <a:pt x="3646298" y="1781650"/>
                </a:cubicBezTo>
                <a:lnTo>
                  <a:pt x="3644500" y="1789586"/>
                </a:lnTo>
                <a:lnTo>
                  <a:pt x="3647134" y="1791945"/>
                </a:lnTo>
                <a:cubicBezTo>
                  <a:pt x="3656593" y="1793571"/>
                  <a:pt x="3665641" y="1795621"/>
                  <a:pt x="3675318" y="1794785"/>
                </a:cubicBezTo>
                <a:lnTo>
                  <a:pt x="3678937" y="1799275"/>
                </a:lnTo>
                <a:lnTo>
                  <a:pt x="3675994" y="1801096"/>
                </a:lnTo>
                <a:lnTo>
                  <a:pt x="3675238" y="1806100"/>
                </a:lnTo>
                <a:lnTo>
                  <a:pt x="3677242" y="1808665"/>
                </a:lnTo>
                <a:lnTo>
                  <a:pt x="3680380" y="1808769"/>
                </a:lnTo>
                <a:lnTo>
                  <a:pt x="3680906" y="1814151"/>
                </a:lnTo>
                <a:lnTo>
                  <a:pt x="3683907" y="1825821"/>
                </a:lnTo>
                <a:lnTo>
                  <a:pt x="3696905" y="1830379"/>
                </a:lnTo>
                <a:cubicBezTo>
                  <a:pt x="3696905" y="1830379"/>
                  <a:pt x="3710327" y="1830391"/>
                  <a:pt x="3710465" y="1830963"/>
                </a:cubicBezTo>
                <a:lnTo>
                  <a:pt x="3713488" y="1830780"/>
                </a:lnTo>
                <a:cubicBezTo>
                  <a:pt x="3720623" y="1822110"/>
                  <a:pt x="3736404" y="1818446"/>
                  <a:pt x="3747272" y="1821572"/>
                </a:cubicBezTo>
                <a:cubicBezTo>
                  <a:pt x="3756744" y="1824298"/>
                  <a:pt x="3766111" y="1831078"/>
                  <a:pt x="3775537" y="1834456"/>
                </a:cubicBezTo>
                <a:cubicBezTo>
                  <a:pt x="3786989" y="1838567"/>
                  <a:pt x="3798819" y="1835750"/>
                  <a:pt x="3810798" y="1837731"/>
                </a:cubicBezTo>
                <a:cubicBezTo>
                  <a:pt x="3815287" y="1838476"/>
                  <a:pt x="3819926" y="1841293"/>
                  <a:pt x="3824529" y="1841614"/>
                </a:cubicBezTo>
                <a:cubicBezTo>
                  <a:pt x="3828286" y="1841866"/>
                  <a:pt x="3836921" y="1841717"/>
                  <a:pt x="3840322" y="1839632"/>
                </a:cubicBezTo>
                <a:lnTo>
                  <a:pt x="3845315" y="1843240"/>
                </a:lnTo>
                <a:cubicBezTo>
                  <a:pt x="3845957" y="1846252"/>
                  <a:pt x="3847651" y="1849791"/>
                  <a:pt x="3849564" y="1852218"/>
                </a:cubicBezTo>
                <a:cubicBezTo>
                  <a:pt x="3849037" y="1854578"/>
                  <a:pt x="3848682" y="1857819"/>
                  <a:pt x="3847823" y="1860029"/>
                </a:cubicBezTo>
                <a:cubicBezTo>
                  <a:pt x="3850549" y="1857383"/>
                  <a:pt x="3854992" y="1855826"/>
                  <a:pt x="3859608" y="1854956"/>
                </a:cubicBezTo>
                <a:cubicBezTo>
                  <a:pt x="3864097" y="1854097"/>
                  <a:pt x="3868769" y="1853890"/>
                  <a:pt x="3872205" y="1853959"/>
                </a:cubicBezTo>
                <a:cubicBezTo>
                  <a:pt x="3878527" y="1846092"/>
                  <a:pt x="3890609" y="1850547"/>
                  <a:pt x="3898614" y="1834651"/>
                </a:cubicBezTo>
                <a:lnTo>
                  <a:pt x="3902954" y="1835590"/>
                </a:lnTo>
                <a:lnTo>
                  <a:pt x="3912093" y="1845656"/>
                </a:lnTo>
                <a:cubicBezTo>
                  <a:pt x="3915689" y="1845588"/>
                  <a:pt x="3923912" y="1846790"/>
                  <a:pt x="3926546" y="1849745"/>
                </a:cubicBezTo>
                <a:cubicBezTo>
                  <a:pt x="3926455" y="1853913"/>
                  <a:pt x="3927485" y="1859285"/>
                  <a:pt x="3929386" y="1863018"/>
                </a:cubicBezTo>
                <a:lnTo>
                  <a:pt x="3933108" y="1863522"/>
                </a:lnTo>
                <a:cubicBezTo>
                  <a:pt x="3936166" y="1860407"/>
                  <a:pt x="3944171" y="1859628"/>
                  <a:pt x="3948145" y="1860304"/>
                </a:cubicBezTo>
                <a:lnTo>
                  <a:pt x="3955509" y="1847695"/>
                </a:lnTo>
                <a:lnTo>
                  <a:pt x="3957524" y="1850226"/>
                </a:lnTo>
                <a:cubicBezTo>
                  <a:pt x="3960617" y="1850844"/>
                  <a:pt x="3964155" y="1850661"/>
                  <a:pt x="3967282" y="1850661"/>
                </a:cubicBezTo>
                <a:cubicBezTo>
                  <a:pt x="3971130" y="1855299"/>
                  <a:pt x="3980177" y="1866122"/>
                  <a:pt x="3987174" y="1864518"/>
                </a:cubicBezTo>
                <a:lnTo>
                  <a:pt x="3995351" y="1850237"/>
                </a:lnTo>
                <a:cubicBezTo>
                  <a:pt x="3993828" y="1845794"/>
                  <a:pt x="3993347" y="1841980"/>
                  <a:pt x="3993347" y="1837422"/>
                </a:cubicBezTo>
                <a:cubicBezTo>
                  <a:pt x="4000322" y="1828547"/>
                  <a:pt x="3998466" y="1828695"/>
                  <a:pt x="4006712" y="1824275"/>
                </a:cubicBezTo>
                <a:cubicBezTo>
                  <a:pt x="4010823" y="1815766"/>
                  <a:pt x="4018599" y="1797488"/>
                  <a:pt x="4026708" y="1791396"/>
                </a:cubicBezTo>
                <a:cubicBezTo>
                  <a:pt x="4031002" y="1792942"/>
                  <a:pt x="4033774" y="1794362"/>
                  <a:pt x="4037392" y="1797488"/>
                </a:cubicBezTo>
                <a:cubicBezTo>
                  <a:pt x="4041412" y="1796194"/>
                  <a:pt x="4045398" y="1794259"/>
                  <a:pt x="4049337" y="1792713"/>
                </a:cubicBezTo>
                <a:cubicBezTo>
                  <a:pt x="4053414" y="1797534"/>
                  <a:pt x="4055911" y="1801725"/>
                  <a:pt x="4059026" y="1807154"/>
                </a:cubicBezTo>
                <a:lnTo>
                  <a:pt x="4082171" y="1813498"/>
                </a:lnTo>
                <a:cubicBezTo>
                  <a:pt x="4082904" y="1812410"/>
                  <a:pt x="4087886" y="1804806"/>
                  <a:pt x="4088470" y="1804337"/>
                </a:cubicBezTo>
                <a:cubicBezTo>
                  <a:pt x="4090405" y="1802756"/>
                  <a:pt x="4096406" y="1797145"/>
                  <a:pt x="4098971" y="1797076"/>
                </a:cubicBezTo>
                <a:cubicBezTo>
                  <a:pt x="4107400" y="1796858"/>
                  <a:pt x="4117249" y="1801336"/>
                  <a:pt x="4126010" y="1802229"/>
                </a:cubicBezTo>
                <a:cubicBezTo>
                  <a:pt x="4135619" y="1803203"/>
                  <a:pt x="4148159" y="1801485"/>
                  <a:pt x="4158455" y="1801817"/>
                </a:cubicBezTo>
                <a:cubicBezTo>
                  <a:pt x="4159245" y="1801840"/>
                  <a:pt x="4160138" y="1802126"/>
                  <a:pt x="4160917" y="1802275"/>
                </a:cubicBezTo>
                <a:lnTo>
                  <a:pt x="4165612" y="1807601"/>
                </a:lnTo>
                <a:lnTo>
                  <a:pt x="4166265" y="1816430"/>
                </a:lnTo>
                <a:lnTo>
                  <a:pt x="4168097" y="1818973"/>
                </a:lnTo>
                <a:lnTo>
                  <a:pt x="4172873" y="1819270"/>
                </a:lnTo>
                <a:cubicBezTo>
                  <a:pt x="4174820" y="1820725"/>
                  <a:pt x="4182172" y="1825718"/>
                  <a:pt x="4183111" y="1827642"/>
                </a:cubicBezTo>
                <a:lnTo>
                  <a:pt x="4189364" y="1827539"/>
                </a:lnTo>
                <a:cubicBezTo>
                  <a:pt x="4193819" y="1834697"/>
                  <a:pt x="4194415" y="1840778"/>
                  <a:pt x="4194724" y="1848748"/>
                </a:cubicBezTo>
                <a:cubicBezTo>
                  <a:pt x="4206772" y="1843274"/>
                  <a:pt x="4208318" y="1844259"/>
                  <a:pt x="4219770" y="1851142"/>
                </a:cubicBezTo>
                <a:cubicBezTo>
                  <a:pt x="4227008" y="1850810"/>
                  <a:pt x="4233650" y="1849424"/>
                  <a:pt x="4240270" y="1847328"/>
                </a:cubicBezTo>
                <a:cubicBezTo>
                  <a:pt x="4243728" y="1846240"/>
                  <a:pt x="4247175" y="1845015"/>
                  <a:pt x="4250702" y="1843515"/>
                </a:cubicBezTo>
                <a:cubicBezTo>
                  <a:pt x="4251791" y="1846825"/>
                  <a:pt x="4252466" y="1850329"/>
                  <a:pt x="4253337" y="1853696"/>
                </a:cubicBezTo>
                <a:lnTo>
                  <a:pt x="4251401" y="1857624"/>
                </a:lnTo>
                <a:lnTo>
                  <a:pt x="4253989" y="1863969"/>
                </a:lnTo>
                <a:lnTo>
                  <a:pt x="4264170" y="1863946"/>
                </a:lnTo>
                <a:lnTo>
                  <a:pt x="4264881" y="1871916"/>
                </a:lnTo>
                <a:cubicBezTo>
                  <a:pt x="4266850" y="1872226"/>
                  <a:pt x="4270355" y="1870863"/>
                  <a:pt x="4271992" y="1869935"/>
                </a:cubicBezTo>
                <a:lnTo>
                  <a:pt x="4274844" y="1872523"/>
                </a:lnTo>
                <a:cubicBezTo>
                  <a:pt x="4278085" y="1871962"/>
                  <a:pt x="4283227" y="1875467"/>
                  <a:pt x="4285151" y="1877723"/>
                </a:cubicBezTo>
                <a:lnTo>
                  <a:pt x="4297016" y="1877929"/>
                </a:lnTo>
                <a:lnTo>
                  <a:pt x="4302730" y="1872798"/>
                </a:lnTo>
                <a:lnTo>
                  <a:pt x="4305627" y="1872833"/>
                </a:lnTo>
                <a:cubicBezTo>
                  <a:pt x="4310357" y="1877173"/>
                  <a:pt x="4313507" y="1880242"/>
                  <a:pt x="4316874" y="1885625"/>
                </a:cubicBezTo>
                <a:lnTo>
                  <a:pt x="4322027" y="1887171"/>
                </a:lnTo>
                <a:lnTo>
                  <a:pt x="4324272" y="1890778"/>
                </a:lnTo>
                <a:lnTo>
                  <a:pt x="4320630" y="1895955"/>
                </a:lnTo>
                <a:lnTo>
                  <a:pt x="4322039" y="1898692"/>
                </a:lnTo>
                <a:lnTo>
                  <a:pt x="4326402" y="1899608"/>
                </a:lnTo>
                <a:cubicBezTo>
                  <a:pt x="4329861" y="1896848"/>
                  <a:pt x="4338988" y="1897386"/>
                  <a:pt x="4342859" y="1898417"/>
                </a:cubicBezTo>
                <a:cubicBezTo>
                  <a:pt x="4344989" y="1896275"/>
                  <a:pt x="4351024" y="1892027"/>
                  <a:pt x="4354391" y="1892760"/>
                </a:cubicBezTo>
                <a:lnTo>
                  <a:pt x="4362786" y="1901692"/>
                </a:lnTo>
                <a:cubicBezTo>
                  <a:pt x="4367928" y="1903502"/>
                  <a:pt x="4372738" y="1901337"/>
                  <a:pt x="4377777" y="1900043"/>
                </a:cubicBezTo>
                <a:lnTo>
                  <a:pt x="4381258" y="1904074"/>
                </a:lnTo>
                <a:cubicBezTo>
                  <a:pt x="4382140" y="1911415"/>
                  <a:pt x="4378796" y="1913465"/>
                  <a:pt x="4384328" y="1920268"/>
                </a:cubicBezTo>
                <a:lnTo>
                  <a:pt x="4397475" y="1919226"/>
                </a:lnTo>
                <a:cubicBezTo>
                  <a:pt x="4401815" y="1921482"/>
                  <a:pt x="4405434" y="1923005"/>
                  <a:pt x="4410496" y="1923841"/>
                </a:cubicBezTo>
                <a:cubicBezTo>
                  <a:pt x="4409259" y="1918321"/>
                  <a:pt x="4413027" y="1900627"/>
                  <a:pt x="4417757" y="1897753"/>
                </a:cubicBezTo>
                <a:lnTo>
                  <a:pt x="4429610" y="1898772"/>
                </a:lnTo>
                <a:lnTo>
                  <a:pt x="4436355" y="1905162"/>
                </a:lnTo>
                <a:lnTo>
                  <a:pt x="4442196" y="1905666"/>
                </a:lnTo>
                <a:lnTo>
                  <a:pt x="4447681" y="1900925"/>
                </a:lnTo>
                <a:lnTo>
                  <a:pt x="4455950" y="1903788"/>
                </a:lnTo>
                <a:cubicBezTo>
                  <a:pt x="4456545" y="1910442"/>
                  <a:pt x="4464654" y="1919008"/>
                  <a:pt x="4470311" y="1921757"/>
                </a:cubicBezTo>
                <a:lnTo>
                  <a:pt x="4470964" y="1921837"/>
                </a:lnTo>
                <a:lnTo>
                  <a:pt x="4478969" y="1922753"/>
                </a:lnTo>
                <a:cubicBezTo>
                  <a:pt x="4484512" y="1917084"/>
                  <a:pt x="4490937" y="1910213"/>
                  <a:pt x="4493319" y="1902402"/>
                </a:cubicBezTo>
                <a:cubicBezTo>
                  <a:pt x="4496399" y="1892256"/>
                  <a:pt x="4501690" y="1884331"/>
                  <a:pt x="4505378" y="1874791"/>
                </a:cubicBezTo>
                <a:cubicBezTo>
                  <a:pt x="4506248" y="1872512"/>
                  <a:pt x="4506351" y="1869053"/>
                  <a:pt x="4507474" y="1866969"/>
                </a:cubicBezTo>
                <a:cubicBezTo>
                  <a:pt x="4508149" y="1865721"/>
                  <a:pt x="4511654" y="1862674"/>
                  <a:pt x="4512673" y="1861243"/>
                </a:cubicBezTo>
                <a:cubicBezTo>
                  <a:pt x="4517849" y="1854017"/>
                  <a:pt x="4520484" y="1845324"/>
                  <a:pt x="4525225" y="1837800"/>
                </a:cubicBezTo>
                <a:cubicBezTo>
                  <a:pt x="4531581" y="1838327"/>
                  <a:pt x="4538017" y="1838545"/>
                  <a:pt x="4544396" y="1838407"/>
                </a:cubicBezTo>
                <a:cubicBezTo>
                  <a:pt x="4551141" y="1846401"/>
                  <a:pt x="4564666" y="1849653"/>
                  <a:pt x="4577699" y="1854337"/>
                </a:cubicBezTo>
                <a:cubicBezTo>
                  <a:pt x="4579703" y="1855059"/>
                  <a:pt x="4581707" y="1855815"/>
                  <a:pt x="4583677" y="1856628"/>
                </a:cubicBezTo>
                <a:cubicBezTo>
                  <a:pt x="4583860" y="1856708"/>
                  <a:pt x="4584032" y="1856788"/>
                  <a:pt x="4584215" y="1856868"/>
                </a:cubicBezTo>
                <a:cubicBezTo>
                  <a:pt x="4586002" y="1857624"/>
                  <a:pt x="4587743" y="1858449"/>
                  <a:pt x="4589438" y="1859319"/>
                </a:cubicBezTo>
                <a:cubicBezTo>
                  <a:pt x="4589770" y="1859491"/>
                  <a:pt x="4590102" y="1859651"/>
                  <a:pt x="4590434" y="1859823"/>
                </a:cubicBezTo>
                <a:cubicBezTo>
                  <a:pt x="4592186" y="1860762"/>
                  <a:pt x="4593858" y="1861793"/>
                  <a:pt x="4595461" y="1862904"/>
                </a:cubicBezTo>
                <a:cubicBezTo>
                  <a:pt x="4595794" y="1863133"/>
                  <a:pt x="4596103" y="1863373"/>
                  <a:pt x="4596424" y="1863614"/>
                </a:cubicBezTo>
                <a:cubicBezTo>
                  <a:pt x="4598050" y="1864816"/>
                  <a:pt x="4599607" y="1866087"/>
                  <a:pt x="4601004" y="1867530"/>
                </a:cubicBezTo>
                <a:cubicBezTo>
                  <a:pt x="4620336" y="1862239"/>
                  <a:pt x="4627253" y="1858666"/>
                  <a:pt x="4648520" y="1858804"/>
                </a:cubicBezTo>
                <a:cubicBezTo>
                  <a:pt x="4654956" y="1858838"/>
                  <a:pt x="4661942" y="1862949"/>
                  <a:pt x="4667702" y="1861690"/>
                </a:cubicBezTo>
                <a:cubicBezTo>
                  <a:pt x="4673280" y="1868034"/>
                  <a:pt x="4678800" y="1872180"/>
                  <a:pt x="4686965" y="1873817"/>
                </a:cubicBezTo>
                <a:cubicBezTo>
                  <a:pt x="4706869" y="1870737"/>
                  <a:pt x="4704842" y="1827917"/>
                  <a:pt x="4714989" y="1813269"/>
                </a:cubicBezTo>
                <a:cubicBezTo>
                  <a:pt x="4715619" y="1812353"/>
                  <a:pt x="4716363" y="1812193"/>
                  <a:pt x="4717233" y="1811506"/>
                </a:cubicBezTo>
                <a:cubicBezTo>
                  <a:pt x="4723670" y="1806444"/>
                  <a:pt x="4729636" y="1799378"/>
                  <a:pt x="4736210" y="1794969"/>
                </a:cubicBezTo>
                <a:cubicBezTo>
                  <a:pt x="4738443" y="1784753"/>
                  <a:pt x="4740928" y="1773381"/>
                  <a:pt x="4753514" y="1773473"/>
                </a:cubicBezTo>
                <a:cubicBezTo>
                  <a:pt x="4759790" y="1776553"/>
                  <a:pt x="4767429" y="1777183"/>
                  <a:pt x="4773395" y="1780149"/>
                </a:cubicBezTo>
                <a:cubicBezTo>
                  <a:pt x="4777908" y="1782383"/>
                  <a:pt x="4780908" y="1785028"/>
                  <a:pt x="4786016" y="1786517"/>
                </a:cubicBezTo>
                <a:cubicBezTo>
                  <a:pt x="4787871" y="1783642"/>
                  <a:pt x="4794731" y="1779119"/>
                  <a:pt x="4797880" y="1776897"/>
                </a:cubicBezTo>
                <a:lnTo>
                  <a:pt x="4798235" y="1774458"/>
                </a:lnTo>
                <a:lnTo>
                  <a:pt x="4804488" y="1770117"/>
                </a:lnTo>
                <a:lnTo>
                  <a:pt x="4806779" y="1770140"/>
                </a:lnTo>
                <a:cubicBezTo>
                  <a:pt x="4808726" y="1772247"/>
                  <a:pt x="4813272" y="1773862"/>
                  <a:pt x="4816089" y="1773599"/>
                </a:cubicBezTo>
                <a:cubicBezTo>
                  <a:pt x="4818116" y="1776656"/>
                  <a:pt x="4826282" y="1787044"/>
                  <a:pt x="4830531" y="1786941"/>
                </a:cubicBezTo>
                <a:cubicBezTo>
                  <a:pt x="4830737" y="1787238"/>
                  <a:pt x="4832122" y="1789014"/>
                  <a:pt x="4832145" y="1789254"/>
                </a:cubicBezTo>
                <a:cubicBezTo>
                  <a:pt x="4834047" y="1809765"/>
                  <a:pt x="4837528" y="1811002"/>
                  <a:pt x="4855153" y="1821126"/>
                </a:cubicBezTo>
                <a:lnTo>
                  <a:pt x="4864303" y="1819958"/>
                </a:lnTo>
                <a:cubicBezTo>
                  <a:pt x="4868506" y="1815972"/>
                  <a:pt x="4873282" y="1812319"/>
                  <a:pt x="4877703" y="1808562"/>
                </a:cubicBezTo>
                <a:lnTo>
                  <a:pt x="4876683" y="1805390"/>
                </a:lnTo>
                <a:cubicBezTo>
                  <a:pt x="4872709" y="1805665"/>
                  <a:pt x="4866686" y="1802126"/>
                  <a:pt x="4864063" y="1799424"/>
                </a:cubicBezTo>
                <a:lnTo>
                  <a:pt x="4855520" y="1801428"/>
                </a:lnTo>
                <a:lnTo>
                  <a:pt x="4853492" y="1796812"/>
                </a:lnTo>
                <a:lnTo>
                  <a:pt x="4853928" y="1793457"/>
                </a:lnTo>
                <a:cubicBezTo>
                  <a:pt x="4863376" y="1794362"/>
                  <a:pt x="4873122" y="1796057"/>
                  <a:pt x="4882593" y="1794751"/>
                </a:cubicBezTo>
                <a:lnTo>
                  <a:pt x="4890414" y="1800912"/>
                </a:lnTo>
                <a:lnTo>
                  <a:pt x="4896026" y="1800970"/>
                </a:lnTo>
                <a:cubicBezTo>
                  <a:pt x="4900882" y="1796595"/>
                  <a:pt x="4906081" y="1797179"/>
                  <a:pt x="4910639" y="1794396"/>
                </a:cubicBezTo>
                <a:cubicBezTo>
                  <a:pt x="4930761" y="1782119"/>
                  <a:pt x="4916010" y="1773060"/>
                  <a:pt x="4946714" y="1772900"/>
                </a:cubicBezTo>
                <a:cubicBezTo>
                  <a:pt x="4952543" y="1767518"/>
                  <a:pt x="4966561" y="1755859"/>
                  <a:pt x="4975264" y="1762856"/>
                </a:cubicBezTo>
                <a:cubicBezTo>
                  <a:pt x="4975780" y="1766040"/>
                  <a:pt x="4977933" y="1773186"/>
                  <a:pt x="4980761" y="1775259"/>
                </a:cubicBezTo>
                <a:cubicBezTo>
                  <a:pt x="4990267" y="1778752"/>
                  <a:pt x="5005910" y="1785383"/>
                  <a:pt x="5015393" y="1785188"/>
                </a:cubicBezTo>
                <a:lnTo>
                  <a:pt x="5016172" y="1791247"/>
                </a:lnTo>
                <a:lnTo>
                  <a:pt x="5018634" y="1793789"/>
                </a:lnTo>
                <a:cubicBezTo>
                  <a:pt x="5030773" y="1796205"/>
                  <a:pt x="5037244" y="1787674"/>
                  <a:pt x="5048937" y="1796526"/>
                </a:cubicBezTo>
                <a:lnTo>
                  <a:pt x="5049738" y="1803226"/>
                </a:lnTo>
                <a:lnTo>
                  <a:pt x="5052212" y="1805333"/>
                </a:lnTo>
                <a:cubicBezTo>
                  <a:pt x="5063916" y="1804153"/>
                  <a:pt x="5075838" y="1812582"/>
                  <a:pt x="5088939" y="1813556"/>
                </a:cubicBezTo>
                <a:cubicBezTo>
                  <a:pt x="5097620" y="1824985"/>
                  <a:pt x="5113230" y="1817220"/>
                  <a:pt x="5118624" y="1821068"/>
                </a:cubicBezTo>
                <a:lnTo>
                  <a:pt x="5123159" y="1826313"/>
                </a:lnTo>
                <a:cubicBezTo>
                  <a:pt x="5125220" y="1830551"/>
                  <a:pt x="5120147" y="1838671"/>
                  <a:pt x="5121808" y="1845175"/>
                </a:cubicBezTo>
                <a:lnTo>
                  <a:pt x="5131542" y="1851314"/>
                </a:lnTo>
                <a:lnTo>
                  <a:pt x="5132561" y="1858437"/>
                </a:lnTo>
                <a:cubicBezTo>
                  <a:pt x="5138917" y="1863957"/>
                  <a:pt x="5164410" y="1863957"/>
                  <a:pt x="5171407" y="1864507"/>
                </a:cubicBezTo>
                <a:cubicBezTo>
                  <a:pt x="5173114" y="1866855"/>
                  <a:pt x="5176676" y="1869775"/>
                  <a:pt x="5179504" y="1870622"/>
                </a:cubicBezTo>
                <a:lnTo>
                  <a:pt x="5182791" y="1877539"/>
                </a:lnTo>
                <a:cubicBezTo>
                  <a:pt x="5162028" y="1907682"/>
                  <a:pt x="5181256" y="1903193"/>
                  <a:pt x="5180947" y="1916718"/>
                </a:cubicBezTo>
                <a:cubicBezTo>
                  <a:pt x="5180752" y="1925902"/>
                  <a:pt x="5178840" y="1926773"/>
                  <a:pt x="5183844" y="1935568"/>
                </a:cubicBezTo>
                <a:cubicBezTo>
                  <a:pt x="5189124" y="1944844"/>
                  <a:pt x="5197828" y="1952139"/>
                  <a:pt x="5209520" y="1950376"/>
                </a:cubicBezTo>
                <a:lnTo>
                  <a:pt x="5212005" y="1954167"/>
                </a:lnTo>
                <a:lnTo>
                  <a:pt x="5212005" y="1958553"/>
                </a:lnTo>
                <a:cubicBezTo>
                  <a:pt x="5209795" y="1958610"/>
                  <a:pt x="5205695" y="1959790"/>
                  <a:pt x="5204264" y="1961679"/>
                </a:cubicBezTo>
                <a:cubicBezTo>
                  <a:pt x="5203451" y="1963008"/>
                  <a:pt x="5203313" y="1965722"/>
                  <a:pt x="5204046" y="1967108"/>
                </a:cubicBezTo>
                <a:lnTo>
                  <a:pt x="5210494" y="1970715"/>
                </a:lnTo>
                <a:lnTo>
                  <a:pt x="5210895" y="1972799"/>
                </a:lnTo>
                <a:lnTo>
                  <a:pt x="5204001" y="1979705"/>
                </a:lnTo>
                <a:cubicBezTo>
                  <a:pt x="5202626" y="1988226"/>
                  <a:pt x="5212258" y="1999014"/>
                  <a:pt x="5217022" y="2008576"/>
                </a:cubicBezTo>
                <a:cubicBezTo>
                  <a:pt x="5214491" y="2011645"/>
                  <a:pt x="5207470" y="2021849"/>
                  <a:pt x="5208375" y="2026236"/>
                </a:cubicBezTo>
                <a:cubicBezTo>
                  <a:pt x="5214880" y="2033588"/>
                  <a:pt x="5207024" y="2040929"/>
                  <a:pt x="5213677" y="2056206"/>
                </a:cubicBezTo>
                <a:cubicBezTo>
                  <a:pt x="5210643" y="2061222"/>
                  <a:pt x="5210574" y="2071129"/>
                  <a:pt x="5212132" y="2076534"/>
                </a:cubicBezTo>
                <a:lnTo>
                  <a:pt x="5215041" y="2080519"/>
                </a:lnTo>
                <a:cubicBezTo>
                  <a:pt x="5212830" y="2088822"/>
                  <a:pt x="5216747" y="2095900"/>
                  <a:pt x="5213048" y="2104397"/>
                </a:cubicBezTo>
                <a:cubicBezTo>
                  <a:pt x="5214124" y="2107100"/>
                  <a:pt x="5217697" y="2110272"/>
                  <a:pt x="5220331" y="2111349"/>
                </a:cubicBezTo>
                <a:lnTo>
                  <a:pt x="5225221" y="2125733"/>
                </a:lnTo>
                <a:cubicBezTo>
                  <a:pt x="5221717" y="2134482"/>
                  <a:pt x="5212086" y="2160708"/>
                  <a:pt x="5215281" y="2171027"/>
                </a:cubicBezTo>
                <a:cubicBezTo>
                  <a:pt x="5217823" y="2179215"/>
                  <a:pt x="5225909" y="2186327"/>
                  <a:pt x="5226470" y="2195386"/>
                </a:cubicBezTo>
                <a:cubicBezTo>
                  <a:pt x="5228142" y="2197081"/>
                  <a:pt x="5245480" y="2208899"/>
                  <a:pt x="5247313" y="2209495"/>
                </a:cubicBezTo>
                <a:lnTo>
                  <a:pt x="5249810" y="2215587"/>
                </a:lnTo>
                <a:lnTo>
                  <a:pt x="5248103" y="2220203"/>
                </a:lnTo>
                <a:lnTo>
                  <a:pt x="5250188" y="2221875"/>
                </a:lnTo>
                <a:lnTo>
                  <a:pt x="5251630" y="2231105"/>
                </a:lnTo>
                <a:cubicBezTo>
                  <a:pt x="5254997" y="2236339"/>
                  <a:pt x="5265121" y="2236774"/>
                  <a:pt x="5270412" y="2236614"/>
                </a:cubicBezTo>
                <a:cubicBezTo>
                  <a:pt x="5285059" y="2243771"/>
                  <a:pt x="5273103" y="2259931"/>
                  <a:pt x="5277615" y="2270799"/>
                </a:cubicBezTo>
                <a:lnTo>
                  <a:pt x="5281155" y="2274990"/>
                </a:lnTo>
                <a:lnTo>
                  <a:pt x="5280902" y="2285893"/>
                </a:lnTo>
                <a:lnTo>
                  <a:pt x="5288003" y="2293028"/>
                </a:lnTo>
                <a:cubicBezTo>
                  <a:pt x="5293832" y="2303667"/>
                  <a:pt x="5271283" y="2317524"/>
                  <a:pt x="5285804" y="2332401"/>
                </a:cubicBezTo>
                <a:lnTo>
                  <a:pt x="5290614" y="2334508"/>
                </a:lnTo>
                <a:lnTo>
                  <a:pt x="5296054" y="2330351"/>
                </a:lnTo>
                <a:cubicBezTo>
                  <a:pt x="5301448" y="2333282"/>
                  <a:pt x="5304047" y="2341539"/>
                  <a:pt x="5303738" y="2347346"/>
                </a:cubicBezTo>
                <a:cubicBezTo>
                  <a:pt x="5306922" y="2347575"/>
                  <a:pt x="5319725" y="2349098"/>
                  <a:pt x="5322165" y="2347838"/>
                </a:cubicBezTo>
                <a:lnTo>
                  <a:pt x="5322383" y="2346773"/>
                </a:lnTo>
                <a:lnTo>
                  <a:pt x="5326540" y="2353931"/>
                </a:lnTo>
                <a:lnTo>
                  <a:pt x="5331349" y="2354561"/>
                </a:lnTo>
                <a:cubicBezTo>
                  <a:pt x="5332930" y="2356691"/>
                  <a:pt x="5337087" y="2359920"/>
                  <a:pt x="5339950" y="2359817"/>
                </a:cubicBezTo>
                <a:cubicBezTo>
                  <a:pt x="5341325" y="2363081"/>
                  <a:pt x="5344439" y="2366574"/>
                  <a:pt x="5347188" y="2368727"/>
                </a:cubicBezTo>
                <a:lnTo>
                  <a:pt x="5342596" y="2377431"/>
                </a:lnTo>
                <a:lnTo>
                  <a:pt x="5336320" y="2378244"/>
                </a:lnTo>
                <a:lnTo>
                  <a:pt x="5338828" y="2382458"/>
                </a:lnTo>
                <a:lnTo>
                  <a:pt x="5343432" y="2383500"/>
                </a:lnTo>
                <a:lnTo>
                  <a:pt x="5346776" y="2386879"/>
                </a:lnTo>
                <a:cubicBezTo>
                  <a:pt x="5346879" y="2387394"/>
                  <a:pt x="5347486" y="2389616"/>
                  <a:pt x="5347383" y="2390028"/>
                </a:cubicBezTo>
                <a:cubicBezTo>
                  <a:pt x="5345917" y="2396075"/>
                  <a:pt x="5344840" y="2403290"/>
                  <a:pt x="5342745" y="2409085"/>
                </a:cubicBezTo>
                <a:cubicBezTo>
                  <a:pt x="5342355" y="2410138"/>
                  <a:pt x="5341760" y="2410528"/>
                  <a:pt x="5341130" y="2411456"/>
                </a:cubicBezTo>
                <a:cubicBezTo>
                  <a:pt x="5336515" y="2418247"/>
                  <a:pt x="5335530" y="2425347"/>
                  <a:pt x="5331991" y="2432505"/>
                </a:cubicBezTo>
                <a:cubicBezTo>
                  <a:pt x="5330697" y="2435150"/>
                  <a:pt x="5326322" y="2437349"/>
                  <a:pt x="5324856" y="2441483"/>
                </a:cubicBezTo>
                <a:cubicBezTo>
                  <a:pt x="5324101" y="2443648"/>
                  <a:pt x="5324547" y="2446247"/>
                  <a:pt x="5323791" y="2448412"/>
                </a:cubicBezTo>
                <a:cubicBezTo>
                  <a:pt x="5321237" y="2455753"/>
                  <a:pt x="5315167" y="2463953"/>
                  <a:pt x="5311365" y="2470767"/>
                </a:cubicBezTo>
                <a:lnTo>
                  <a:pt x="5306120" y="2472244"/>
                </a:lnTo>
                <a:lnTo>
                  <a:pt x="5302559" y="2477879"/>
                </a:lnTo>
                <a:cubicBezTo>
                  <a:pt x="5298733" y="2477764"/>
                  <a:pt x="5287464" y="2489205"/>
                  <a:pt x="5284464" y="2491862"/>
                </a:cubicBezTo>
                <a:lnTo>
                  <a:pt x="5287190" y="2493133"/>
                </a:lnTo>
                <a:lnTo>
                  <a:pt x="5288438" y="2495847"/>
                </a:lnTo>
                <a:cubicBezTo>
                  <a:pt x="5288438" y="2495859"/>
                  <a:pt x="5288438" y="2495882"/>
                  <a:pt x="5288438" y="2495905"/>
                </a:cubicBezTo>
                <a:cubicBezTo>
                  <a:pt x="5287487" y="2502272"/>
                  <a:pt x="5285850" y="2506108"/>
                  <a:pt x="5279379" y="2507975"/>
                </a:cubicBezTo>
                <a:cubicBezTo>
                  <a:pt x="5278784" y="2510346"/>
                  <a:pt x="5264022" y="2535884"/>
                  <a:pt x="5261663" y="2538702"/>
                </a:cubicBezTo>
                <a:cubicBezTo>
                  <a:pt x="5262144" y="2540694"/>
                  <a:pt x="5262556" y="2542653"/>
                  <a:pt x="5263312" y="2544565"/>
                </a:cubicBezTo>
                <a:lnTo>
                  <a:pt x="5263392" y="2544623"/>
                </a:lnTo>
                <a:lnTo>
                  <a:pt x="5271912" y="2551723"/>
                </a:lnTo>
                <a:lnTo>
                  <a:pt x="5277776" y="2552582"/>
                </a:lnTo>
                <a:cubicBezTo>
                  <a:pt x="5293007" y="2544531"/>
                  <a:pt x="5304196" y="2542103"/>
                  <a:pt x="5317034" y="2553979"/>
                </a:cubicBezTo>
                <a:lnTo>
                  <a:pt x="5322703" y="2554185"/>
                </a:lnTo>
                <a:cubicBezTo>
                  <a:pt x="5326688" y="2553086"/>
                  <a:pt x="5331762" y="2548230"/>
                  <a:pt x="5333228" y="2544393"/>
                </a:cubicBezTo>
                <a:cubicBezTo>
                  <a:pt x="5333949" y="2545310"/>
                  <a:pt x="5339641" y="2552639"/>
                  <a:pt x="5340111" y="2552948"/>
                </a:cubicBezTo>
                <a:cubicBezTo>
                  <a:pt x="5354174" y="2562247"/>
                  <a:pt x="5410473" y="2589298"/>
                  <a:pt x="5425464" y="2595654"/>
                </a:cubicBezTo>
                <a:cubicBezTo>
                  <a:pt x="5451094" y="2606511"/>
                  <a:pt x="5475430" y="2621742"/>
                  <a:pt x="5500408" y="2634248"/>
                </a:cubicBezTo>
                <a:lnTo>
                  <a:pt x="5613625" y="2690730"/>
                </a:lnTo>
                <a:cubicBezTo>
                  <a:pt x="5617072" y="2692437"/>
                  <a:pt x="5622936" y="2694590"/>
                  <a:pt x="5625341" y="2697728"/>
                </a:cubicBezTo>
                <a:cubicBezTo>
                  <a:pt x="5626577" y="2697315"/>
                  <a:pt x="5670428" y="2719315"/>
                  <a:pt x="5680208" y="2723484"/>
                </a:cubicBezTo>
                <a:cubicBezTo>
                  <a:pt x="5691844" y="2731237"/>
                  <a:pt x="5702666" y="2735073"/>
                  <a:pt x="5715825" y="2739929"/>
                </a:cubicBezTo>
                <a:cubicBezTo>
                  <a:pt x="5718929" y="2741075"/>
                  <a:pt x="5721173" y="2744613"/>
                  <a:pt x="5724884" y="2746377"/>
                </a:cubicBezTo>
                <a:cubicBezTo>
                  <a:pt x="5745727" y="2756306"/>
                  <a:pt x="5766238" y="2767106"/>
                  <a:pt x="5787768" y="2777665"/>
                </a:cubicBezTo>
                <a:cubicBezTo>
                  <a:pt x="5796678" y="2782028"/>
                  <a:pt x="5805210" y="2786815"/>
                  <a:pt x="5814028" y="2791235"/>
                </a:cubicBezTo>
                <a:cubicBezTo>
                  <a:pt x="5823385" y="2795919"/>
                  <a:pt x="5832386" y="2798359"/>
                  <a:pt x="5841216" y="2804051"/>
                </a:cubicBezTo>
                <a:cubicBezTo>
                  <a:pt x="5849427" y="2809364"/>
                  <a:pt x="5859379" y="2813751"/>
                  <a:pt x="5868255" y="2818114"/>
                </a:cubicBezTo>
                <a:cubicBezTo>
                  <a:pt x="5888571" y="2828135"/>
                  <a:pt x="5913388" y="2837056"/>
                  <a:pt x="5930875" y="2851715"/>
                </a:cubicBezTo>
                <a:cubicBezTo>
                  <a:pt x="5947493" y="2853513"/>
                  <a:pt x="6169278" y="2964577"/>
                  <a:pt x="6185139" y="2971586"/>
                </a:cubicBezTo>
                <a:cubicBezTo>
                  <a:pt x="6194942" y="2975915"/>
                  <a:pt x="6205604" y="2979854"/>
                  <a:pt x="6215075" y="2984802"/>
                </a:cubicBezTo>
                <a:cubicBezTo>
                  <a:pt x="6223618" y="2989245"/>
                  <a:pt x="6231532" y="2995395"/>
                  <a:pt x="6239949" y="3000125"/>
                </a:cubicBezTo>
                <a:cubicBezTo>
                  <a:pt x="6254974" y="3008577"/>
                  <a:pt x="6285964" y="3020819"/>
                  <a:pt x="6302754" y="3028595"/>
                </a:cubicBezTo>
                <a:cubicBezTo>
                  <a:pt x="6385473" y="3066846"/>
                  <a:pt x="6466715" y="3108761"/>
                  <a:pt x="6549057" y="3147871"/>
                </a:cubicBezTo>
                <a:cubicBezTo>
                  <a:pt x="6560292" y="3153207"/>
                  <a:pt x="6571263" y="3157788"/>
                  <a:pt x="6582761" y="3163480"/>
                </a:cubicBezTo>
                <a:lnTo>
                  <a:pt x="6586552" y="3162953"/>
                </a:lnTo>
                <a:cubicBezTo>
                  <a:pt x="6600444" y="3176490"/>
                  <a:pt x="6614553" y="3175493"/>
                  <a:pt x="6631342" y="3187873"/>
                </a:cubicBezTo>
                <a:lnTo>
                  <a:pt x="6631422" y="3187862"/>
                </a:lnTo>
                <a:cubicBezTo>
                  <a:pt x="6632441" y="3187289"/>
                  <a:pt x="6639633" y="3191252"/>
                  <a:pt x="6642393" y="3192752"/>
                </a:cubicBezTo>
                <a:cubicBezTo>
                  <a:pt x="6623600" y="3209369"/>
                  <a:pt x="6614186" y="3199955"/>
                  <a:pt x="6601463" y="3213137"/>
                </a:cubicBezTo>
                <a:lnTo>
                  <a:pt x="6591075" y="3223902"/>
                </a:lnTo>
                <a:cubicBezTo>
                  <a:pt x="6583517" y="3226777"/>
                  <a:pt x="6572592" y="3224131"/>
                  <a:pt x="6564586" y="3224921"/>
                </a:cubicBezTo>
                <a:cubicBezTo>
                  <a:pt x="6558436" y="3225528"/>
                  <a:pt x="6552161" y="3228357"/>
                  <a:pt x="6546011" y="3228952"/>
                </a:cubicBezTo>
                <a:cubicBezTo>
                  <a:pt x="6520816" y="3231380"/>
                  <a:pt x="6517987" y="3224978"/>
                  <a:pt x="6495713" y="3239695"/>
                </a:cubicBezTo>
                <a:lnTo>
                  <a:pt x="6494430" y="3236797"/>
                </a:lnTo>
                <a:lnTo>
                  <a:pt x="6495404" y="3232984"/>
                </a:lnTo>
                <a:cubicBezTo>
                  <a:pt x="6500236" y="3230762"/>
                  <a:pt x="6509627" y="3224440"/>
                  <a:pt x="6511734" y="3219126"/>
                </a:cubicBezTo>
                <a:lnTo>
                  <a:pt x="6511231" y="3214328"/>
                </a:lnTo>
                <a:lnTo>
                  <a:pt x="6505252" y="3211488"/>
                </a:lnTo>
                <a:lnTo>
                  <a:pt x="6503317" y="3207926"/>
                </a:lnTo>
                <a:lnTo>
                  <a:pt x="6509593" y="3202395"/>
                </a:lnTo>
                <a:lnTo>
                  <a:pt x="6505275" y="3198054"/>
                </a:lnTo>
                <a:lnTo>
                  <a:pt x="6505894" y="3196176"/>
                </a:lnTo>
                <a:lnTo>
                  <a:pt x="6512467" y="3196508"/>
                </a:lnTo>
                <a:lnTo>
                  <a:pt x="6514128" y="3193130"/>
                </a:lnTo>
                <a:lnTo>
                  <a:pt x="6513452" y="3190416"/>
                </a:lnTo>
                <a:cubicBezTo>
                  <a:pt x="6514529" y="3187438"/>
                  <a:pt x="6517816" y="3183315"/>
                  <a:pt x="6520736" y="3181941"/>
                </a:cubicBezTo>
                <a:lnTo>
                  <a:pt x="6521767" y="3178574"/>
                </a:lnTo>
                <a:lnTo>
                  <a:pt x="6518949" y="3175070"/>
                </a:lnTo>
                <a:cubicBezTo>
                  <a:pt x="6511975" y="3177555"/>
                  <a:pt x="6509352" y="3185926"/>
                  <a:pt x="6501336" y="3186613"/>
                </a:cubicBezTo>
                <a:lnTo>
                  <a:pt x="6496148" y="3180601"/>
                </a:lnTo>
                <a:lnTo>
                  <a:pt x="6492128" y="3179811"/>
                </a:lnTo>
                <a:cubicBezTo>
                  <a:pt x="6490651" y="3182273"/>
                  <a:pt x="6495106" y="3194264"/>
                  <a:pt x="6495965" y="3197138"/>
                </a:cubicBezTo>
                <a:cubicBezTo>
                  <a:pt x="6495438" y="3199818"/>
                  <a:pt x="6492655" y="3203380"/>
                  <a:pt x="6490341" y="3204754"/>
                </a:cubicBezTo>
                <a:lnTo>
                  <a:pt x="6483997" y="3205899"/>
                </a:lnTo>
                <a:lnTo>
                  <a:pt x="6479061" y="3201124"/>
                </a:lnTo>
                <a:lnTo>
                  <a:pt x="6476736" y="3201146"/>
                </a:lnTo>
                <a:lnTo>
                  <a:pt x="6473644" y="3207262"/>
                </a:lnTo>
                <a:lnTo>
                  <a:pt x="6471331" y="3208751"/>
                </a:lnTo>
                <a:cubicBezTo>
                  <a:pt x="6469269" y="3208774"/>
                  <a:pt x="6465879" y="3207560"/>
                  <a:pt x="6464517" y="3205911"/>
                </a:cubicBezTo>
                <a:lnTo>
                  <a:pt x="6466933" y="3196668"/>
                </a:lnTo>
                <a:lnTo>
                  <a:pt x="6475729" y="3190072"/>
                </a:lnTo>
                <a:lnTo>
                  <a:pt x="6475225" y="3183166"/>
                </a:lnTo>
                <a:lnTo>
                  <a:pt x="6472442" y="3180681"/>
                </a:lnTo>
                <a:lnTo>
                  <a:pt x="6468410" y="3179891"/>
                </a:lnTo>
                <a:cubicBezTo>
                  <a:pt x="6465066" y="3182445"/>
                  <a:pt x="6461768" y="3185113"/>
                  <a:pt x="6458321" y="3187553"/>
                </a:cubicBezTo>
                <a:lnTo>
                  <a:pt x="6451782" y="3187862"/>
                </a:lnTo>
                <a:lnTo>
                  <a:pt x="6435279" y="3174863"/>
                </a:lnTo>
                <a:lnTo>
                  <a:pt x="6436218" y="3166057"/>
                </a:lnTo>
                <a:lnTo>
                  <a:pt x="6434283" y="3162507"/>
                </a:lnTo>
                <a:lnTo>
                  <a:pt x="6427514" y="3161544"/>
                </a:lnTo>
                <a:lnTo>
                  <a:pt x="6426610" y="3157387"/>
                </a:lnTo>
                <a:lnTo>
                  <a:pt x="6430985" y="3153150"/>
                </a:lnTo>
                <a:lnTo>
                  <a:pt x="6429690" y="3151672"/>
                </a:lnTo>
                <a:lnTo>
                  <a:pt x="6423140" y="3153219"/>
                </a:lnTo>
                <a:lnTo>
                  <a:pt x="6418559" y="3158086"/>
                </a:lnTo>
                <a:lnTo>
                  <a:pt x="6418169" y="3160823"/>
                </a:lnTo>
                <a:cubicBezTo>
                  <a:pt x="6420563" y="3164900"/>
                  <a:pt x="6424972" y="3169458"/>
                  <a:pt x="6429118" y="3171783"/>
                </a:cubicBezTo>
                <a:lnTo>
                  <a:pt x="6428935" y="3174291"/>
                </a:lnTo>
                <a:lnTo>
                  <a:pt x="6422396" y="3176879"/>
                </a:lnTo>
                <a:lnTo>
                  <a:pt x="6420551" y="3181094"/>
                </a:lnTo>
                <a:cubicBezTo>
                  <a:pt x="6421067" y="3182788"/>
                  <a:pt x="6423632" y="3184598"/>
                  <a:pt x="6425247" y="3185022"/>
                </a:cubicBezTo>
                <a:lnTo>
                  <a:pt x="6437088" y="3181930"/>
                </a:lnTo>
                <a:cubicBezTo>
                  <a:pt x="6438634" y="3183246"/>
                  <a:pt x="6440696" y="3186442"/>
                  <a:pt x="6440570" y="3188595"/>
                </a:cubicBezTo>
                <a:lnTo>
                  <a:pt x="6437844" y="3190931"/>
                </a:lnTo>
                <a:lnTo>
                  <a:pt x="6434237" y="3190759"/>
                </a:lnTo>
                <a:lnTo>
                  <a:pt x="6434317" y="3196646"/>
                </a:lnTo>
                <a:cubicBezTo>
                  <a:pt x="6439161" y="3195558"/>
                  <a:pt x="6447602" y="3198409"/>
                  <a:pt x="6451530" y="3201043"/>
                </a:cubicBezTo>
                <a:lnTo>
                  <a:pt x="6451988" y="3203128"/>
                </a:lnTo>
                <a:lnTo>
                  <a:pt x="6448632" y="3206529"/>
                </a:lnTo>
                <a:cubicBezTo>
                  <a:pt x="6446468" y="3206735"/>
                  <a:pt x="6435875" y="3207193"/>
                  <a:pt x="6434707" y="3208579"/>
                </a:cubicBezTo>
                <a:lnTo>
                  <a:pt x="6434935" y="3210457"/>
                </a:lnTo>
                <a:lnTo>
                  <a:pt x="6437283" y="3212312"/>
                </a:lnTo>
                <a:cubicBezTo>
                  <a:pt x="6441418" y="3213160"/>
                  <a:pt x="6456053" y="3209610"/>
                  <a:pt x="6458413" y="3206403"/>
                </a:cubicBezTo>
                <a:cubicBezTo>
                  <a:pt x="6462398" y="3209644"/>
                  <a:pt x="6470930" y="3218485"/>
                  <a:pt x="6471560" y="3224040"/>
                </a:cubicBezTo>
                <a:cubicBezTo>
                  <a:pt x="6473541" y="3225918"/>
                  <a:pt x="6477572" y="3227635"/>
                  <a:pt x="6480309" y="3227693"/>
                </a:cubicBezTo>
                <a:lnTo>
                  <a:pt x="6480997" y="3231850"/>
                </a:lnTo>
                <a:lnTo>
                  <a:pt x="6476817" y="3237358"/>
                </a:lnTo>
                <a:lnTo>
                  <a:pt x="6488200" y="3246646"/>
                </a:lnTo>
                <a:lnTo>
                  <a:pt x="6486196" y="3254216"/>
                </a:lnTo>
                <a:cubicBezTo>
                  <a:pt x="6474343" y="3257572"/>
                  <a:pt x="6456260" y="3281759"/>
                  <a:pt x="6453328" y="3293875"/>
                </a:cubicBezTo>
                <a:cubicBezTo>
                  <a:pt x="6445334" y="3326847"/>
                  <a:pt x="6446216" y="3312806"/>
                  <a:pt x="6427915" y="3338917"/>
                </a:cubicBezTo>
                <a:cubicBezTo>
                  <a:pt x="6425602" y="3342204"/>
                  <a:pt x="6424743" y="3347896"/>
                  <a:pt x="6422785" y="3351549"/>
                </a:cubicBezTo>
                <a:cubicBezTo>
                  <a:pt x="6417769" y="3360894"/>
                  <a:pt x="6402938" y="3360287"/>
                  <a:pt x="6394051" y="3362131"/>
                </a:cubicBezTo>
                <a:cubicBezTo>
                  <a:pt x="6388107" y="3363368"/>
                  <a:pt x="6384557" y="3369621"/>
                  <a:pt x="6378648" y="3369644"/>
                </a:cubicBezTo>
                <a:cubicBezTo>
                  <a:pt x="6373402" y="3375599"/>
                  <a:pt x="6368134" y="3388013"/>
                  <a:pt x="6362145" y="3392250"/>
                </a:cubicBezTo>
                <a:cubicBezTo>
                  <a:pt x="6355491" y="3395239"/>
                  <a:pt x="6352399" y="3392365"/>
                  <a:pt x="6347486" y="3393029"/>
                </a:cubicBezTo>
                <a:cubicBezTo>
                  <a:pt x="6336446" y="3394518"/>
                  <a:pt x="6307655" y="3400920"/>
                  <a:pt x="6303326" y="3413403"/>
                </a:cubicBezTo>
                <a:lnTo>
                  <a:pt x="6295230" y="3409932"/>
                </a:lnTo>
                <a:cubicBezTo>
                  <a:pt x="6294783" y="3403909"/>
                  <a:pt x="6292183" y="3398824"/>
                  <a:pt x="6289732" y="3393441"/>
                </a:cubicBezTo>
                <a:lnTo>
                  <a:pt x="6285964" y="3398721"/>
                </a:lnTo>
                <a:lnTo>
                  <a:pt x="6289675" y="3408512"/>
                </a:lnTo>
                <a:lnTo>
                  <a:pt x="6288656" y="3411880"/>
                </a:lnTo>
                <a:lnTo>
                  <a:pt x="6289755" y="3414170"/>
                </a:lnTo>
                <a:lnTo>
                  <a:pt x="6294221" y="3415384"/>
                </a:lnTo>
                <a:lnTo>
                  <a:pt x="6288106" y="3421098"/>
                </a:lnTo>
                <a:lnTo>
                  <a:pt x="6286137" y="3435757"/>
                </a:lnTo>
                <a:lnTo>
                  <a:pt x="6282357" y="3437899"/>
                </a:lnTo>
                <a:cubicBezTo>
                  <a:pt x="6272004" y="3438563"/>
                  <a:pt x="6260334" y="3433811"/>
                  <a:pt x="6250462" y="3435918"/>
                </a:cubicBezTo>
                <a:cubicBezTo>
                  <a:pt x="6245561" y="3436960"/>
                  <a:pt x="6241553" y="3441277"/>
                  <a:pt x="6236044" y="3441300"/>
                </a:cubicBezTo>
                <a:cubicBezTo>
                  <a:pt x="6232631" y="3438598"/>
                  <a:pt x="6215900" y="3439548"/>
                  <a:pt x="6211800" y="3440258"/>
                </a:cubicBezTo>
                <a:cubicBezTo>
                  <a:pt x="6210700" y="3440441"/>
                  <a:pt x="6207620" y="3442583"/>
                  <a:pt x="6206715" y="3442617"/>
                </a:cubicBezTo>
                <a:cubicBezTo>
                  <a:pt x="6200107" y="3442846"/>
                  <a:pt x="6193155" y="3441014"/>
                  <a:pt x="6186524" y="3441117"/>
                </a:cubicBezTo>
                <a:cubicBezTo>
                  <a:pt x="6178474" y="3441232"/>
                  <a:pt x="6167823" y="3445572"/>
                  <a:pt x="6160356" y="3440510"/>
                </a:cubicBezTo>
                <a:lnTo>
                  <a:pt x="6158066" y="3445160"/>
                </a:lnTo>
                <a:cubicBezTo>
                  <a:pt x="6146464" y="3441907"/>
                  <a:pt x="6133557" y="3456005"/>
                  <a:pt x="6127614" y="3464033"/>
                </a:cubicBezTo>
                <a:lnTo>
                  <a:pt x="6122300" y="3463655"/>
                </a:lnTo>
                <a:lnTo>
                  <a:pt x="6120170" y="3461571"/>
                </a:lnTo>
                <a:cubicBezTo>
                  <a:pt x="6122002" y="3452020"/>
                  <a:pt x="6114936" y="3446912"/>
                  <a:pt x="6105992" y="3445790"/>
                </a:cubicBezTo>
                <a:cubicBezTo>
                  <a:pt x="6094288" y="3444312"/>
                  <a:pt x="6081782" y="3441839"/>
                  <a:pt x="6070043" y="3441243"/>
                </a:cubicBezTo>
                <a:cubicBezTo>
                  <a:pt x="6068646" y="3441174"/>
                  <a:pt x="6061248" y="3443213"/>
                  <a:pt x="6059221" y="3443407"/>
                </a:cubicBezTo>
                <a:cubicBezTo>
                  <a:pt x="6051113" y="3444163"/>
                  <a:pt x="6041218" y="3442377"/>
                  <a:pt x="6033064" y="3441907"/>
                </a:cubicBezTo>
                <a:cubicBezTo>
                  <a:pt x="6030247" y="3440899"/>
                  <a:pt x="6027017" y="3436387"/>
                  <a:pt x="6025975" y="3433788"/>
                </a:cubicBezTo>
                <a:cubicBezTo>
                  <a:pt x="6026765" y="3423389"/>
                  <a:pt x="6027074" y="3405489"/>
                  <a:pt x="6023135" y="3395491"/>
                </a:cubicBezTo>
                <a:lnTo>
                  <a:pt x="6020844" y="3401172"/>
                </a:lnTo>
                <a:lnTo>
                  <a:pt x="6022814" y="3408283"/>
                </a:lnTo>
                <a:lnTo>
                  <a:pt x="6010091" y="3409830"/>
                </a:lnTo>
                <a:cubicBezTo>
                  <a:pt x="6007709" y="3412315"/>
                  <a:pt x="6005533" y="3416678"/>
                  <a:pt x="6005075" y="3420102"/>
                </a:cubicBezTo>
                <a:lnTo>
                  <a:pt x="6006129" y="3422816"/>
                </a:lnTo>
                <a:lnTo>
                  <a:pt x="6011900" y="3425508"/>
                </a:lnTo>
                <a:lnTo>
                  <a:pt x="6012599" y="3434509"/>
                </a:lnTo>
                <a:cubicBezTo>
                  <a:pt x="6014855" y="3435219"/>
                  <a:pt x="6022505" y="3438311"/>
                  <a:pt x="6023249" y="3440934"/>
                </a:cubicBezTo>
                <a:cubicBezTo>
                  <a:pt x="6020982" y="3442927"/>
                  <a:pt x="6014569" y="3442320"/>
                  <a:pt x="6012004" y="3441621"/>
                </a:cubicBezTo>
                <a:lnTo>
                  <a:pt x="6007995" y="3443957"/>
                </a:lnTo>
                <a:cubicBezTo>
                  <a:pt x="5985697" y="3441472"/>
                  <a:pt x="5962209" y="3442262"/>
                  <a:pt x="5939980" y="3444793"/>
                </a:cubicBezTo>
                <a:lnTo>
                  <a:pt x="5938228" y="3439972"/>
                </a:lnTo>
                <a:cubicBezTo>
                  <a:pt x="5935422" y="3441277"/>
                  <a:pt x="5928906" y="3438895"/>
                  <a:pt x="5926524" y="3437544"/>
                </a:cubicBezTo>
                <a:lnTo>
                  <a:pt x="5925665" y="3435437"/>
                </a:lnTo>
                <a:lnTo>
                  <a:pt x="5929272" y="3431864"/>
                </a:lnTo>
                <a:lnTo>
                  <a:pt x="5931608" y="3431864"/>
                </a:lnTo>
                <a:lnTo>
                  <a:pt x="5933086" y="3429127"/>
                </a:lnTo>
                <a:lnTo>
                  <a:pt x="5931368" y="3425794"/>
                </a:lnTo>
                <a:lnTo>
                  <a:pt x="5925836" y="3426859"/>
                </a:lnTo>
                <a:cubicBezTo>
                  <a:pt x="5924313" y="3424454"/>
                  <a:pt x="5919927" y="3422290"/>
                  <a:pt x="5917110" y="3422290"/>
                </a:cubicBezTo>
                <a:lnTo>
                  <a:pt x="5916251" y="3420847"/>
                </a:lnTo>
                <a:lnTo>
                  <a:pt x="5917705" y="3416861"/>
                </a:lnTo>
                <a:lnTo>
                  <a:pt x="5915782" y="3413105"/>
                </a:lnTo>
                <a:lnTo>
                  <a:pt x="5912369" y="3411857"/>
                </a:lnTo>
                <a:cubicBezTo>
                  <a:pt x="5909311" y="3413506"/>
                  <a:pt x="5906345" y="3415384"/>
                  <a:pt x="5903482" y="3417342"/>
                </a:cubicBezTo>
                <a:lnTo>
                  <a:pt x="5900756" y="3425943"/>
                </a:lnTo>
                <a:cubicBezTo>
                  <a:pt x="5897218" y="3424649"/>
                  <a:pt x="5889384" y="3428165"/>
                  <a:pt x="5886567" y="3429974"/>
                </a:cubicBezTo>
                <a:lnTo>
                  <a:pt x="5886154" y="3433959"/>
                </a:lnTo>
                <a:lnTo>
                  <a:pt x="5881917" y="3439445"/>
                </a:lnTo>
                <a:lnTo>
                  <a:pt x="5884918" y="3442560"/>
                </a:lnTo>
                <a:lnTo>
                  <a:pt x="5900206" y="3439548"/>
                </a:lnTo>
                <a:cubicBezTo>
                  <a:pt x="5905291" y="3443076"/>
                  <a:pt x="5914671" y="3442549"/>
                  <a:pt x="5919744" y="3439445"/>
                </a:cubicBezTo>
                <a:lnTo>
                  <a:pt x="5928906" y="3442136"/>
                </a:lnTo>
                <a:lnTo>
                  <a:pt x="5929330" y="3444644"/>
                </a:lnTo>
                <a:lnTo>
                  <a:pt x="5925012" y="3444679"/>
                </a:lnTo>
                <a:cubicBezTo>
                  <a:pt x="5912140" y="3444736"/>
                  <a:pt x="5899061" y="3446420"/>
                  <a:pt x="5886395" y="3446259"/>
                </a:cubicBezTo>
                <a:cubicBezTo>
                  <a:pt x="5878355" y="3446156"/>
                  <a:pt x="5871793" y="3443556"/>
                  <a:pt x="5863662" y="3444759"/>
                </a:cubicBezTo>
                <a:cubicBezTo>
                  <a:pt x="5854810" y="3446076"/>
                  <a:pt x="5842418" y="3453428"/>
                  <a:pt x="5835421" y="3453268"/>
                </a:cubicBezTo>
                <a:cubicBezTo>
                  <a:pt x="5826259" y="3445881"/>
                  <a:pt x="5815357" y="3451836"/>
                  <a:pt x="5807317" y="3448137"/>
                </a:cubicBezTo>
                <a:cubicBezTo>
                  <a:pt x="5806950" y="3448355"/>
                  <a:pt x="5805096" y="3449592"/>
                  <a:pt x="5804775" y="3449615"/>
                </a:cubicBezTo>
                <a:cubicBezTo>
                  <a:pt x="5787814" y="3450565"/>
                  <a:pt x="5752679" y="3452432"/>
                  <a:pt x="5737000" y="3460529"/>
                </a:cubicBezTo>
                <a:cubicBezTo>
                  <a:pt x="5735260" y="3466003"/>
                  <a:pt x="5727701" y="3472302"/>
                  <a:pt x="5722376" y="3473951"/>
                </a:cubicBezTo>
                <a:cubicBezTo>
                  <a:pt x="5718974" y="3468774"/>
                  <a:pt x="5706663" y="3462556"/>
                  <a:pt x="5700640" y="3462922"/>
                </a:cubicBezTo>
                <a:cubicBezTo>
                  <a:pt x="5683243" y="3463976"/>
                  <a:pt x="5660980" y="3462304"/>
                  <a:pt x="5644535" y="3468877"/>
                </a:cubicBezTo>
                <a:lnTo>
                  <a:pt x="5638786" y="3463655"/>
                </a:lnTo>
                <a:cubicBezTo>
                  <a:pt x="5632441" y="3459567"/>
                  <a:pt x="5604704" y="3471179"/>
                  <a:pt x="5592198" y="3465785"/>
                </a:cubicBezTo>
                <a:lnTo>
                  <a:pt x="5591568" y="3461399"/>
                </a:lnTo>
                <a:cubicBezTo>
                  <a:pt x="5585979" y="3463174"/>
                  <a:pt x="5569259" y="3453577"/>
                  <a:pt x="5567747" y="3447794"/>
                </a:cubicBezTo>
                <a:lnTo>
                  <a:pt x="5568251" y="3442388"/>
                </a:lnTo>
                <a:lnTo>
                  <a:pt x="5575168" y="3438815"/>
                </a:lnTo>
                <a:cubicBezTo>
                  <a:pt x="5573771" y="3433616"/>
                  <a:pt x="5575328" y="3429470"/>
                  <a:pt x="5574229" y="3424809"/>
                </a:cubicBezTo>
                <a:cubicBezTo>
                  <a:pt x="5571538" y="3426000"/>
                  <a:pt x="5566499" y="3429722"/>
                  <a:pt x="5565857" y="3432906"/>
                </a:cubicBezTo>
                <a:cubicBezTo>
                  <a:pt x="5567255" y="3435906"/>
                  <a:pt x="5563476" y="3445503"/>
                  <a:pt x="5562204" y="3448229"/>
                </a:cubicBezTo>
                <a:cubicBezTo>
                  <a:pt x="5562479" y="3452123"/>
                  <a:pt x="5564770" y="3457964"/>
                  <a:pt x="5567541" y="3460781"/>
                </a:cubicBezTo>
                <a:lnTo>
                  <a:pt x="5577127" y="3462659"/>
                </a:lnTo>
                <a:lnTo>
                  <a:pt x="5578604" y="3465373"/>
                </a:lnTo>
                <a:lnTo>
                  <a:pt x="5577321" y="3467045"/>
                </a:lnTo>
                <a:cubicBezTo>
                  <a:pt x="5564770" y="3470080"/>
                  <a:pt x="5552882" y="3463621"/>
                  <a:pt x="5540960" y="3464766"/>
                </a:cubicBezTo>
                <a:cubicBezTo>
                  <a:pt x="5513280" y="3467435"/>
                  <a:pt x="5485291" y="3467297"/>
                  <a:pt x="5457817" y="3470378"/>
                </a:cubicBezTo>
                <a:cubicBezTo>
                  <a:pt x="5424903" y="3474065"/>
                  <a:pt x="5393100" y="3476630"/>
                  <a:pt x="5361034" y="3484865"/>
                </a:cubicBezTo>
                <a:cubicBezTo>
                  <a:pt x="5352926" y="3486938"/>
                  <a:pt x="5344646" y="3488323"/>
                  <a:pt x="5336503" y="3490316"/>
                </a:cubicBezTo>
                <a:cubicBezTo>
                  <a:pt x="5327914" y="3492423"/>
                  <a:pt x="5281853" y="3503715"/>
                  <a:pt x="5273538" y="3509934"/>
                </a:cubicBezTo>
                <a:lnTo>
                  <a:pt x="5269507" y="3509510"/>
                </a:lnTo>
                <a:lnTo>
                  <a:pt x="5268855" y="3506990"/>
                </a:lnTo>
                <a:cubicBezTo>
                  <a:pt x="5269943" y="3502822"/>
                  <a:pt x="5275485" y="3497016"/>
                  <a:pt x="5278681" y="3494462"/>
                </a:cubicBezTo>
                <a:cubicBezTo>
                  <a:pt x="5278440" y="3488220"/>
                  <a:pt x="5284430" y="3483238"/>
                  <a:pt x="5282792" y="3476905"/>
                </a:cubicBezTo>
                <a:lnTo>
                  <a:pt x="5285987" y="3473149"/>
                </a:lnTo>
                <a:lnTo>
                  <a:pt x="5290041" y="3472920"/>
                </a:lnTo>
                <a:cubicBezTo>
                  <a:pt x="5290259" y="3469782"/>
                  <a:pt x="5290774" y="3466518"/>
                  <a:pt x="5291759" y="3463529"/>
                </a:cubicBezTo>
                <a:lnTo>
                  <a:pt x="5284556" y="3457001"/>
                </a:lnTo>
                <a:lnTo>
                  <a:pt x="5275325" y="3485243"/>
                </a:lnTo>
                <a:cubicBezTo>
                  <a:pt x="5273252" y="3487453"/>
                  <a:pt x="5268408" y="3489606"/>
                  <a:pt x="5265327" y="3489182"/>
                </a:cubicBezTo>
                <a:cubicBezTo>
                  <a:pt x="5262361" y="3492091"/>
                  <a:pt x="5258570" y="3497371"/>
                  <a:pt x="5257597" y="3501516"/>
                </a:cubicBezTo>
                <a:lnTo>
                  <a:pt x="5253543" y="3503166"/>
                </a:lnTo>
                <a:lnTo>
                  <a:pt x="5250153" y="3501253"/>
                </a:lnTo>
                <a:lnTo>
                  <a:pt x="5249512" y="3498344"/>
                </a:lnTo>
                <a:cubicBezTo>
                  <a:pt x="5251860" y="3496535"/>
                  <a:pt x="5256955" y="3491381"/>
                  <a:pt x="5257231" y="3488117"/>
                </a:cubicBezTo>
                <a:lnTo>
                  <a:pt x="5256165" y="3486411"/>
                </a:lnTo>
                <a:lnTo>
                  <a:pt x="5253199" y="3485369"/>
                </a:lnTo>
                <a:lnTo>
                  <a:pt x="5249981" y="3489331"/>
                </a:lnTo>
                <a:lnTo>
                  <a:pt x="5246362" y="3489102"/>
                </a:lnTo>
                <a:cubicBezTo>
                  <a:pt x="5244713" y="3487579"/>
                  <a:pt x="5237762" y="3480204"/>
                  <a:pt x="5235563" y="3480673"/>
                </a:cubicBezTo>
                <a:lnTo>
                  <a:pt x="5233398" y="3484430"/>
                </a:lnTo>
                <a:lnTo>
                  <a:pt x="5235540" y="3485288"/>
                </a:lnTo>
                <a:lnTo>
                  <a:pt x="5237407" y="3490511"/>
                </a:lnTo>
                <a:lnTo>
                  <a:pt x="5236777" y="3492824"/>
                </a:lnTo>
                <a:lnTo>
                  <a:pt x="5240808" y="3494519"/>
                </a:lnTo>
                <a:cubicBezTo>
                  <a:pt x="5242995" y="3497749"/>
                  <a:pt x="5242995" y="3507025"/>
                  <a:pt x="5242675" y="3510632"/>
                </a:cubicBezTo>
                <a:lnTo>
                  <a:pt x="5247760" y="3511296"/>
                </a:lnTo>
                <a:lnTo>
                  <a:pt x="5249672" y="3514240"/>
                </a:lnTo>
                <a:lnTo>
                  <a:pt x="5249672" y="3517584"/>
                </a:lnTo>
                <a:cubicBezTo>
                  <a:pt x="5248916" y="3519588"/>
                  <a:pt x="5245045" y="3522405"/>
                  <a:pt x="5243064" y="3522783"/>
                </a:cubicBezTo>
                <a:cubicBezTo>
                  <a:pt x="5221282" y="3526975"/>
                  <a:pt x="5212017" y="3529964"/>
                  <a:pt x="5192559" y="3536389"/>
                </a:cubicBezTo>
                <a:cubicBezTo>
                  <a:pt x="5191094" y="3536869"/>
                  <a:pt x="5188116" y="3536652"/>
                  <a:pt x="5186799" y="3537202"/>
                </a:cubicBezTo>
                <a:cubicBezTo>
                  <a:pt x="5180271" y="3539962"/>
                  <a:pt x="5175244" y="3545081"/>
                  <a:pt x="5169713" y="3549261"/>
                </a:cubicBezTo>
                <a:cubicBezTo>
                  <a:pt x="5165647" y="3552330"/>
                  <a:pt x="5158741" y="3554655"/>
                  <a:pt x="5154149" y="3556922"/>
                </a:cubicBezTo>
                <a:lnTo>
                  <a:pt x="5149889" y="3556052"/>
                </a:lnTo>
                <a:lnTo>
                  <a:pt x="5154171" y="3552296"/>
                </a:lnTo>
                <a:cubicBezTo>
                  <a:pt x="5157378" y="3553132"/>
                  <a:pt x="5165544" y="3547520"/>
                  <a:pt x="5167811" y="3545676"/>
                </a:cubicBezTo>
                <a:lnTo>
                  <a:pt x="5167182" y="3543363"/>
                </a:lnTo>
                <a:cubicBezTo>
                  <a:pt x="5161615" y="3543363"/>
                  <a:pt x="5158180" y="3548150"/>
                  <a:pt x="5152053" y="3546844"/>
                </a:cubicBezTo>
                <a:cubicBezTo>
                  <a:pt x="5154973" y="3543283"/>
                  <a:pt x="5158764" y="3539435"/>
                  <a:pt x="5161260" y="3535610"/>
                </a:cubicBezTo>
                <a:lnTo>
                  <a:pt x="5161478" y="3531819"/>
                </a:lnTo>
                <a:cubicBezTo>
                  <a:pt x="5158237" y="3529792"/>
                  <a:pt x="5139662" y="3534728"/>
                  <a:pt x="5133168" y="3534178"/>
                </a:cubicBezTo>
                <a:lnTo>
                  <a:pt x="5130443" y="3528956"/>
                </a:lnTo>
                <a:lnTo>
                  <a:pt x="5128290" y="3529128"/>
                </a:lnTo>
                <a:cubicBezTo>
                  <a:pt x="5127728" y="3529895"/>
                  <a:pt x="5123308" y="3536262"/>
                  <a:pt x="5122930" y="3536434"/>
                </a:cubicBezTo>
                <a:cubicBezTo>
                  <a:pt x="5118967" y="3538255"/>
                  <a:pt x="5101388" y="3547623"/>
                  <a:pt x="5097769" y="3546329"/>
                </a:cubicBezTo>
                <a:lnTo>
                  <a:pt x="5091837" y="3540843"/>
                </a:lnTo>
                <a:lnTo>
                  <a:pt x="5086935" y="3540820"/>
                </a:lnTo>
                <a:cubicBezTo>
                  <a:pt x="5083351" y="3542195"/>
                  <a:pt x="5079090" y="3546547"/>
                  <a:pt x="5076892" y="3549547"/>
                </a:cubicBezTo>
                <a:cubicBezTo>
                  <a:pt x="5072311" y="3544794"/>
                  <a:pt x="5060641" y="3543168"/>
                  <a:pt x="5054560" y="3544165"/>
                </a:cubicBezTo>
                <a:cubicBezTo>
                  <a:pt x="5048559" y="3539183"/>
                  <a:pt x="5054823" y="3521077"/>
                  <a:pt x="5046016" y="3515648"/>
                </a:cubicBezTo>
                <a:cubicBezTo>
                  <a:pt x="5042684" y="3515465"/>
                  <a:pt x="5039328" y="3515351"/>
                  <a:pt x="5036019" y="3514939"/>
                </a:cubicBezTo>
                <a:lnTo>
                  <a:pt x="5031575" y="3510094"/>
                </a:lnTo>
                <a:cubicBezTo>
                  <a:pt x="5026388" y="3509945"/>
                  <a:pt x="5016675" y="3515419"/>
                  <a:pt x="5008155" y="3515797"/>
                </a:cubicBezTo>
                <a:cubicBezTo>
                  <a:pt x="5003609" y="3513564"/>
                  <a:pt x="4981804" y="3501814"/>
                  <a:pt x="4976306" y="3503612"/>
                </a:cubicBezTo>
                <a:lnTo>
                  <a:pt x="4970535" y="3508823"/>
                </a:lnTo>
                <a:cubicBezTo>
                  <a:pt x="4954994" y="3508216"/>
                  <a:pt x="4960720" y="3517527"/>
                  <a:pt x="4951707" y="3521226"/>
                </a:cubicBezTo>
                <a:lnTo>
                  <a:pt x="4944469" y="3521581"/>
                </a:lnTo>
                <a:cubicBezTo>
                  <a:pt x="4935903" y="3519073"/>
                  <a:pt x="4937678" y="3508308"/>
                  <a:pt x="4940576" y="3502501"/>
                </a:cubicBezTo>
                <a:lnTo>
                  <a:pt x="4927577" y="3505536"/>
                </a:lnTo>
                <a:cubicBezTo>
                  <a:pt x="4925310" y="3519393"/>
                  <a:pt x="4930074" y="3526368"/>
                  <a:pt x="4937747" y="3536801"/>
                </a:cubicBezTo>
                <a:cubicBezTo>
                  <a:pt x="4939808" y="3537900"/>
                  <a:pt x="4944687" y="3539549"/>
                  <a:pt x="4947092" y="3538782"/>
                </a:cubicBezTo>
                <a:lnTo>
                  <a:pt x="4949199" y="3540683"/>
                </a:lnTo>
                <a:cubicBezTo>
                  <a:pt x="4956128" y="3531819"/>
                  <a:pt x="4976306" y="3526116"/>
                  <a:pt x="4986831" y="3517927"/>
                </a:cubicBezTo>
                <a:lnTo>
                  <a:pt x="4990656" y="3518179"/>
                </a:lnTo>
                <a:lnTo>
                  <a:pt x="4991068" y="3519851"/>
                </a:lnTo>
                <a:cubicBezTo>
                  <a:pt x="4987965" y="3527582"/>
                  <a:pt x="4958555" y="3533972"/>
                  <a:pt x="4954925" y="3543226"/>
                </a:cubicBezTo>
                <a:lnTo>
                  <a:pt x="4955715" y="3550990"/>
                </a:lnTo>
                <a:lnTo>
                  <a:pt x="4957192" y="3552662"/>
                </a:lnTo>
                <a:cubicBezTo>
                  <a:pt x="4963056" y="3555789"/>
                  <a:pt x="4973695" y="3554300"/>
                  <a:pt x="4980178" y="3554105"/>
                </a:cubicBezTo>
                <a:cubicBezTo>
                  <a:pt x="4984609" y="3559900"/>
                  <a:pt x="4985434" y="3565099"/>
                  <a:pt x="4983223" y="3572120"/>
                </a:cubicBezTo>
                <a:cubicBezTo>
                  <a:pt x="4975012" y="3574238"/>
                  <a:pt x="4962736" y="3573551"/>
                  <a:pt x="4954479" y="3572532"/>
                </a:cubicBezTo>
                <a:lnTo>
                  <a:pt x="4951066" y="3575647"/>
                </a:lnTo>
                <a:cubicBezTo>
                  <a:pt x="4953035" y="3579243"/>
                  <a:pt x="4966813" y="3576815"/>
                  <a:pt x="4971233" y="3581029"/>
                </a:cubicBezTo>
                <a:lnTo>
                  <a:pt x="4970569" y="3586481"/>
                </a:lnTo>
                <a:cubicBezTo>
                  <a:pt x="4963583" y="3594497"/>
                  <a:pt x="4946256" y="3596559"/>
                  <a:pt x="4937633" y="3602743"/>
                </a:cubicBezTo>
                <a:cubicBezTo>
                  <a:pt x="4930967" y="3607518"/>
                  <a:pt x="4923740" y="3614001"/>
                  <a:pt x="4917671" y="3619543"/>
                </a:cubicBezTo>
                <a:cubicBezTo>
                  <a:pt x="4915209" y="3621788"/>
                  <a:pt x="4913170" y="3625453"/>
                  <a:pt x="4910582" y="3627434"/>
                </a:cubicBezTo>
                <a:cubicBezTo>
                  <a:pt x="4902325" y="3633721"/>
                  <a:pt x="4886842" y="3637626"/>
                  <a:pt x="4886922" y="3650442"/>
                </a:cubicBezTo>
                <a:cubicBezTo>
                  <a:pt x="4883715" y="3655080"/>
                  <a:pt x="4865781" y="3661218"/>
                  <a:pt x="4860581" y="3662776"/>
                </a:cubicBezTo>
                <a:lnTo>
                  <a:pt x="4856905" y="3670059"/>
                </a:lnTo>
                <a:cubicBezTo>
                  <a:pt x="4849175" y="3677641"/>
                  <a:pt x="4826774" y="3676507"/>
                  <a:pt x="4823247" y="3665146"/>
                </a:cubicBezTo>
                <a:lnTo>
                  <a:pt x="4823911" y="3662226"/>
                </a:lnTo>
                <a:lnTo>
                  <a:pt x="4832088" y="3655606"/>
                </a:lnTo>
                <a:lnTo>
                  <a:pt x="4832134" y="3652056"/>
                </a:lnTo>
                <a:lnTo>
                  <a:pt x="4827221" y="3651598"/>
                </a:lnTo>
                <a:cubicBezTo>
                  <a:pt x="4812975" y="3657645"/>
                  <a:pt x="4815127" y="3673003"/>
                  <a:pt x="4795636" y="3676393"/>
                </a:cubicBezTo>
                <a:cubicBezTo>
                  <a:pt x="4795189" y="3676472"/>
                  <a:pt x="4794536" y="3676977"/>
                  <a:pt x="4794135" y="3677206"/>
                </a:cubicBezTo>
                <a:lnTo>
                  <a:pt x="4782443" y="3673117"/>
                </a:lnTo>
                <a:lnTo>
                  <a:pt x="4779878" y="3675602"/>
                </a:lnTo>
                <a:cubicBezTo>
                  <a:pt x="4782614" y="3676541"/>
                  <a:pt x="4787905" y="3679576"/>
                  <a:pt x="4789188" y="3682405"/>
                </a:cubicBezTo>
                <a:lnTo>
                  <a:pt x="4785947" y="3685497"/>
                </a:lnTo>
                <a:cubicBezTo>
                  <a:pt x="4788283" y="3692620"/>
                  <a:pt x="4788730" y="3703420"/>
                  <a:pt x="4786348" y="3710623"/>
                </a:cubicBezTo>
                <a:lnTo>
                  <a:pt x="4780507" y="3716430"/>
                </a:lnTo>
                <a:lnTo>
                  <a:pt x="4780484" y="3719144"/>
                </a:lnTo>
                <a:lnTo>
                  <a:pt x="4782591" y="3722522"/>
                </a:lnTo>
                <a:cubicBezTo>
                  <a:pt x="4787470" y="3722511"/>
                  <a:pt x="4790471" y="3718491"/>
                  <a:pt x="4794616" y="3716991"/>
                </a:cubicBezTo>
                <a:cubicBezTo>
                  <a:pt x="4802942" y="3713967"/>
                  <a:pt x="4808210" y="3721136"/>
                  <a:pt x="4816078" y="3715880"/>
                </a:cubicBezTo>
                <a:lnTo>
                  <a:pt x="4817212" y="3715112"/>
                </a:lnTo>
                <a:cubicBezTo>
                  <a:pt x="4820212" y="3711093"/>
                  <a:pt x="4827278" y="3699194"/>
                  <a:pt x="4832753" y="3698747"/>
                </a:cubicBezTo>
                <a:cubicBezTo>
                  <a:pt x="4834665" y="3698415"/>
                  <a:pt x="4837803" y="3700831"/>
                  <a:pt x="4838902" y="3702149"/>
                </a:cubicBezTo>
                <a:cubicBezTo>
                  <a:pt x="4840334" y="3702091"/>
                  <a:pt x="4841971" y="3702217"/>
                  <a:pt x="4843380" y="3701965"/>
                </a:cubicBezTo>
                <a:cubicBezTo>
                  <a:pt x="4860891" y="3698862"/>
                  <a:pt x="4867567" y="3698026"/>
                  <a:pt x="4872881" y="3694888"/>
                </a:cubicBezTo>
                <a:cubicBezTo>
                  <a:pt x="4878550" y="3691555"/>
                  <a:pt x="4882684" y="3685600"/>
                  <a:pt x="4896782" y="3671491"/>
                </a:cubicBezTo>
                <a:cubicBezTo>
                  <a:pt x="4897045" y="3667849"/>
                  <a:pt x="4898901" y="3662375"/>
                  <a:pt x="4901363" y="3659592"/>
                </a:cubicBezTo>
                <a:cubicBezTo>
                  <a:pt x="4908933" y="3656523"/>
                  <a:pt x="4918725" y="3651106"/>
                  <a:pt x="4924073" y="3644715"/>
                </a:cubicBezTo>
                <a:cubicBezTo>
                  <a:pt x="4925630" y="3638966"/>
                  <a:pt x="4930211" y="3623185"/>
                  <a:pt x="4933876" y="3618432"/>
                </a:cubicBezTo>
                <a:cubicBezTo>
                  <a:pt x="4941079" y="3614092"/>
                  <a:pt x="4961773" y="3606682"/>
                  <a:pt x="4968691" y="3609901"/>
                </a:cubicBezTo>
                <a:lnTo>
                  <a:pt x="4972493" y="3613703"/>
                </a:lnTo>
                <a:lnTo>
                  <a:pt x="4972699" y="3616417"/>
                </a:lnTo>
                <a:cubicBezTo>
                  <a:pt x="4959094" y="3633206"/>
                  <a:pt x="4940381" y="3646582"/>
                  <a:pt x="4923958" y="3660394"/>
                </a:cubicBezTo>
                <a:cubicBezTo>
                  <a:pt x="4920820" y="3663039"/>
                  <a:pt x="4919125" y="3668215"/>
                  <a:pt x="4915037" y="3669956"/>
                </a:cubicBezTo>
                <a:cubicBezTo>
                  <a:pt x="4911979" y="3671262"/>
                  <a:pt x="4905325" y="3671812"/>
                  <a:pt x="4903436" y="3674858"/>
                </a:cubicBezTo>
                <a:lnTo>
                  <a:pt x="4904295" y="3676553"/>
                </a:lnTo>
                <a:cubicBezTo>
                  <a:pt x="4908921" y="3673415"/>
                  <a:pt x="4913101" y="3674022"/>
                  <a:pt x="4917247" y="3672270"/>
                </a:cubicBezTo>
                <a:cubicBezTo>
                  <a:pt x="4933521" y="3665410"/>
                  <a:pt x="4928413" y="3655664"/>
                  <a:pt x="4947447" y="3656614"/>
                </a:cubicBezTo>
                <a:cubicBezTo>
                  <a:pt x="4952635" y="3650797"/>
                  <a:pt x="4960377" y="3646193"/>
                  <a:pt x="4968691" y="3641028"/>
                </a:cubicBezTo>
                <a:cubicBezTo>
                  <a:pt x="4976055" y="3636458"/>
                  <a:pt x="4983865" y="3631454"/>
                  <a:pt x="4990748" y="3624720"/>
                </a:cubicBezTo>
                <a:cubicBezTo>
                  <a:pt x="4989614" y="3620986"/>
                  <a:pt x="4989476" y="3615524"/>
                  <a:pt x="4990633" y="3611756"/>
                </a:cubicBezTo>
                <a:cubicBezTo>
                  <a:pt x="4996966" y="3610519"/>
                  <a:pt x="5001204" y="3617837"/>
                  <a:pt x="5006357" y="3616257"/>
                </a:cubicBezTo>
                <a:cubicBezTo>
                  <a:pt x="5018165" y="3612649"/>
                  <a:pt x="5028231" y="3604174"/>
                  <a:pt x="5039076" y="3598689"/>
                </a:cubicBezTo>
                <a:cubicBezTo>
                  <a:pt x="5043050" y="3596685"/>
                  <a:pt x="5047906" y="3595929"/>
                  <a:pt x="5051903" y="3593971"/>
                </a:cubicBezTo>
                <a:cubicBezTo>
                  <a:pt x="5069322" y="3585416"/>
                  <a:pt x="5088871" y="3570184"/>
                  <a:pt x="5108294" y="3567103"/>
                </a:cubicBezTo>
                <a:lnTo>
                  <a:pt x="5109371" y="3565454"/>
                </a:lnTo>
                <a:lnTo>
                  <a:pt x="5107252" y="3563553"/>
                </a:lnTo>
                <a:cubicBezTo>
                  <a:pt x="5103977" y="3562603"/>
                  <a:pt x="5028540" y="3600601"/>
                  <a:pt x="5017958" y="3605663"/>
                </a:cubicBezTo>
                <a:cubicBezTo>
                  <a:pt x="5016504" y="3606362"/>
                  <a:pt x="5011877" y="3604701"/>
                  <a:pt x="5010732" y="3603533"/>
                </a:cubicBezTo>
                <a:lnTo>
                  <a:pt x="5008430" y="3597841"/>
                </a:lnTo>
                <a:lnTo>
                  <a:pt x="5010171" y="3592619"/>
                </a:lnTo>
                <a:lnTo>
                  <a:pt x="5018085" y="3588714"/>
                </a:lnTo>
                <a:cubicBezTo>
                  <a:pt x="5029594" y="3591279"/>
                  <a:pt x="5051021" y="3590294"/>
                  <a:pt x="5056300" y="3576838"/>
                </a:cubicBezTo>
                <a:lnTo>
                  <a:pt x="5050151" y="3569886"/>
                </a:lnTo>
                <a:lnTo>
                  <a:pt x="5057892" y="3557587"/>
                </a:lnTo>
                <a:lnTo>
                  <a:pt x="5061534" y="3556773"/>
                </a:lnTo>
                <a:lnTo>
                  <a:pt x="5078289" y="3563370"/>
                </a:lnTo>
                <a:lnTo>
                  <a:pt x="5085996" y="3556281"/>
                </a:lnTo>
                <a:cubicBezTo>
                  <a:pt x="5088252" y="3556533"/>
                  <a:pt x="5113344" y="3559499"/>
                  <a:pt x="5114100" y="3559373"/>
                </a:cubicBezTo>
                <a:cubicBezTo>
                  <a:pt x="5122724" y="3557999"/>
                  <a:pt x="5131061" y="3551448"/>
                  <a:pt x="5140315" y="3553258"/>
                </a:cubicBezTo>
                <a:lnTo>
                  <a:pt x="5138368" y="3558686"/>
                </a:lnTo>
                <a:cubicBezTo>
                  <a:pt x="5126045" y="3560541"/>
                  <a:pt x="5115658" y="3567905"/>
                  <a:pt x="5105282" y="3574193"/>
                </a:cubicBezTo>
                <a:cubicBezTo>
                  <a:pt x="5105030" y="3574353"/>
                  <a:pt x="5090165" y="3578762"/>
                  <a:pt x="5087554" y="3579953"/>
                </a:cubicBezTo>
                <a:cubicBezTo>
                  <a:pt x="5075919" y="3585278"/>
                  <a:pt x="5064821" y="3591944"/>
                  <a:pt x="5053186" y="3597303"/>
                </a:cubicBezTo>
                <a:cubicBezTo>
                  <a:pt x="5050586" y="3598506"/>
                  <a:pt x="5047093" y="3598998"/>
                  <a:pt x="5044642" y="3600395"/>
                </a:cubicBezTo>
                <a:cubicBezTo>
                  <a:pt x="5037141" y="3604690"/>
                  <a:pt x="5030304" y="3610439"/>
                  <a:pt x="5022791" y="3614688"/>
                </a:cubicBezTo>
                <a:cubicBezTo>
                  <a:pt x="5014076" y="3619612"/>
                  <a:pt x="5004284" y="3623059"/>
                  <a:pt x="4995649" y="3628110"/>
                </a:cubicBezTo>
                <a:cubicBezTo>
                  <a:pt x="4987484" y="3632885"/>
                  <a:pt x="4979456" y="3639230"/>
                  <a:pt x="4971634" y="3644601"/>
                </a:cubicBezTo>
                <a:cubicBezTo>
                  <a:pt x="4971600" y="3644635"/>
                  <a:pt x="4971554" y="3644658"/>
                  <a:pt x="4971520" y="3644681"/>
                </a:cubicBezTo>
                <a:cubicBezTo>
                  <a:pt x="4970431" y="3645414"/>
                  <a:pt x="4969194" y="3646090"/>
                  <a:pt x="4968221" y="3646937"/>
                </a:cubicBezTo>
                <a:cubicBezTo>
                  <a:pt x="4951329" y="3661734"/>
                  <a:pt x="4936373" y="3670918"/>
                  <a:pt x="4919755" y="3684237"/>
                </a:cubicBezTo>
                <a:cubicBezTo>
                  <a:pt x="4910433" y="3691704"/>
                  <a:pt x="4901821" y="3700751"/>
                  <a:pt x="4892865" y="3708699"/>
                </a:cubicBezTo>
                <a:cubicBezTo>
                  <a:pt x="4880234" y="3719900"/>
                  <a:pt x="4866537" y="3729978"/>
                  <a:pt x="4853928" y="3741201"/>
                </a:cubicBezTo>
                <a:cubicBezTo>
                  <a:pt x="4834447" y="3758551"/>
                  <a:pt x="4816216" y="3776794"/>
                  <a:pt x="4795773" y="3793171"/>
                </a:cubicBezTo>
                <a:lnTo>
                  <a:pt x="4793425" y="3793137"/>
                </a:lnTo>
                <a:lnTo>
                  <a:pt x="4793609" y="3795049"/>
                </a:lnTo>
                <a:cubicBezTo>
                  <a:pt x="4744570" y="3849929"/>
                  <a:pt x="4688488" y="3899494"/>
                  <a:pt x="4635350" y="3950273"/>
                </a:cubicBezTo>
                <a:cubicBezTo>
                  <a:pt x="4627196" y="3958072"/>
                  <a:pt x="4618790" y="3966043"/>
                  <a:pt x="4611449" y="3974632"/>
                </a:cubicBezTo>
                <a:lnTo>
                  <a:pt x="4609525" y="3974208"/>
                </a:lnTo>
                <a:lnTo>
                  <a:pt x="4609708" y="3976293"/>
                </a:lnTo>
                <a:cubicBezTo>
                  <a:pt x="4605929" y="3980862"/>
                  <a:pt x="4601520" y="3983107"/>
                  <a:pt x="4597363" y="3986817"/>
                </a:cubicBezTo>
                <a:cubicBezTo>
                  <a:pt x="4592175" y="3991444"/>
                  <a:pt x="4587639" y="3996918"/>
                  <a:pt x="4582406" y="4001488"/>
                </a:cubicBezTo>
                <a:cubicBezTo>
                  <a:pt x="4577069" y="4006149"/>
                  <a:pt x="4570759" y="4009928"/>
                  <a:pt x="4565502" y="4014658"/>
                </a:cubicBezTo>
                <a:cubicBezTo>
                  <a:pt x="4554233" y="4024805"/>
                  <a:pt x="4544213" y="4036497"/>
                  <a:pt x="4533127" y="4046862"/>
                </a:cubicBezTo>
                <a:cubicBezTo>
                  <a:pt x="4523610" y="4055749"/>
                  <a:pt x="4513566" y="4064189"/>
                  <a:pt x="4504233" y="4073248"/>
                </a:cubicBezTo>
                <a:cubicBezTo>
                  <a:pt x="4498301" y="4078997"/>
                  <a:pt x="4493639" y="4086738"/>
                  <a:pt x="4488062" y="4092888"/>
                </a:cubicBezTo>
                <a:cubicBezTo>
                  <a:pt x="4484672" y="4096633"/>
                  <a:pt x="4480355" y="4099954"/>
                  <a:pt x="4477182" y="4103848"/>
                </a:cubicBezTo>
                <a:cubicBezTo>
                  <a:pt x="4474766" y="4106826"/>
                  <a:pt x="4473220" y="4111739"/>
                  <a:pt x="4470597" y="4114407"/>
                </a:cubicBezTo>
                <a:cubicBezTo>
                  <a:pt x="4448357" y="4137025"/>
                  <a:pt x="4426792" y="4159449"/>
                  <a:pt x="4405972" y="4183350"/>
                </a:cubicBezTo>
                <a:lnTo>
                  <a:pt x="4402102" y="4184335"/>
                </a:lnTo>
                <a:lnTo>
                  <a:pt x="4402491" y="4186018"/>
                </a:lnTo>
                <a:lnTo>
                  <a:pt x="4396398" y="4192408"/>
                </a:lnTo>
                <a:lnTo>
                  <a:pt x="4393398" y="4190473"/>
                </a:lnTo>
                <a:lnTo>
                  <a:pt x="4378888" y="4196944"/>
                </a:lnTo>
                <a:cubicBezTo>
                  <a:pt x="4374261" y="4199921"/>
                  <a:pt x="4372543" y="4204869"/>
                  <a:pt x="4366050" y="4206151"/>
                </a:cubicBezTo>
                <a:lnTo>
                  <a:pt x="4363782" y="4200471"/>
                </a:lnTo>
                <a:lnTo>
                  <a:pt x="4360163" y="4199154"/>
                </a:lnTo>
                <a:cubicBezTo>
                  <a:pt x="4357667" y="4201880"/>
                  <a:pt x="4337648" y="4199578"/>
                  <a:pt x="4333502" y="4199360"/>
                </a:cubicBezTo>
                <a:lnTo>
                  <a:pt x="4331464" y="4205808"/>
                </a:lnTo>
                <a:cubicBezTo>
                  <a:pt x="4328177" y="4206610"/>
                  <a:pt x="4320733" y="4203506"/>
                  <a:pt x="4317996" y="4202029"/>
                </a:cubicBezTo>
                <a:cubicBezTo>
                  <a:pt x="4313083" y="4203861"/>
                  <a:pt x="4302833" y="4207663"/>
                  <a:pt x="4300818" y="4212839"/>
                </a:cubicBezTo>
                <a:lnTo>
                  <a:pt x="4300554" y="4216390"/>
                </a:lnTo>
                <a:lnTo>
                  <a:pt x="4295195" y="4215256"/>
                </a:lnTo>
                <a:lnTo>
                  <a:pt x="4293019" y="4216676"/>
                </a:lnTo>
                <a:lnTo>
                  <a:pt x="4294496" y="4219207"/>
                </a:lnTo>
                <a:lnTo>
                  <a:pt x="4291908" y="4220020"/>
                </a:lnTo>
                <a:lnTo>
                  <a:pt x="4287418" y="4217844"/>
                </a:lnTo>
                <a:cubicBezTo>
                  <a:pt x="4286056" y="4218153"/>
                  <a:pt x="4284475" y="4219699"/>
                  <a:pt x="4283914" y="4220936"/>
                </a:cubicBezTo>
                <a:lnTo>
                  <a:pt x="4286010" y="4223673"/>
                </a:lnTo>
                <a:lnTo>
                  <a:pt x="4291152" y="4224807"/>
                </a:lnTo>
                <a:lnTo>
                  <a:pt x="4290442" y="4228964"/>
                </a:lnTo>
                <a:lnTo>
                  <a:pt x="4292961" y="4231930"/>
                </a:lnTo>
                <a:lnTo>
                  <a:pt x="4293145" y="4234244"/>
                </a:lnTo>
                <a:lnTo>
                  <a:pt x="4281853" y="4240737"/>
                </a:lnTo>
                <a:lnTo>
                  <a:pt x="4286720" y="4245227"/>
                </a:lnTo>
                <a:lnTo>
                  <a:pt x="4289537" y="4243394"/>
                </a:lnTo>
                <a:lnTo>
                  <a:pt x="4289285" y="4246921"/>
                </a:lnTo>
                <a:lnTo>
                  <a:pt x="4284052" y="4250403"/>
                </a:lnTo>
                <a:lnTo>
                  <a:pt x="4275039" y="4250048"/>
                </a:lnTo>
                <a:lnTo>
                  <a:pt x="4269553" y="4243887"/>
                </a:lnTo>
                <a:cubicBezTo>
                  <a:pt x="4267285" y="4245055"/>
                  <a:pt x="4264881" y="4248639"/>
                  <a:pt x="4264457" y="4251113"/>
                </a:cubicBezTo>
                <a:lnTo>
                  <a:pt x="4261880" y="4251903"/>
                </a:lnTo>
                <a:cubicBezTo>
                  <a:pt x="4256589" y="4250964"/>
                  <a:pt x="4249775" y="4248273"/>
                  <a:pt x="4245652" y="4244711"/>
                </a:cubicBezTo>
                <a:lnTo>
                  <a:pt x="4244885" y="4240096"/>
                </a:lnTo>
                <a:lnTo>
                  <a:pt x="4240590" y="4240657"/>
                </a:lnTo>
                <a:lnTo>
                  <a:pt x="4240659" y="4247986"/>
                </a:lnTo>
                <a:lnTo>
                  <a:pt x="4235815" y="4255007"/>
                </a:lnTo>
                <a:lnTo>
                  <a:pt x="4231726" y="4254732"/>
                </a:lnTo>
                <a:lnTo>
                  <a:pt x="4225405" y="4258591"/>
                </a:lnTo>
                <a:lnTo>
                  <a:pt x="4224294" y="4261512"/>
                </a:lnTo>
                <a:cubicBezTo>
                  <a:pt x="4213884" y="4259072"/>
                  <a:pt x="4204951" y="4258900"/>
                  <a:pt x="4194174" y="4261386"/>
                </a:cubicBezTo>
                <a:lnTo>
                  <a:pt x="4193590" y="4256965"/>
                </a:lnTo>
                <a:lnTo>
                  <a:pt x="4200267" y="4257938"/>
                </a:lnTo>
                <a:lnTo>
                  <a:pt x="4204836" y="4255087"/>
                </a:lnTo>
                <a:lnTo>
                  <a:pt x="4206428" y="4250082"/>
                </a:lnTo>
                <a:cubicBezTo>
                  <a:pt x="4206440" y="4247620"/>
                  <a:pt x="4204115" y="4244757"/>
                  <a:pt x="4202901" y="4243119"/>
                </a:cubicBezTo>
                <a:cubicBezTo>
                  <a:pt x="4194758" y="4232125"/>
                  <a:pt x="4195789" y="4233797"/>
                  <a:pt x="4182939" y="4230396"/>
                </a:cubicBezTo>
                <a:lnTo>
                  <a:pt x="4180924" y="4233316"/>
                </a:lnTo>
                <a:cubicBezTo>
                  <a:pt x="4182997" y="4235171"/>
                  <a:pt x="4187669" y="4237187"/>
                  <a:pt x="4190544" y="4236614"/>
                </a:cubicBezTo>
                <a:lnTo>
                  <a:pt x="4193143" y="4246509"/>
                </a:lnTo>
                <a:lnTo>
                  <a:pt x="4197805" y="4250575"/>
                </a:lnTo>
                <a:cubicBezTo>
                  <a:pt x="4190074" y="4253827"/>
                  <a:pt x="4161947" y="4268967"/>
                  <a:pt x="4158867" y="4273685"/>
                </a:cubicBezTo>
                <a:lnTo>
                  <a:pt x="4154584" y="4272368"/>
                </a:lnTo>
                <a:lnTo>
                  <a:pt x="4154904" y="4268177"/>
                </a:lnTo>
                <a:lnTo>
                  <a:pt x="4151480" y="4266448"/>
                </a:lnTo>
                <a:lnTo>
                  <a:pt x="4149820" y="4274143"/>
                </a:lnTo>
                <a:lnTo>
                  <a:pt x="4142834" y="4280511"/>
                </a:lnTo>
                <a:lnTo>
                  <a:pt x="4140268" y="4278782"/>
                </a:lnTo>
                <a:lnTo>
                  <a:pt x="4140120" y="4276686"/>
                </a:lnTo>
                <a:lnTo>
                  <a:pt x="4142971" y="4273181"/>
                </a:lnTo>
                <a:lnTo>
                  <a:pt x="4141299" y="4270009"/>
                </a:lnTo>
                <a:lnTo>
                  <a:pt x="4137772" y="4274544"/>
                </a:lnTo>
                <a:lnTo>
                  <a:pt x="4135653" y="4273685"/>
                </a:lnTo>
                <a:lnTo>
                  <a:pt x="4134210" y="4269036"/>
                </a:lnTo>
                <a:cubicBezTo>
                  <a:pt x="4132515" y="4267467"/>
                  <a:pt x="4128175" y="4264959"/>
                  <a:pt x="4125678" y="4265531"/>
                </a:cubicBezTo>
                <a:lnTo>
                  <a:pt x="4122597" y="4270284"/>
                </a:lnTo>
                <a:cubicBezTo>
                  <a:pt x="4119185" y="4273113"/>
                  <a:pt x="4105785" y="4273857"/>
                  <a:pt x="4101640" y="4273857"/>
                </a:cubicBezTo>
                <a:lnTo>
                  <a:pt x="4096349" y="4280018"/>
                </a:lnTo>
                <a:cubicBezTo>
                  <a:pt x="4092799" y="4281507"/>
                  <a:pt x="4086282" y="4279984"/>
                  <a:pt x="4083270" y="4277888"/>
                </a:cubicBezTo>
                <a:lnTo>
                  <a:pt x="4086592" y="4273548"/>
                </a:lnTo>
                <a:lnTo>
                  <a:pt x="4085985" y="4271441"/>
                </a:lnTo>
                <a:lnTo>
                  <a:pt x="4083648" y="4270147"/>
                </a:lnTo>
                <a:lnTo>
                  <a:pt x="4079926" y="4273857"/>
                </a:lnTo>
                <a:lnTo>
                  <a:pt x="4075872" y="4271670"/>
                </a:lnTo>
                <a:lnTo>
                  <a:pt x="4071429" y="4278266"/>
                </a:lnTo>
                <a:lnTo>
                  <a:pt x="4068863" y="4278850"/>
                </a:lnTo>
                <a:lnTo>
                  <a:pt x="4067489" y="4282172"/>
                </a:lnTo>
                <a:cubicBezTo>
                  <a:pt x="4061477" y="4289524"/>
                  <a:pt x="4042225" y="4285848"/>
                  <a:pt x="4034633" y="4285012"/>
                </a:cubicBezTo>
                <a:cubicBezTo>
                  <a:pt x="4029078" y="4284405"/>
                  <a:pt x="4015290" y="4299659"/>
                  <a:pt x="4012804" y="4303656"/>
                </a:cubicBezTo>
                <a:cubicBezTo>
                  <a:pt x="4008991" y="4306427"/>
                  <a:pt x="4000562" y="4306153"/>
                  <a:pt x="3996394" y="4304778"/>
                </a:cubicBezTo>
                <a:lnTo>
                  <a:pt x="3995764" y="4294299"/>
                </a:lnTo>
                <a:cubicBezTo>
                  <a:pt x="3989041" y="4288264"/>
                  <a:pt x="3991022" y="4276663"/>
                  <a:pt x="3987839" y="4273640"/>
                </a:cubicBezTo>
                <a:cubicBezTo>
                  <a:pt x="3985422" y="4271990"/>
                  <a:pt x="3978849" y="4271384"/>
                  <a:pt x="3976066" y="4271280"/>
                </a:cubicBezTo>
                <a:lnTo>
                  <a:pt x="3967224" y="4261890"/>
                </a:lnTo>
                <a:lnTo>
                  <a:pt x="3964602" y="4263103"/>
                </a:lnTo>
                <a:cubicBezTo>
                  <a:pt x="3964854" y="4266219"/>
                  <a:pt x="3963858" y="4272815"/>
                  <a:pt x="3961132" y="4274945"/>
                </a:cubicBezTo>
                <a:cubicBezTo>
                  <a:pt x="3956356" y="4278587"/>
                  <a:pt x="3947092" y="4276800"/>
                  <a:pt x="3941480" y="4277671"/>
                </a:cubicBezTo>
                <a:cubicBezTo>
                  <a:pt x="3932627" y="4279034"/>
                  <a:pt x="3924863" y="4285447"/>
                  <a:pt x="3917441" y="4275667"/>
                </a:cubicBezTo>
                <a:cubicBezTo>
                  <a:pt x="3912380" y="4275896"/>
                  <a:pt x="3904397" y="4280396"/>
                  <a:pt x="3900481" y="4283248"/>
                </a:cubicBezTo>
                <a:lnTo>
                  <a:pt x="3893174" y="4282458"/>
                </a:lnTo>
                <a:lnTo>
                  <a:pt x="3891743" y="4279492"/>
                </a:lnTo>
                <a:lnTo>
                  <a:pt x="3893174" y="4273250"/>
                </a:lnTo>
                <a:lnTo>
                  <a:pt x="3890655" y="4271796"/>
                </a:lnTo>
                <a:cubicBezTo>
                  <a:pt x="3888467" y="4273846"/>
                  <a:pt x="3882375" y="4274659"/>
                  <a:pt x="3879592" y="4274613"/>
                </a:cubicBezTo>
                <a:lnTo>
                  <a:pt x="3881230" y="4278427"/>
                </a:lnTo>
                <a:lnTo>
                  <a:pt x="3878813" y="4280660"/>
                </a:lnTo>
                <a:lnTo>
                  <a:pt x="3870453" y="4279641"/>
                </a:lnTo>
                <a:lnTo>
                  <a:pt x="3868689" y="4281072"/>
                </a:lnTo>
                <a:lnTo>
                  <a:pt x="3871632" y="4284267"/>
                </a:lnTo>
                <a:lnTo>
                  <a:pt x="3874633" y="4284771"/>
                </a:lnTo>
                <a:lnTo>
                  <a:pt x="3879855" y="4282790"/>
                </a:lnTo>
                <a:lnTo>
                  <a:pt x="3882787" y="4286420"/>
                </a:lnTo>
                <a:cubicBezTo>
                  <a:pt x="3881436" y="4289375"/>
                  <a:pt x="3877771" y="4293658"/>
                  <a:pt x="3874610" y="4294815"/>
                </a:cubicBezTo>
                <a:lnTo>
                  <a:pt x="3869205" y="4305981"/>
                </a:lnTo>
                <a:cubicBezTo>
                  <a:pt x="3867899" y="4307573"/>
                  <a:pt x="3864143" y="4308271"/>
                  <a:pt x="3862253" y="4308145"/>
                </a:cubicBezTo>
                <a:lnTo>
                  <a:pt x="3861348" y="4310195"/>
                </a:lnTo>
                <a:lnTo>
                  <a:pt x="3862161" y="4311696"/>
                </a:lnTo>
                <a:lnTo>
                  <a:pt x="3867739" y="4313700"/>
                </a:lnTo>
                <a:lnTo>
                  <a:pt x="3867326" y="4321636"/>
                </a:lnTo>
                <a:lnTo>
                  <a:pt x="3864418" y="4325747"/>
                </a:lnTo>
                <a:cubicBezTo>
                  <a:pt x="3861062" y="4323571"/>
                  <a:pt x="3858062" y="4317536"/>
                  <a:pt x="3857603" y="4313677"/>
                </a:cubicBezTo>
                <a:lnTo>
                  <a:pt x="3855061" y="4311524"/>
                </a:lnTo>
                <a:lnTo>
                  <a:pt x="3853527" y="4312738"/>
                </a:lnTo>
                <a:cubicBezTo>
                  <a:pt x="3850652" y="4319861"/>
                  <a:pt x="3848522" y="4327683"/>
                  <a:pt x="3846976" y="4335196"/>
                </a:cubicBezTo>
                <a:lnTo>
                  <a:pt x="3848465" y="4335860"/>
                </a:lnTo>
                <a:lnTo>
                  <a:pt x="3854030" y="4328244"/>
                </a:lnTo>
                <a:cubicBezTo>
                  <a:pt x="3854935" y="4330672"/>
                  <a:pt x="3858176" y="4337452"/>
                  <a:pt x="3860890" y="4338448"/>
                </a:cubicBezTo>
                <a:lnTo>
                  <a:pt x="3863937" y="4346464"/>
                </a:lnTo>
                <a:cubicBezTo>
                  <a:pt x="3879191" y="4355226"/>
                  <a:pt x="3879168" y="4365074"/>
                  <a:pt x="3881642" y="4380970"/>
                </a:cubicBezTo>
                <a:cubicBezTo>
                  <a:pt x="3882947" y="4389387"/>
                  <a:pt x="3900870" y="4384177"/>
                  <a:pt x="3904672" y="4381886"/>
                </a:cubicBezTo>
                <a:lnTo>
                  <a:pt x="3908119" y="4382596"/>
                </a:lnTo>
                <a:cubicBezTo>
                  <a:pt x="3912197" y="4387979"/>
                  <a:pt x="3909998" y="4395893"/>
                  <a:pt x="3907455" y="4401424"/>
                </a:cubicBezTo>
                <a:lnTo>
                  <a:pt x="3915174" y="4431726"/>
                </a:lnTo>
                <a:cubicBezTo>
                  <a:pt x="3919068" y="4433147"/>
                  <a:pt x="3931345" y="4444954"/>
                  <a:pt x="3929432" y="4448974"/>
                </a:cubicBezTo>
                <a:lnTo>
                  <a:pt x="3926569" y="4452249"/>
                </a:lnTo>
                <a:cubicBezTo>
                  <a:pt x="3925641" y="4457586"/>
                  <a:pt x="3925882" y="4464148"/>
                  <a:pt x="3927039" y="4469428"/>
                </a:cubicBezTo>
                <a:lnTo>
                  <a:pt x="3930623" y="4473459"/>
                </a:lnTo>
                <a:cubicBezTo>
                  <a:pt x="3932811" y="4473699"/>
                  <a:pt x="3938685" y="4473722"/>
                  <a:pt x="3940564" y="4472222"/>
                </a:cubicBezTo>
                <a:lnTo>
                  <a:pt x="3947046" y="4473207"/>
                </a:lnTo>
                <a:cubicBezTo>
                  <a:pt x="3958944" y="4467469"/>
                  <a:pt x="3960033" y="4448573"/>
                  <a:pt x="3973008" y="4440075"/>
                </a:cubicBezTo>
                <a:cubicBezTo>
                  <a:pt x="3982238" y="4434028"/>
                  <a:pt x="3992397" y="4434990"/>
                  <a:pt x="4000745" y="4424546"/>
                </a:cubicBezTo>
                <a:lnTo>
                  <a:pt x="4015633" y="4423813"/>
                </a:lnTo>
                <a:cubicBezTo>
                  <a:pt x="4024486" y="4419610"/>
                  <a:pt x="4018405" y="4386376"/>
                  <a:pt x="4023902" y="4379000"/>
                </a:cubicBezTo>
                <a:lnTo>
                  <a:pt x="4030922" y="4373698"/>
                </a:lnTo>
                <a:lnTo>
                  <a:pt x="4033293" y="4363093"/>
                </a:lnTo>
                <a:lnTo>
                  <a:pt x="4036385" y="4360001"/>
                </a:lnTo>
                <a:cubicBezTo>
                  <a:pt x="4039385" y="4359749"/>
                  <a:pt x="4051593" y="4357974"/>
                  <a:pt x="4053815" y="4359749"/>
                </a:cubicBezTo>
                <a:lnTo>
                  <a:pt x="4063893" y="4371854"/>
                </a:lnTo>
                <a:cubicBezTo>
                  <a:pt x="4066733" y="4377546"/>
                  <a:pt x="4057193" y="4387395"/>
                  <a:pt x="4057514" y="4393121"/>
                </a:cubicBezTo>
                <a:cubicBezTo>
                  <a:pt x="4057915" y="4400485"/>
                  <a:pt x="4057045" y="4410781"/>
                  <a:pt x="4061889" y="4417022"/>
                </a:cubicBezTo>
                <a:cubicBezTo>
                  <a:pt x="4058579" y="4424305"/>
                  <a:pt x="4055544" y="4439869"/>
                  <a:pt x="4058888" y="4447703"/>
                </a:cubicBezTo>
                <a:cubicBezTo>
                  <a:pt x="4069585" y="4454081"/>
                  <a:pt x="4072425" y="4470985"/>
                  <a:pt x="4074360" y="4482105"/>
                </a:cubicBezTo>
                <a:lnTo>
                  <a:pt x="4072356" y="4485002"/>
                </a:lnTo>
                <a:lnTo>
                  <a:pt x="4065622" y="4487190"/>
                </a:lnTo>
                <a:lnTo>
                  <a:pt x="4060263" y="4484980"/>
                </a:lnTo>
                <a:cubicBezTo>
                  <a:pt x="4054147" y="4487911"/>
                  <a:pt x="4034346" y="4536045"/>
                  <a:pt x="4034701" y="4540958"/>
                </a:cubicBezTo>
                <a:cubicBezTo>
                  <a:pt x="4040668" y="4557873"/>
                  <a:pt x="4042993" y="4554586"/>
                  <a:pt x="4038332" y="4574708"/>
                </a:cubicBezTo>
                <a:lnTo>
                  <a:pt x="4041034" y="4579140"/>
                </a:lnTo>
                <a:lnTo>
                  <a:pt x="4043634" y="4578991"/>
                </a:lnTo>
                <a:lnTo>
                  <a:pt x="4044046" y="4580240"/>
                </a:lnTo>
                <a:lnTo>
                  <a:pt x="4059965" y="4583286"/>
                </a:lnTo>
                <a:lnTo>
                  <a:pt x="4062507" y="4586481"/>
                </a:lnTo>
                <a:lnTo>
                  <a:pt x="4059026" y="4587042"/>
                </a:lnTo>
                <a:lnTo>
                  <a:pt x="4057400" y="4592448"/>
                </a:lnTo>
                <a:lnTo>
                  <a:pt x="4054330" y="4593845"/>
                </a:lnTo>
                <a:lnTo>
                  <a:pt x="4053208" y="4595929"/>
                </a:lnTo>
                <a:lnTo>
                  <a:pt x="4054056" y="4598036"/>
                </a:lnTo>
                <a:lnTo>
                  <a:pt x="4056232" y="4597647"/>
                </a:lnTo>
                <a:cubicBezTo>
                  <a:pt x="4057858" y="4598884"/>
                  <a:pt x="4063321" y="4603190"/>
                  <a:pt x="4064065" y="4605114"/>
                </a:cubicBezTo>
                <a:lnTo>
                  <a:pt x="4061992" y="4610325"/>
                </a:lnTo>
                <a:lnTo>
                  <a:pt x="4067764" y="4614207"/>
                </a:lnTo>
                <a:lnTo>
                  <a:pt x="4068337" y="4617356"/>
                </a:lnTo>
                <a:lnTo>
                  <a:pt x="4065863" y="4622132"/>
                </a:lnTo>
                <a:cubicBezTo>
                  <a:pt x="4061293" y="4621113"/>
                  <a:pt x="4051571" y="4616841"/>
                  <a:pt x="4049647" y="4611962"/>
                </a:cubicBezTo>
                <a:cubicBezTo>
                  <a:pt x="4044104" y="4612386"/>
                  <a:pt x="4043039" y="4617001"/>
                  <a:pt x="4039546" y="4619727"/>
                </a:cubicBezTo>
                <a:cubicBezTo>
                  <a:pt x="4031976" y="4625636"/>
                  <a:pt x="4032159" y="4620529"/>
                  <a:pt x="4028517" y="4632817"/>
                </a:cubicBezTo>
                <a:cubicBezTo>
                  <a:pt x="4028082" y="4634306"/>
                  <a:pt x="4027005" y="4637318"/>
                  <a:pt x="4027864" y="4639139"/>
                </a:cubicBezTo>
                <a:lnTo>
                  <a:pt x="4030418" y="4641898"/>
                </a:lnTo>
                <a:lnTo>
                  <a:pt x="4037748" y="4643090"/>
                </a:lnTo>
                <a:lnTo>
                  <a:pt x="4038561" y="4645414"/>
                </a:lnTo>
                <a:cubicBezTo>
                  <a:pt x="4035812" y="4650877"/>
                  <a:pt x="4033316" y="4658275"/>
                  <a:pt x="4028677" y="4662570"/>
                </a:cubicBezTo>
                <a:lnTo>
                  <a:pt x="4028357" y="4667368"/>
                </a:lnTo>
                <a:lnTo>
                  <a:pt x="4024589" y="4672316"/>
                </a:lnTo>
                <a:lnTo>
                  <a:pt x="4025711" y="4680080"/>
                </a:lnTo>
                <a:lnTo>
                  <a:pt x="4024406" y="4680687"/>
                </a:lnTo>
                <a:lnTo>
                  <a:pt x="4020146" y="4677870"/>
                </a:lnTo>
                <a:cubicBezTo>
                  <a:pt x="4016641" y="4677801"/>
                  <a:pt x="4009140" y="4682921"/>
                  <a:pt x="4006575" y="4684925"/>
                </a:cubicBezTo>
                <a:cubicBezTo>
                  <a:pt x="4003574" y="4685177"/>
                  <a:pt x="3998168" y="4681695"/>
                  <a:pt x="3996073" y="4679897"/>
                </a:cubicBezTo>
                <a:lnTo>
                  <a:pt x="3992511" y="4684616"/>
                </a:lnTo>
                <a:lnTo>
                  <a:pt x="3988148" y="4685578"/>
                </a:lnTo>
                <a:cubicBezTo>
                  <a:pt x="3982949" y="4683688"/>
                  <a:pt x="3968003" y="4677171"/>
                  <a:pt x="3965541" y="4671732"/>
                </a:cubicBezTo>
                <a:cubicBezTo>
                  <a:pt x="3964247" y="4668869"/>
                  <a:pt x="3964339" y="4664780"/>
                  <a:pt x="3962941" y="4662032"/>
                </a:cubicBezTo>
                <a:cubicBezTo>
                  <a:pt x="3959254" y="4654840"/>
                  <a:pt x="3951283" y="4650053"/>
                  <a:pt x="3948019" y="4642059"/>
                </a:cubicBezTo>
                <a:lnTo>
                  <a:pt x="3949233" y="4636024"/>
                </a:lnTo>
                <a:lnTo>
                  <a:pt x="3951879" y="4633561"/>
                </a:lnTo>
                <a:lnTo>
                  <a:pt x="3961853" y="4632325"/>
                </a:lnTo>
                <a:cubicBezTo>
                  <a:pt x="3963835" y="4629312"/>
                  <a:pt x="3964556" y="4623518"/>
                  <a:pt x="3964087" y="4620048"/>
                </a:cubicBezTo>
                <a:lnTo>
                  <a:pt x="3960033" y="4617231"/>
                </a:lnTo>
                <a:cubicBezTo>
                  <a:pt x="3959758" y="4614596"/>
                  <a:pt x="3957559" y="4610588"/>
                  <a:pt x="3955245" y="4609180"/>
                </a:cubicBezTo>
                <a:lnTo>
                  <a:pt x="3949577" y="4610932"/>
                </a:lnTo>
                <a:lnTo>
                  <a:pt x="3948340" y="4607759"/>
                </a:lnTo>
                <a:lnTo>
                  <a:pt x="3950928" y="4599468"/>
                </a:lnTo>
                <a:lnTo>
                  <a:pt x="3948214" y="4594188"/>
                </a:lnTo>
                <a:lnTo>
                  <a:pt x="3944125" y="4593444"/>
                </a:lnTo>
                <a:lnTo>
                  <a:pt x="3940151" y="4597326"/>
                </a:lnTo>
                <a:lnTo>
                  <a:pt x="3937334" y="4597910"/>
                </a:lnTo>
                <a:lnTo>
                  <a:pt x="3936487" y="4596215"/>
                </a:lnTo>
                <a:lnTo>
                  <a:pt x="3939911" y="4588554"/>
                </a:lnTo>
                <a:lnTo>
                  <a:pt x="3938502" y="4584775"/>
                </a:lnTo>
                <a:lnTo>
                  <a:pt x="3930108" y="4582690"/>
                </a:lnTo>
                <a:lnTo>
                  <a:pt x="3923717" y="4587993"/>
                </a:lnTo>
                <a:lnTo>
                  <a:pt x="3923191" y="4582542"/>
                </a:lnTo>
                <a:lnTo>
                  <a:pt x="3927233" y="4576987"/>
                </a:lnTo>
                <a:cubicBezTo>
                  <a:pt x="3927130" y="4571524"/>
                  <a:pt x="3916033" y="4557839"/>
                  <a:pt x="3910387" y="4557598"/>
                </a:cubicBezTo>
                <a:lnTo>
                  <a:pt x="3907512" y="4560439"/>
                </a:lnTo>
                <a:lnTo>
                  <a:pt x="3898958" y="4556499"/>
                </a:lnTo>
                <a:lnTo>
                  <a:pt x="3905806" y="4550155"/>
                </a:lnTo>
                <a:lnTo>
                  <a:pt x="3909082" y="4538943"/>
                </a:lnTo>
                <a:cubicBezTo>
                  <a:pt x="3897480" y="4524479"/>
                  <a:pt x="3894102" y="4496695"/>
                  <a:pt x="3880267" y="4478246"/>
                </a:cubicBezTo>
                <a:cubicBezTo>
                  <a:pt x="3873786" y="4469622"/>
                  <a:pt x="3865609" y="4461365"/>
                  <a:pt x="3858508" y="4453199"/>
                </a:cubicBezTo>
                <a:cubicBezTo>
                  <a:pt x="3851431" y="4445046"/>
                  <a:pt x="3844697" y="4441404"/>
                  <a:pt x="3850091" y="4430284"/>
                </a:cubicBezTo>
                <a:lnTo>
                  <a:pt x="3846793" y="4424351"/>
                </a:lnTo>
                <a:lnTo>
                  <a:pt x="3842326" y="4422164"/>
                </a:lnTo>
                <a:cubicBezTo>
                  <a:pt x="3840047" y="4412361"/>
                  <a:pt x="3841009" y="4394552"/>
                  <a:pt x="3832523" y="4390338"/>
                </a:cubicBezTo>
                <a:lnTo>
                  <a:pt x="3829488" y="4390258"/>
                </a:lnTo>
                <a:lnTo>
                  <a:pt x="3828366" y="4392342"/>
                </a:lnTo>
                <a:lnTo>
                  <a:pt x="3830439" y="4396362"/>
                </a:lnTo>
                <a:cubicBezTo>
                  <a:pt x="3825927" y="4400451"/>
                  <a:pt x="3828847" y="4407345"/>
                  <a:pt x="3825102" y="4412132"/>
                </a:cubicBezTo>
                <a:lnTo>
                  <a:pt x="3829248" y="4420183"/>
                </a:lnTo>
                <a:lnTo>
                  <a:pt x="3844181" y="4426607"/>
                </a:lnTo>
                <a:lnTo>
                  <a:pt x="3844685" y="4432059"/>
                </a:lnTo>
                <a:lnTo>
                  <a:pt x="3835169" y="4433513"/>
                </a:lnTo>
                <a:cubicBezTo>
                  <a:pt x="3829992" y="4428451"/>
                  <a:pt x="3824220" y="4421500"/>
                  <a:pt x="3818505" y="4417217"/>
                </a:cubicBezTo>
                <a:cubicBezTo>
                  <a:pt x="3805839" y="4407734"/>
                  <a:pt x="3794627" y="4402455"/>
                  <a:pt x="3779957" y="4395893"/>
                </a:cubicBezTo>
                <a:cubicBezTo>
                  <a:pt x="3764623" y="4389033"/>
                  <a:pt x="3754785" y="4384864"/>
                  <a:pt x="3738958" y="4391758"/>
                </a:cubicBezTo>
                <a:cubicBezTo>
                  <a:pt x="3723269" y="4398595"/>
                  <a:pt x="3724105" y="4396179"/>
                  <a:pt x="3717004" y="4409864"/>
                </a:cubicBezTo>
                <a:cubicBezTo>
                  <a:pt x="3714141" y="4415396"/>
                  <a:pt x="3709297" y="4424615"/>
                  <a:pt x="3711415" y="4430971"/>
                </a:cubicBezTo>
                <a:lnTo>
                  <a:pt x="3714794" y="4434830"/>
                </a:lnTo>
                <a:cubicBezTo>
                  <a:pt x="3714416" y="4438014"/>
                  <a:pt x="3714897" y="4444553"/>
                  <a:pt x="3717050" y="4447233"/>
                </a:cubicBezTo>
                <a:lnTo>
                  <a:pt x="3715218" y="4451379"/>
                </a:lnTo>
                <a:cubicBezTo>
                  <a:pt x="3709766" y="4454505"/>
                  <a:pt x="3703341" y="4458983"/>
                  <a:pt x="3699356" y="4463953"/>
                </a:cubicBezTo>
                <a:cubicBezTo>
                  <a:pt x="3685361" y="4470573"/>
                  <a:pt x="3679349" y="4463220"/>
                  <a:pt x="3667152" y="4465866"/>
                </a:cubicBezTo>
                <a:cubicBezTo>
                  <a:pt x="3664793" y="4469668"/>
                  <a:pt x="3659709" y="4474810"/>
                  <a:pt x="3655437" y="4476448"/>
                </a:cubicBezTo>
                <a:lnTo>
                  <a:pt x="3649218" y="4466885"/>
                </a:lnTo>
                <a:cubicBezTo>
                  <a:pt x="3650043" y="4465018"/>
                  <a:pt x="3650008" y="4461525"/>
                  <a:pt x="3648966" y="4459750"/>
                </a:cubicBezTo>
                <a:lnTo>
                  <a:pt x="3653192" y="4447313"/>
                </a:lnTo>
                <a:cubicBezTo>
                  <a:pt x="3649023" y="4431944"/>
                  <a:pt x="3635395" y="4425016"/>
                  <a:pt x="3639736" y="4409704"/>
                </a:cubicBezTo>
                <a:cubicBezTo>
                  <a:pt x="3632200" y="4396831"/>
                  <a:pt x="3627688" y="4383879"/>
                  <a:pt x="3624229" y="4369564"/>
                </a:cubicBezTo>
                <a:cubicBezTo>
                  <a:pt x="3623966" y="4368453"/>
                  <a:pt x="3594614" y="4316540"/>
                  <a:pt x="3591980" y="4311810"/>
                </a:cubicBezTo>
                <a:cubicBezTo>
                  <a:pt x="3591407" y="4310779"/>
                  <a:pt x="3582520" y="4302969"/>
                  <a:pt x="3581077" y="4301251"/>
                </a:cubicBezTo>
                <a:cubicBezTo>
                  <a:pt x="3570449" y="4288630"/>
                  <a:pt x="3561757" y="4273021"/>
                  <a:pt x="3549458" y="4261695"/>
                </a:cubicBezTo>
                <a:cubicBezTo>
                  <a:pt x="3546423" y="4258889"/>
                  <a:pt x="3542151" y="4256954"/>
                  <a:pt x="3538933" y="4254308"/>
                </a:cubicBezTo>
                <a:cubicBezTo>
                  <a:pt x="3533458" y="4249785"/>
                  <a:pt x="3530607" y="4244562"/>
                  <a:pt x="3522430" y="4244001"/>
                </a:cubicBezTo>
                <a:lnTo>
                  <a:pt x="3517288" y="4236741"/>
                </a:lnTo>
                <a:cubicBezTo>
                  <a:pt x="3520346" y="4235080"/>
                  <a:pt x="3533504" y="4239706"/>
                  <a:pt x="3539368" y="4239031"/>
                </a:cubicBezTo>
                <a:lnTo>
                  <a:pt x="3542265" y="4243703"/>
                </a:lnTo>
                <a:cubicBezTo>
                  <a:pt x="3549045" y="4246990"/>
                  <a:pt x="3557600" y="4249441"/>
                  <a:pt x="3565090" y="4250174"/>
                </a:cubicBezTo>
                <a:lnTo>
                  <a:pt x="3567380" y="4252361"/>
                </a:lnTo>
                <a:lnTo>
                  <a:pt x="3565708" y="4259210"/>
                </a:lnTo>
                <a:cubicBezTo>
                  <a:pt x="3568045" y="4260790"/>
                  <a:pt x="3570678" y="4265005"/>
                  <a:pt x="3570621" y="4267914"/>
                </a:cubicBezTo>
                <a:cubicBezTo>
                  <a:pt x="3574389" y="4270696"/>
                  <a:pt x="3595152" y="4281038"/>
                  <a:pt x="3599492" y="4281668"/>
                </a:cubicBezTo>
                <a:cubicBezTo>
                  <a:pt x="3600752" y="4278472"/>
                  <a:pt x="3596286" y="4272735"/>
                  <a:pt x="3593549" y="4271441"/>
                </a:cubicBezTo>
                <a:cubicBezTo>
                  <a:pt x="3593125" y="4258683"/>
                  <a:pt x="3579806" y="4246360"/>
                  <a:pt x="3581386" y="4236397"/>
                </a:cubicBezTo>
                <a:lnTo>
                  <a:pt x="3580333" y="4236374"/>
                </a:lnTo>
                <a:cubicBezTo>
                  <a:pt x="3568732" y="4235721"/>
                  <a:pt x="3570953" y="4232755"/>
                  <a:pt x="3561803" y="4229365"/>
                </a:cubicBezTo>
                <a:cubicBezTo>
                  <a:pt x="3560555" y="4228907"/>
                  <a:pt x="3554370" y="4228884"/>
                  <a:pt x="3552573" y="4228506"/>
                </a:cubicBezTo>
                <a:cubicBezTo>
                  <a:pt x="3550797" y="4228128"/>
                  <a:pt x="3546377" y="4225941"/>
                  <a:pt x="3544911" y="4225792"/>
                </a:cubicBezTo>
                <a:cubicBezTo>
                  <a:pt x="3538967" y="4225185"/>
                  <a:pt x="3518811" y="4224807"/>
                  <a:pt x="3513016" y="4228277"/>
                </a:cubicBezTo>
                <a:cubicBezTo>
                  <a:pt x="3508916" y="4230728"/>
                  <a:pt x="3504942" y="4234885"/>
                  <a:pt x="3500717" y="4236935"/>
                </a:cubicBezTo>
                <a:cubicBezTo>
                  <a:pt x="3498735" y="4237886"/>
                  <a:pt x="3488841" y="4239764"/>
                  <a:pt x="3487707" y="4240565"/>
                </a:cubicBezTo>
                <a:cubicBezTo>
                  <a:pt x="3481442" y="4244963"/>
                  <a:pt x="3474445" y="4253770"/>
                  <a:pt x="3468891" y="4259290"/>
                </a:cubicBezTo>
                <a:lnTo>
                  <a:pt x="3464997" y="4259794"/>
                </a:lnTo>
                <a:lnTo>
                  <a:pt x="3457954" y="4265245"/>
                </a:lnTo>
                <a:cubicBezTo>
                  <a:pt x="3450544" y="4259095"/>
                  <a:pt x="3429942" y="4263207"/>
                  <a:pt x="3420780" y="4263974"/>
                </a:cubicBezTo>
                <a:cubicBezTo>
                  <a:pt x="3413702" y="4260286"/>
                  <a:pt x="3405285" y="4253049"/>
                  <a:pt x="3401311" y="4246028"/>
                </a:cubicBezTo>
                <a:lnTo>
                  <a:pt x="3391932" y="4243669"/>
                </a:lnTo>
                <a:cubicBezTo>
                  <a:pt x="3381201" y="4217558"/>
                  <a:pt x="3373699" y="4203975"/>
                  <a:pt x="3356578" y="4182571"/>
                </a:cubicBezTo>
                <a:cubicBezTo>
                  <a:pt x="3356361" y="4182285"/>
                  <a:pt x="3355021" y="4177498"/>
                  <a:pt x="3354826" y="4176856"/>
                </a:cubicBezTo>
                <a:lnTo>
                  <a:pt x="3350325" y="4176730"/>
                </a:lnTo>
                <a:cubicBezTo>
                  <a:pt x="3345401" y="4170810"/>
                  <a:pt x="3331819" y="4154994"/>
                  <a:pt x="3324890" y="4151490"/>
                </a:cubicBezTo>
                <a:cubicBezTo>
                  <a:pt x="3320343" y="4149199"/>
                  <a:pt x="3314881" y="4148054"/>
                  <a:pt x="3310460" y="4145603"/>
                </a:cubicBezTo>
                <a:cubicBezTo>
                  <a:pt x="3308467" y="4144504"/>
                  <a:pt x="3301619" y="4138354"/>
                  <a:pt x="3300187" y="4137770"/>
                </a:cubicBezTo>
                <a:cubicBezTo>
                  <a:pt x="3292045" y="4134472"/>
                  <a:pt x="3282070" y="4136109"/>
                  <a:pt x="3273630" y="4135491"/>
                </a:cubicBezTo>
                <a:cubicBezTo>
                  <a:pt x="3272965" y="4135445"/>
                  <a:pt x="3270732" y="4134082"/>
                  <a:pt x="3270240" y="4134151"/>
                </a:cubicBezTo>
                <a:lnTo>
                  <a:pt x="3251469" y="4136716"/>
                </a:lnTo>
                <a:lnTo>
                  <a:pt x="3246671" y="4126077"/>
                </a:lnTo>
                <a:lnTo>
                  <a:pt x="3243281" y="4124302"/>
                </a:lnTo>
                <a:lnTo>
                  <a:pt x="3245743" y="4121233"/>
                </a:lnTo>
                <a:lnTo>
                  <a:pt x="3265728" y="4120191"/>
                </a:lnTo>
                <a:cubicBezTo>
                  <a:pt x="3270354" y="4119950"/>
                  <a:pt x="3280696" y="4114201"/>
                  <a:pt x="3287876" y="4112907"/>
                </a:cubicBezTo>
                <a:cubicBezTo>
                  <a:pt x="3293831" y="4106265"/>
                  <a:pt x="3294782" y="4092121"/>
                  <a:pt x="3293740" y="4083784"/>
                </a:cubicBezTo>
                <a:lnTo>
                  <a:pt x="3283650" y="4076981"/>
                </a:lnTo>
                <a:lnTo>
                  <a:pt x="3290052" y="4071324"/>
                </a:lnTo>
                <a:cubicBezTo>
                  <a:pt x="3292469" y="4065391"/>
                  <a:pt x="3289766" y="4060261"/>
                  <a:pt x="3290762" y="4054798"/>
                </a:cubicBezTo>
                <a:cubicBezTo>
                  <a:pt x="3294152" y="4036337"/>
                  <a:pt x="3302787" y="4039086"/>
                  <a:pt x="3282803" y="4022033"/>
                </a:cubicBezTo>
                <a:lnTo>
                  <a:pt x="3282253" y="4018735"/>
                </a:lnTo>
                <a:cubicBezTo>
                  <a:pt x="3287911" y="4021323"/>
                  <a:pt x="3297405" y="4021690"/>
                  <a:pt x="3303428" y="4020842"/>
                </a:cubicBezTo>
                <a:lnTo>
                  <a:pt x="3308032" y="4024346"/>
                </a:lnTo>
                <a:lnTo>
                  <a:pt x="3310827" y="4024015"/>
                </a:lnTo>
                <a:lnTo>
                  <a:pt x="3315236" y="4020590"/>
                </a:lnTo>
                <a:lnTo>
                  <a:pt x="3329185" y="4019319"/>
                </a:lnTo>
                <a:lnTo>
                  <a:pt x="3336697" y="4026236"/>
                </a:lnTo>
                <a:cubicBezTo>
                  <a:pt x="3341736" y="4027828"/>
                  <a:pt x="3354769" y="4027381"/>
                  <a:pt x="3359464" y="4025022"/>
                </a:cubicBezTo>
                <a:cubicBezTo>
                  <a:pt x="3368432" y="4015334"/>
                  <a:pt x="3391428" y="3975056"/>
                  <a:pt x="3380869" y="3962447"/>
                </a:cubicBezTo>
                <a:lnTo>
                  <a:pt x="3366290" y="3955530"/>
                </a:lnTo>
                <a:lnTo>
                  <a:pt x="3361778" y="3956034"/>
                </a:lnTo>
                <a:lnTo>
                  <a:pt x="3358491" y="3959057"/>
                </a:lnTo>
                <a:lnTo>
                  <a:pt x="3356166" y="3957969"/>
                </a:lnTo>
                <a:lnTo>
                  <a:pt x="3358972" y="3927563"/>
                </a:lnTo>
                <a:lnTo>
                  <a:pt x="3359464" y="3919959"/>
                </a:lnTo>
                <a:cubicBezTo>
                  <a:pt x="3357071" y="3910866"/>
                  <a:pt x="3343282" y="3906572"/>
                  <a:pt x="3342481" y="3901235"/>
                </a:cubicBezTo>
                <a:lnTo>
                  <a:pt x="3338049" y="3871802"/>
                </a:lnTo>
                <a:cubicBezTo>
                  <a:pt x="3337774" y="3869993"/>
                  <a:pt x="3334659" y="3868206"/>
                  <a:pt x="3335323" y="3862686"/>
                </a:cubicBezTo>
                <a:cubicBezTo>
                  <a:pt x="3328257" y="3861415"/>
                  <a:pt x="3321088" y="3858758"/>
                  <a:pt x="3314343" y="3856422"/>
                </a:cubicBezTo>
                <a:lnTo>
                  <a:pt x="3309303" y="3847466"/>
                </a:lnTo>
                <a:lnTo>
                  <a:pt x="3287258" y="3847214"/>
                </a:lnTo>
                <a:lnTo>
                  <a:pt x="3281623" y="3856468"/>
                </a:lnTo>
                <a:cubicBezTo>
                  <a:pt x="3278176" y="3857670"/>
                  <a:pt x="3256772" y="3853353"/>
                  <a:pt x="3254848" y="3850604"/>
                </a:cubicBezTo>
                <a:lnTo>
                  <a:pt x="3254149" y="3845989"/>
                </a:lnTo>
                <a:lnTo>
                  <a:pt x="3251882" y="3843172"/>
                </a:lnTo>
                <a:lnTo>
                  <a:pt x="3250164" y="3843550"/>
                </a:lnTo>
                <a:lnTo>
                  <a:pt x="3245698" y="3849688"/>
                </a:lnTo>
                <a:lnTo>
                  <a:pt x="3240762" y="3849734"/>
                </a:lnTo>
                <a:lnTo>
                  <a:pt x="3236834" y="3845646"/>
                </a:lnTo>
                <a:lnTo>
                  <a:pt x="3229527" y="3846229"/>
                </a:lnTo>
                <a:cubicBezTo>
                  <a:pt x="3228428" y="3849871"/>
                  <a:pt x="3224305" y="3860098"/>
                  <a:pt x="3220457" y="3861862"/>
                </a:cubicBezTo>
                <a:lnTo>
                  <a:pt x="3212727" y="3863110"/>
                </a:lnTo>
                <a:lnTo>
                  <a:pt x="3212177" y="3860568"/>
                </a:lnTo>
                <a:lnTo>
                  <a:pt x="3215189" y="3860029"/>
                </a:lnTo>
                <a:lnTo>
                  <a:pt x="3215487" y="3857120"/>
                </a:lnTo>
                <a:lnTo>
                  <a:pt x="3213425" y="3854933"/>
                </a:lnTo>
                <a:lnTo>
                  <a:pt x="3202076" y="3855414"/>
                </a:lnTo>
                <a:lnTo>
                  <a:pt x="3200839" y="3853719"/>
                </a:lnTo>
                <a:lnTo>
                  <a:pt x="3206325" y="3849505"/>
                </a:lnTo>
                <a:lnTo>
                  <a:pt x="3207092" y="3845955"/>
                </a:lnTo>
                <a:cubicBezTo>
                  <a:pt x="3205615" y="3844534"/>
                  <a:pt x="3201904" y="3844363"/>
                  <a:pt x="3200072" y="3844890"/>
                </a:cubicBezTo>
                <a:lnTo>
                  <a:pt x="3197999" y="3842931"/>
                </a:lnTo>
                <a:cubicBezTo>
                  <a:pt x="3194609" y="3843252"/>
                  <a:pt x="3189456" y="3841442"/>
                  <a:pt x="3186787" y="3839427"/>
                </a:cubicBezTo>
                <a:lnTo>
                  <a:pt x="3187383" y="3846985"/>
                </a:lnTo>
                <a:lnTo>
                  <a:pt x="3182733" y="3851658"/>
                </a:lnTo>
                <a:cubicBezTo>
                  <a:pt x="3179309" y="3851383"/>
                  <a:pt x="3165669" y="3849413"/>
                  <a:pt x="3163069" y="3851257"/>
                </a:cubicBezTo>
                <a:cubicBezTo>
                  <a:pt x="3160630" y="3853147"/>
                  <a:pt x="3158443" y="3858243"/>
                  <a:pt x="3157836" y="3861129"/>
                </a:cubicBezTo>
                <a:cubicBezTo>
                  <a:pt x="3159279" y="3861472"/>
                  <a:pt x="3163425" y="3868848"/>
                  <a:pt x="3164364" y="3870336"/>
                </a:cubicBezTo>
                <a:cubicBezTo>
                  <a:pt x="3159714" y="3871906"/>
                  <a:pt x="3151949" y="3884228"/>
                  <a:pt x="3152396" y="3889015"/>
                </a:cubicBezTo>
                <a:cubicBezTo>
                  <a:pt x="3143715" y="3894684"/>
                  <a:pt x="3139352" y="3898326"/>
                  <a:pt x="3137382" y="3908622"/>
                </a:cubicBezTo>
                <a:lnTo>
                  <a:pt x="3139180" y="3912446"/>
                </a:lnTo>
                <a:lnTo>
                  <a:pt x="3142581" y="3913386"/>
                </a:lnTo>
                <a:cubicBezTo>
                  <a:pt x="3143853" y="3915126"/>
                  <a:pt x="3142833" y="3920555"/>
                  <a:pt x="3142272" y="3922364"/>
                </a:cubicBezTo>
                <a:lnTo>
                  <a:pt x="3139043" y="3922891"/>
                </a:lnTo>
                <a:lnTo>
                  <a:pt x="3139695" y="3928983"/>
                </a:lnTo>
                <a:lnTo>
                  <a:pt x="3137474" y="3930782"/>
                </a:lnTo>
                <a:lnTo>
                  <a:pt x="3135653" y="3928010"/>
                </a:lnTo>
                <a:lnTo>
                  <a:pt x="3128610" y="3926945"/>
                </a:lnTo>
                <a:cubicBezTo>
                  <a:pt x="3128163" y="3923498"/>
                  <a:pt x="3124865" y="3918642"/>
                  <a:pt x="3121876" y="3916879"/>
                </a:cubicBezTo>
                <a:lnTo>
                  <a:pt x="3118830" y="3918676"/>
                </a:lnTo>
                <a:lnTo>
                  <a:pt x="3117226" y="3921746"/>
                </a:lnTo>
                <a:cubicBezTo>
                  <a:pt x="3122895" y="3932511"/>
                  <a:pt x="3121612" y="3935477"/>
                  <a:pt x="3113848" y="3944879"/>
                </a:cubicBezTo>
                <a:lnTo>
                  <a:pt x="3119482" y="3949884"/>
                </a:lnTo>
                <a:lnTo>
                  <a:pt x="3121017" y="3955369"/>
                </a:lnTo>
                <a:lnTo>
                  <a:pt x="3129343" y="3962149"/>
                </a:lnTo>
                <a:lnTo>
                  <a:pt x="3134244" y="3962733"/>
                </a:lnTo>
                <a:lnTo>
                  <a:pt x="3136283" y="3965928"/>
                </a:lnTo>
                <a:lnTo>
                  <a:pt x="3132194" y="3979408"/>
                </a:lnTo>
                <a:cubicBezTo>
                  <a:pt x="3132171" y="3982546"/>
                  <a:pt x="3135859" y="3986886"/>
                  <a:pt x="3138333" y="3988409"/>
                </a:cubicBezTo>
                <a:lnTo>
                  <a:pt x="3138436" y="3991559"/>
                </a:lnTo>
                <a:lnTo>
                  <a:pt x="3135344" y="3993975"/>
                </a:lnTo>
                <a:lnTo>
                  <a:pt x="3131954" y="3993448"/>
                </a:lnTo>
                <a:cubicBezTo>
                  <a:pt x="3130591" y="3991570"/>
                  <a:pt x="3126983" y="3989440"/>
                  <a:pt x="3124567" y="3989646"/>
                </a:cubicBezTo>
                <a:lnTo>
                  <a:pt x="3120284" y="3982798"/>
                </a:lnTo>
                <a:lnTo>
                  <a:pt x="3118165" y="3982523"/>
                </a:lnTo>
                <a:lnTo>
                  <a:pt x="3117856" y="3986989"/>
                </a:lnTo>
                <a:lnTo>
                  <a:pt x="3111993" y="3987974"/>
                </a:lnTo>
                <a:lnTo>
                  <a:pt x="3111065" y="3989818"/>
                </a:lnTo>
                <a:cubicBezTo>
                  <a:pt x="3112668" y="3992910"/>
                  <a:pt x="3128587" y="3995991"/>
                  <a:pt x="3132515" y="3995968"/>
                </a:cubicBezTo>
                <a:lnTo>
                  <a:pt x="3135779" y="4000056"/>
                </a:lnTo>
                <a:cubicBezTo>
                  <a:pt x="3135298" y="4002931"/>
                  <a:pt x="3135275" y="4010592"/>
                  <a:pt x="3137703" y="4012894"/>
                </a:cubicBezTo>
                <a:lnTo>
                  <a:pt x="3141814" y="4011772"/>
                </a:lnTo>
                <a:lnTo>
                  <a:pt x="3147815" y="4018678"/>
                </a:lnTo>
                <a:lnTo>
                  <a:pt x="3146029" y="4020705"/>
                </a:lnTo>
                <a:cubicBezTo>
                  <a:pt x="3138905" y="4018678"/>
                  <a:pt x="3130980" y="4019285"/>
                  <a:pt x="3124052" y="4017280"/>
                </a:cubicBezTo>
                <a:cubicBezTo>
                  <a:pt x="3118005" y="4015528"/>
                  <a:pt x="3112130" y="4011131"/>
                  <a:pt x="3106083" y="4009562"/>
                </a:cubicBezTo>
                <a:cubicBezTo>
                  <a:pt x="3104915" y="4009252"/>
                  <a:pt x="3098662" y="4010512"/>
                  <a:pt x="3097059" y="4010295"/>
                </a:cubicBezTo>
                <a:cubicBezTo>
                  <a:pt x="3089283" y="4009241"/>
                  <a:pt x="3080774" y="4006080"/>
                  <a:pt x="3073055" y="4004053"/>
                </a:cubicBezTo>
                <a:lnTo>
                  <a:pt x="3063286" y="4007077"/>
                </a:lnTo>
                <a:lnTo>
                  <a:pt x="3057480" y="4013799"/>
                </a:lnTo>
                <a:lnTo>
                  <a:pt x="3045409" y="4015471"/>
                </a:lnTo>
                <a:cubicBezTo>
                  <a:pt x="3041653" y="4018689"/>
                  <a:pt x="3031403" y="4025629"/>
                  <a:pt x="3030532" y="4030267"/>
                </a:cubicBezTo>
                <a:lnTo>
                  <a:pt x="3032331" y="4034092"/>
                </a:lnTo>
                <a:cubicBezTo>
                  <a:pt x="3027933" y="4033577"/>
                  <a:pt x="3020913" y="4036360"/>
                  <a:pt x="3017969" y="4039647"/>
                </a:cubicBezTo>
                <a:lnTo>
                  <a:pt x="3014534" y="4039750"/>
                </a:lnTo>
                <a:cubicBezTo>
                  <a:pt x="3005349" y="4043873"/>
                  <a:pt x="2987884" y="4079753"/>
                  <a:pt x="2999898" y="4089281"/>
                </a:cubicBezTo>
                <a:lnTo>
                  <a:pt x="2997893" y="4091308"/>
                </a:lnTo>
                <a:cubicBezTo>
                  <a:pt x="2995832" y="4088514"/>
                  <a:pt x="2987048" y="4086166"/>
                  <a:pt x="2983922" y="4085593"/>
                </a:cubicBezTo>
                <a:lnTo>
                  <a:pt x="2978883" y="4088765"/>
                </a:lnTo>
                <a:cubicBezTo>
                  <a:pt x="2962013" y="4089121"/>
                  <a:pt x="2963983" y="4094526"/>
                  <a:pt x="2941777" y="4093335"/>
                </a:cubicBezTo>
                <a:cubicBezTo>
                  <a:pt x="2931768" y="4101833"/>
                  <a:pt x="2918392" y="4100745"/>
                  <a:pt x="2906401" y="4097927"/>
                </a:cubicBezTo>
                <a:cubicBezTo>
                  <a:pt x="2904454" y="4100012"/>
                  <a:pt x="2899931" y="4101890"/>
                  <a:pt x="2897056" y="4101581"/>
                </a:cubicBezTo>
                <a:lnTo>
                  <a:pt x="2892017" y="4098042"/>
                </a:lnTo>
                <a:cubicBezTo>
                  <a:pt x="2890803" y="4094274"/>
                  <a:pt x="2891284" y="4087758"/>
                  <a:pt x="2893186" y="4084265"/>
                </a:cubicBezTo>
                <a:cubicBezTo>
                  <a:pt x="2886578" y="4079249"/>
                  <a:pt x="2885833" y="4072389"/>
                  <a:pt x="2881172" y="4066651"/>
                </a:cubicBezTo>
                <a:cubicBezTo>
                  <a:pt x="2869307" y="4052050"/>
                  <a:pt x="2856114" y="4039360"/>
                  <a:pt x="2841009" y="4028332"/>
                </a:cubicBezTo>
                <a:cubicBezTo>
                  <a:pt x="2829465" y="4019903"/>
                  <a:pt x="2815493" y="4002415"/>
                  <a:pt x="2805095" y="3991845"/>
                </a:cubicBezTo>
                <a:cubicBezTo>
                  <a:pt x="2804568" y="3991307"/>
                  <a:pt x="2801544" y="3990975"/>
                  <a:pt x="2800857" y="3990425"/>
                </a:cubicBezTo>
                <a:cubicBezTo>
                  <a:pt x="2796952" y="3987310"/>
                  <a:pt x="2793723" y="3983015"/>
                  <a:pt x="2789909" y="3979751"/>
                </a:cubicBezTo>
                <a:cubicBezTo>
                  <a:pt x="2778354" y="3969880"/>
                  <a:pt x="2766340" y="3961920"/>
                  <a:pt x="2753399" y="3954098"/>
                </a:cubicBezTo>
                <a:cubicBezTo>
                  <a:pt x="2748085" y="3950880"/>
                  <a:pt x="2737927" y="3939348"/>
                  <a:pt x="2732075" y="3940298"/>
                </a:cubicBezTo>
                <a:lnTo>
                  <a:pt x="2719489" y="3928720"/>
                </a:lnTo>
                <a:lnTo>
                  <a:pt x="2719592" y="3925777"/>
                </a:lnTo>
                <a:cubicBezTo>
                  <a:pt x="2725410" y="3930438"/>
                  <a:pt x="2733633" y="3929110"/>
                  <a:pt x="2740492" y="3928262"/>
                </a:cubicBezTo>
                <a:cubicBezTo>
                  <a:pt x="2741008" y="3928800"/>
                  <a:pt x="2760064" y="3938993"/>
                  <a:pt x="2760626" y="3939073"/>
                </a:cubicBezTo>
                <a:cubicBezTo>
                  <a:pt x="2766042" y="3939818"/>
                  <a:pt x="2774540" y="3940631"/>
                  <a:pt x="2779086" y="3943746"/>
                </a:cubicBezTo>
                <a:cubicBezTo>
                  <a:pt x="2784801" y="3947651"/>
                  <a:pt x="2784836" y="3953904"/>
                  <a:pt x="2789256" y="3957946"/>
                </a:cubicBezTo>
                <a:cubicBezTo>
                  <a:pt x="2793013" y="3961382"/>
                  <a:pt x="2799139" y="3961680"/>
                  <a:pt x="2801602" y="3965940"/>
                </a:cubicBezTo>
                <a:lnTo>
                  <a:pt x="2802438" y="3971620"/>
                </a:lnTo>
                <a:lnTo>
                  <a:pt x="2805976" y="3974277"/>
                </a:lnTo>
                <a:cubicBezTo>
                  <a:pt x="2814188" y="3973865"/>
                  <a:pt x="2834561" y="3983416"/>
                  <a:pt x="2843059" y="3985695"/>
                </a:cubicBezTo>
                <a:cubicBezTo>
                  <a:pt x="2863856" y="3991261"/>
                  <a:pt x="2931287" y="3962367"/>
                  <a:pt x="2950779" y="3950709"/>
                </a:cubicBezTo>
                <a:cubicBezTo>
                  <a:pt x="2960525" y="3944868"/>
                  <a:pt x="2969446" y="3940287"/>
                  <a:pt x="2969881" y="3928251"/>
                </a:cubicBezTo>
                <a:lnTo>
                  <a:pt x="2962861" y="3921093"/>
                </a:lnTo>
                <a:cubicBezTo>
                  <a:pt x="2965151" y="3912275"/>
                  <a:pt x="2971210" y="3904785"/>
                  <a:pt x="2975951" y="3897043"/>
                </a:cubicBezTo>
                <a:cubicBezTo>
                  <a:pt x="2989121" y="3893367"/>
                  <a:pt x="2995546" y="3882545"/>
                  <a:pt x="2996416" y="3869512"/>
                </a:cubicBezTo>
                <a:cubicBezTo>
                  <a:pt x="2996450" y="3868871"/>
                  <a:pt x="2993519" y="3860488"/>
                  <a:pt x="2993141" y="3859331"/>
                </a:cubicBezTo>
                <a:cubicBezTo>
                  <a:pt x="2996405" y="3856491"/>
                  <a:pt x="2998043" y="3848188"/>
                  <a:pt x="2997951" y="3844214"/>
                </a:cubicBezTo>
                <a:lnTo>
                  <a:pt x="3006952" y="3843676"/>
                </a:lnTo>
                <a:cubicBezTo>
                  <a:pt x="3019493" y="3835281"/>
                  <a:pt x="3023226" y="3830437"/>
                  <a:pt x="3029078" y="3816809"/>
                </a:cubicBezTo>
                <a:cubicBezTo>
                  <a:pt x="3030338" y="3813877"/>
                  <a:pt x="3038595" y="3798794"/>
                  <a:pt x="3040633" y="3798130"/>
                </a:cubicBezTo>
                <a:lnTo>
                  <a:pt x="3046863" y="3797729"/>
                </a:lnTo>
                <a:cubicBezTo>
                  <a:pt x="3048616" y="3790526"/>
                  <a:pt x="3058293" y="3789942"/>
                  <a:pt x="3061213" y="3783975"/>
                </a:cubicBezTo>
                <a:cubicBezTo>
                  <a:pt x="3063011" y="3780299"/>
                  <a:pt x="3064122" y="3774149"/>
                  <a:pt x="3065244" y="3770347"/>
                </a:cubicBezTo>
                <a:cubicBezTo>
                  <a:pt x="3069127" y="3734982"/>
                  <a:pt x="3062507" y="3689047"/>
                  <a:pt x="3038606" y="3660886"/>
                </a:cubicBezTo>
                <a:lnTo>
                  <a:pt x="3038664" y="3659203"/>
                </a:lnTo>
                <a:lnTo>
                  <a:pt x="3036762" y="3658721"/>
                </a:lnTo>
                <a:cubicBezTo>
                  <a:pt x="3032972" y="3653477"/>
                  <a:pt x="3023650" y="3638783"/>
                  <a:pt x="3016400" y="3637077"/>
                </a:cubicBezTo>
                <a:lnTo>
                  <a:pt x="3011716" y="3637558"/>
                </a:lnTo>
                <a:lnTo>
                  <a:pt x="3001615" y="3645781"/>
                </a:lnTo>
                <a:lnTo>
                  <a:pt x="2998214" y="3644853"/>
                </a:lnTo>
                <a:cubicBezTo>
                  <a:pt x="2989236" y="3636275"/>
                  <a:pt x="2982456" y="3623288"/>
                  <a:pt x="2982181" y="3610771"/>
                </a:cubicBezTo>
                <a:lnTo>
                  <a:pt x="2972320" y="3600361"/>
                </a:lnTo>
                <a:lnTo>
                  <a:pt x="2972011" y="3597211"/>
                </a:lnTo>
                <a:lnTo>
                  <a:pt x="2973615" y="3593913"/>
                </a:lnTo>
                <a:lnTo>
                  <a:pt x="2963938" y="3578487"/>
                </a:lnTo>
                <a:cubicBezTo>
                  <a:pt x="2964613" y="3575693"/>
                  <a:pt x="2963812" y="3549788"/>
                  <a:pt x="2962506" y="3547428"/>
                </a:cubicBezTo>
                <a:cubicBezTo>
                  <a:pt x="2961762" y="3546077"/>
                  <a:pt x="2957753" y="3541542"/>
                  <a:pt x="2957421" y="3540557"/>
                </a:cubicBezTo>
                <a:cubicBezTo>
                  <a:pt x="2956058" y="3536583"/>
                  <a:pt x="2956619" y="3531224"/>
                  <a:pt x="2955566" y="3527078"/>
                </a:cubicBezTo>
                <a:cubicBezTo>
                  <a:pt x="2952211" y="3513931"/>
                  <a:pt x="2925882" y="3504551"/>
                  <a:pt x="2913674" y="3502341"/>
                </a:cubicBezTo>
                <a:lnTo>
                  <a:pt x="2906963" y="3505433"/>
                </a:lnTo>
                <a:lnTo>
                  <a:pt x="2907512" y="3489984"/>
                </a:lnTo>
                <a:cubicBezTo>
                  <a:pt x="2915735" y="3483032"/>
                  <a:pt x="2924794" y="3482448"/>
                  <a:pt x="2935307" y="3484659"/>
                </a:cubicBezTo>
                <a:lnTo>
                  <a:pt x="2931825" y="3477432"/>
                </a:lnTo>
                <a:lnTo>
                  <a:pt x="2929272" y="3477558"/>
                </a:lnTo>
                <a:lnTo>
                  <a:pt x="2924530" y="3473401"/>
                </a:lnTo>
                <a:lnTo>
                  <a:pt x="2921851" y="3476883"/>
                </a:lnTo>
                <a:lnTo>
                  <a:pt x="2906699" y="3477799"/>
                </a:lnTo>
                <a:lnTo>
                  <a:pt x="2900973" y="3490969"/>
                </a:lnTo>
                <a:lnTo>
                  <a:pt x="2903389" y="3510151"/>
                </a:lnTo>
                <a:lnTo>
                  <a:pt x="2898866" y="3511675"/>
                </a:lnTo>
                <a:cubicBezTo>
                  <a:pt x="2902313" y="3516736"/>
                  <a:pt x="2906310" y="3520252"/>
                  <a:pt x="2910959" y="3524043"/>
                </a:cubicBezTo>
                <a:lnTo>
                  <a:pt x="2910158" y="3528406"/>
                </a:lnTo>
                <a:lnTo>
                  <a:pt x="2907111" y="3530388"/>
                </a:lnTo>
                <a:cubicBezTo>
                  <a:pt x="2900068" y="3532243"/>
                  <a:pt x="2888776" y="3524707"/>
                  <a:pt x="2884436" y="3527479"/>
                </a:cubicBezTo>
                <a:lnTo>
                  <a:pt x="2879992" y="3521031"/>
                </a:lnTo>
                <a:lnTo>
                  <a:pt x="2878298" y="3520539"/>
                </a:lnTo>
                <a:cubicBezTo>
                  <a:pt x="2874140" y="3522508"/>
                  <a:pt x="2869536" y="3525704"/>
                  <a:pt x="2864749" y="3524455"/>
                </a:cubicBezTo>
                <a:cubicBezTo>
                  <a:pt x="2854775" y="3538129"/>
                  <a:pt x="2847605" y="3529677"/>
                  <a:pt x="2836714" y="3539148"/>
                </a:cubicBezTo>
                <a:cubicBezTo>
                  <a:pt x="2834183" y="3545241"/>
                  <a:pt x="2831561" y="3551162"/>
                  <a:pt x="2829545" y="3557220"/>
                </a:cubicBezTo>
                <a:cubicBezTo>
                  <a:pt x="2827266" y="3564057"/>
                  <a:pt x="2825789" y="3571078"/>
                  <a:pt x="2826247" y="3578750"/>
                </a:cubicBezTo>
                <a:cubicBezTo>
                  <a:pt x="2823075" y="3582885"/>
                  <a:pt x="2811989" y="3581774"/>
                  <a:pt x="2807534" y="3583721"/>
                </a:cubicBezTo>
                <a:cubicBezTo>
                  <a:pt x="2805037" y="3584809"/>
                  <a:pt x="2799071" y="3591359"/>
                  <a:pt x="2796517" y="3592528"/>
                </a:cubicBezTo>
                <a:cubicBezTo>
                  <a:pt x="2780026" y="3600052"/>
                  <a:pt x="2789703" y="3588588"/>
                  <a:pt x="2768230" y="3607163"/>
                </a:cubicBezTo>
                <a:cubicBezTo>
                  <a:pt x="2761771" y="3612752"/>
                  <a:pt x="2756297" y="3621925"/>
                  <a:pt x="2750570" y="3628476"/>
                </a:cubicBezTo>
                <a:lnTo>
                  <a:pt x="2747146" y="3628556"/>
                </a:lnTo>
                <a:lnTo>
                  <a:pt x="2741810" y="3623334"/>
                </a:lnTo>
                <a:cubicBezTo>
                  <a:pt x="2739897" y="3632473"/>
                  <a:pt x="2722283" y="3643788"/>
                  <a:pt x="2715389" y="3649342"/>
                </a:cubicBezTo>
                <a:cubicBezTo>
                  <a:pt x="2707945" y="3655343"/>
                  <a:pt x="2695852" y="3646353"/>
                  <a:pt x="2687251" y="3649090"/>
                </a:cubicBezTo>
                <a:cubicBezTo>
                  <a:pt x="2684113" y="3650098"/>
                  <a:pt x="2680780" y="3651736"/>
                  <a:pt x="2677528" y="3653362"/>
                </a:cubicBezTo>
                <a:cubicBezTo>
                  <a:pt x="2675638" y="3654301"/>
                  <a:pt x="2673772" y="3655240"/>
                  <a:pt x="2672019" y="3656042"/>
                </a:cubicBezTo>
                <a:lnTo>
                  <a:pt x="2668320" y="3657794"/>
                </a:lnTo>
                <a:cubicBezTo>
                  <a:pt x="2663613" y="3667608"/>
                  <a:pt x="2653455" y="3671537"/>
                  <a:pt x="2647420" y="3683779"/>
                </a:cubicBezTo>
                <a:lnTo>
                  <a:pt x="2639735" y="3684317"/>
                </a:lnTo>
                <a:lnTo>
                  <a:pt x="2630883" y="3691292"/>
                </a:lnTo>
                <a:lnTo>
                  <a:pt x="2627917" y="3690765"/>
                </a:lnTo>
                <a:lnTo>
                  <a:pt x="2625958" y="3686700"/>
                </a:lnTo>
                <a:cubicBezTo>
                  <a:pt x="2623382" y="3686436"/>
                  <a:pt x="2617060" y="3692139"/>
                  <a:pt x="2615411" y="3693800"/>
                </a:cubicBezTo>
                <a:lnTo>
                  <a:pt x="2612937" y="3702103"/>
                </a:lnTo>
                <a:lnTo>
                  <a:pt x="2614506" y="3705298"/>
                </a:lnTo>
                <a:lnTo>
                  <a:pt x="2617495" y="3700190"/>
                </a:lnTo>
                <a:lnTo>
                  <a:pt x="2619614" y="3700270"/>
                </a:lnTo>
                <a:lnTo>
                  <a:pt x="2620209" y="3701748"/>
                </a:lnTo>
                <a:cubicBezTo>
                  <a:pt x="2618675" y="3707027"/>
                  <a:pt x="2613704" y="3729657"/>
                  <a:pt x="2609112" y="3732119"/>
                </a:cubicBezTo>
                <a:cubicBezTo>
                  <a:pt x="2604188" y="3730688"/>
                  <a:pt x="2596812" y="3724710"/>
                  <a:pt x="2593113" y="3721411"/>
                </a:cubicBezTo>
                <a:lnTo>
                  <a:pt x="2587330" y="3721583"/>
                </a:lnTo>
                <a:lnTo>
                  <a:pt x="2584203" y="3725030"/>
                </a:lnTo>
                <a:lnTo>
                  <a:pt x="2581844" y="3724927"/>
                </a:lnTo>
                <a:lnTo>
                  <a:pt x="2578202" y="3720392"/>
                </a:lnTo>
                <a:lnTo>
                  <a:pt x="2574561" y="3720667"/>
                </a:lnTo>
                <a:lnTo>
                  <a:pt x="2573335" y="3724366"/>
                </a:lnTo>
                <a:lnTo>
                  <a:pt x="2563154" y="3732532"/>
                </a:lnTo>
                <a:lnTo>
                  <a:pt x="2559489" y="3728203"/>
                </a:lnTo>
                <a:cubicBezTo>
                  <a:pt x="2552824" y="3727836"/>
                  <a:pt x="2546102" y="3727183"/>
                  <a:pt x="2539505" y="3726141"/>
                </a:cubicBezTo>
                <a:lnTo>
                  <a:pt x="2535634" y="3721572"/>
                </a:lnTo>
                <a:lnTo>
                  <a:pt x="2537009" y="3719545"/>
                </a:lnTo>
                <a:lnTo>
                  <a:pt x="2541097" y="3718869"/>
                </a:lnTo>
                <a:cubicBezTo>
                  <a:pt x="2544911" y="3716246"/>
                  <a:pt x="2546331" y="3705287"/>
                  <a:pt x="2544590" y="3701209"/>
                </a:cubicBezTo>
                <a:lnTo>
                  <a:pt x="2542242" y="3701542"/>
                </a:lnTo>
                <a:cubicBezTo>
                  <a:pt x="2539265" y="3705344"/>
                  <a:pt x="2536871" y="3711402"/>
                  <a:pt x="2536310" y="3716189"/>
                </a:cubicBezTo>
                <a:cubicBezTo>
                  <a:pt x="2525728" y="3718514"/>
                  <a:pt x="2524892" y="3717311"/>
                  <a:pt x="2520472" y="3726840"/>
                </a:cubicBezTo>
                <a:lnTo>
                  <a:pt x="2516979" y="3728363"/>
                </a:lnTo>
                <a:lnTo>
                  <a:pt x="2518261" y="3733241"/>
                </a:lnTo>
                <a:lnTo>
                  <a:pt x="2515833" y="3740273"/>
                </a:lnTo>
                <a:lnTo>
                  <a:pt x="2511974" y="3740525"/>
                </a:lnTo>
                <a:lnTo>
                  <a:pt x="2505137" y="3746114"/>
                </a:lnTo>
                <a:lnTo>
                  <a:pt x="2506958" y="3748496"/>
                </a:lnTo>
                <a:cubicBezTo>
                  <a:pt x="2502984" y="3750637"/>
                  <a:pt x="2499686" y="3764873"/>
                  <a:pt x="2499010" y="3768892"/>
                </a:cubicBezTo>
                <a:lnTo>
                  <a:pt x="2501781" y="3779497"/>
                </a:lnTo>
                <a:cubicBezTo>
                  <a:pt x="2505091" y="3782440"/>
                  <a:pt x="2508149" y="3782085"/>
                  <a:pt x="2511860" y="3783460"/>
                </a:cubicBezTo>
                <a:lnTo>
                  <a:pt x="2519452" y="3781272"/>
                </a:lnTo>
                <a:cubicBezTo>
                  <a:pt x="2528442" y="3786769"/>
                  <a:pt x="2532233" y="3791144"/>
                  <a:pt x="2543410" y="3790434"/>
                </a:cubicBezTo>
                <a:cubicBezTo>
                  <a:pt x="2545987" y="3787697"/>
                  <a:pt x="2546136" y="3783185"/>
                  <a:pt x="2546640" y="3779646"/>
                </a:cubicBezTo>
                <a:lnTo>
                  <a:pt x="2545655" y="3777711"/>
                </a:lnTo>
                <a:lnTo>
                  <a:pt x="2549583" y="3765949"/>
                </a:lnTo>
                <a:lnTo>
                  <a:pt x="2551301" y="3765182"/>
                </a:lnTo>
                <a:cubicBezTo>
                  <a:pt x="2556180" y="3783185"/>
                  <a:pt x="2574343" y="3800523"/>
                  <a:pt x="2593949" y="3798955"/>
                </a:cubicBezTo>
                <a:cubicBezTo>
                  <a:pt x="2599068" y="3798554"/>
                  <a:pt x="2604096" y="3797030"/>
                  <a:pt x="2609215" y="3796653"/>
                </a:cubicBezTo>
                <a:cubicBezTo>
                  <a:pt x="2620438" y="3795828"/>
                  <a:pt x="2629955" y="3796206"/>
                  <a:pt x="2641087" y="3793938"/>
                </a:cubicBezTo>
                <a:cubicBezTo>
                  <a:pt x="2651268" y="3791865"/>
                  <a:pt x="2654131" y="3788041"/>
                  <a:pt x="2662445" y="3781146"/>
                </a:cubicBezTo>
                <a:cubicBezTo>
                  <a:pt x="2669145" y="3775580"/>
                  <a:pt x="2676646" y="3762765"/>
                  <a:pt x="2686495" y="3762823"/>
                </a:cubicBezTo>
                <a:cubicBezTo>
                  <a:pt x="2690194" y="3756341"/>
                  <a:pt x="2697214" y="3754348"/>
                  <a:pt x="2702002" y="3748759"/>
                </a:cubicBezTo>
                <a:cubicBezTo>
                  <a:pt x="2713099" y="3749950"/>
                  <a:pt x="2717634" y="3752275"/>
                  <a:pt x="2729853" y="3752344"/>
                </a:cubicBezTo>
                <a:cubicBezTo>
                  <a:pt x="2733667" y="3752355"/>
                  <a:pt x="2737916" y="3754325"/>
                  <a:pt x="2741729" y="3754669"/>
                </a:cubicBezTo>
                <a:cubicBezTo>
                  <a:pt x="2746482" y="3758127"/>
                  <a:pt x="2768757" y="3777058"/>
                  <a:pt x="2768757" y="3784605"/>
                </a:cubicBezTo>
                <a:cubicBezTo>
                  <a:pt x="2768757" y="3789426"/>
                  <a:pt x="2766982" y="3792747"/>
                  <a:pt x="2767600" y="3798061"/>
                </a:cubicBezTo>
                <a:cubicBezTo>
                  <a:pt x="2767921" y="3801050"/>
                  <a:pt x="2768940" y="3805322"/>
                  <a:pt x="2768722" y="3808059"/>
                </a:cubicBezTo>
                <a:cubicBezTo>
                  <a:pt x="2768161" y="3815045"/>
                  <a:pt x="2759755" y="3846665"/>
                  <a:pt x="2752781" y="3848944"/>
                </a:cubicBezTo>
                <a:lnTo>
                  <a:pt x="2750914" y="3847592"/>
                </a:lnTo>
                <a:cubicBezTo>
                  <a:pt x="2753147" y="3845829"/>
                  <a:pt x="2757453" y="3841110"/>
                  <a:pt x="2757705" y="3838030"/>
                </a:cubicBezTo>
                <a:lnTo>
                  <a:pt x="2756365" y="3834193"/>
                </a:lnTo>
                <a:lnTo>
                  <a:pt x="2748830" y="3829498"/>
                </a:lnTo>
                <a:lnTo>
                  <a:pt x="2741054" y="3831502"/>
                </a:lnTo>
                <a:lnTo>
                  <a:pt x="2733896" y="3839622"/>
                </a:lnTo>
                <a:lnTo>
                  <a:pt x="2728708" y="3841294"/>
                </a:lnTo>
                <a:cubicBezTo>
                  <a:pt x="2726315" y="3848520"/>
                  <a:pt x="2703651" y="3879430"/>
                  <a:pt x="2699780" y="3880197"/>
                </a:cubicBezTo>
                <a:lnTo>
                  <a:pt x="2699001" y="3883518"/>
                </a:lnTo>
                <a:lnTo>
                  <a:pt x="2704051" y="3891065"/>
                </a:lnTo>
                <a:lnTo>
                  <a:pt x="2709136" y="3892714"/>
                </a:lnTo>
                <a:cubicBezTo>
                  <a:pt x="2718504" y="3890252"/>
                  <a:pt x="2720474" y="3889164"/>
                  <a:pt x="2729372" y="3889519"/>
                </a:cubicBezTo>
                <a:lnTo>
                  <a:pt x="2730369" y="3891225"/>
                </a:lnTo>
                <a:cubicBezTo>
                  <a:pt x="2728628" y="3892806"/>
                  <a:pt x="2725433" y="3896872"/>
                  <a:pt x="2725341" y="3899414"/>
                </a:cubicBezTo>
                <a:cubicBezTo>
                  <a:pt x="2718996" y="3899608"/>
                  <a:pt x="2697615" y="3899036"/>
                  <a:pt x="2694397" y="3902414"/>
                </a:cubicBezTo>
                <a:lnTo>
                  <a:pt x="2691133" y="3909423"/>
                </a:lnTo>
                <a:lnTo>
                  <a:pt x="2692576" y="3915733"/>
                </a:lnTo>
                <a:cubicBezTo>
                  <a:pt x="2686999" y="3916638"/>
                  <a:pt x="2680563" y="3911794"/>
                  <a:pt x="2676016" y="3909297"/>
                </a:cubicBezTo>
                <a:cubicBezTo>
                  <a:pt x="2658792" y="3899860"/>
                  <a:pt x="2641087" y="3898429"/>
                  <a:pt x="2621595" y="3897272"/>
                </a:cubicBezTo>
                <a:cubicBezTo>
                  <a:pt x="2616671" y="3898841"/>
                  <a:pt x="2611231" y="3903090"/>
                  <a:pt x="2607726" y="3906755"/>
                </a:cubicBezTo>
                <a:lnTo>
                  <a:pt x="2606238" y="3906274"/>
                </a:lnTo>
                <a:lnTo>
                  <a:pt x="2605493" y="3903537"/>
                </a:lnTo>
                <a:lnTo>
                  <a:pt x="2606925" y="3900238"/>
                </a:lnTo>
                <a:lnTo>
                  <a:pt x="2613086" y="3895875"/>
                </a:lnTo>
                <a:lnTo>
                  <a:pt x="2610807" y="3894031"/>
                </a:lnTo>
                <a:lnTo>
                  <a:pt x="2603294" y="3899460"/>
                </a:lnTo>
                <a:lnTo>
                  <a:pt x="2601347" y="3905048"/>
                </a:lnTo>
                <a:lnTo>
                  <a:pt x="2606329" y="3914668"/>
                </a:lnTo>
                <a:lnTo>
                  <a:pt x="2604783" y="3915447"/>
                </a:lnTo>
                <a:lnTo>
                  <a:pt x="2602493" y="3913901"/>
                </a:lnTo>
                <a:cubicBezTo>
                  <a:pt x="2588258" y="3915470"/>
                  <a:pt x="2572557" y="3907888"/>
                  <a:pt x="2556764" y="3906182"/>
                </a:cubicBezTo>
                <a:lnTo>
                  <a:pt x="2553649" y="3907854"/>
                </a:lnTo>
                <a:cubicBezTo>
                  <a:pt x="2545243" y="3912378"/>
                  <a:pt x="2524377" y="3920280"/>
                  <a:pt x="2518697" y="3924930"/>
                </a:cubicBezTo>
                <a:cubicBezTo>
                  <a:pt x="2516956" y="3926361"/>
                  <a:pt x="2516795" y="3927804"/>
                  <a:pt x="2515204" y="3929831"/>
                </a:cubicBezTo>
                <a:cubicBezTo>
                  <a:pt x="2513955" y="3931411"/>
                  <a:pt x="2511871" y="3933473"/>
                  <a:pt x="2507336" y="3935362"/>
                </a:cubicBezTo>
                <a:lnTo>
                  <a:pt x="2483996" y="3945085"/>
                </a:lnTo>
                <a:cubicBezTo>
                  <a:pt x="2479392" y="3946998"/>
                  <a:pt x="2476884" y="3954522"/>
                  <a:pt x="2477606" y="3959069"/>
                </a:cubicBezTo>
                <a:lnTo>
                  <a:pt x="2474582" y="3959779"/>
                </a:lnTo>
                <a:cubicBezTo>
                  <a:pt x="2473254" y="3961245"/>
                  <a:pt x="2471662" y="3962791"/>
                  <a:pt x="2469898" y="3963753"/>
                </a:cubicBezTo>
                <a:cubicBezTo>
                  <a:pt x="2468398" y="3963776"/>
                  <a:pt x="2466337" y="3963203"/>
                  <a:pt x="2465352" y="3964394"/>
                </a:cubicBezTo>
                <a:cubicBezTo>
                  <a:pt x="2459798" y="3971105"/>
                  <a:pt x="2451976" y="3974667"/>
                  <a:pt x="2447589" y="3982156"/>
                </a:cubicBezTo>
                <a:lnTo>
                  <a:pt x="2444635" y="3987207"/>
                </a:lnTo>
                <a:cubicBezTo>
                  <a:pt x="2443833" y="3987997"/>
                  <a:pt x="2443112" y="3988077"/>
                  <a:pt x="2442138" y="3988638"/>
                </a:cubicBezTo>
                <a:cubicBezTo>
                  <a:pt x="2438325" y="3990849"/>
                  <a:pt x="2436538" y="3993586"/>
                  <a:pt x="2433343" y="3995750"/>
                </a:cubicBezTo>
                <a:cubicBezTo>
                  <a:pt x="2430480" y="3997697"/>
                  <a:pt x="2426918" y="3997113"/>
                  <a:pt x="2424948" y="4001030"/>
                </a:cubicBezTo>
                <a:lnTo>
                  <a:pt x="2425590" y="4006515"/>
                </a:lnTo>
                <a:lnTo>
                  <a:pt x="2423104" y="4008726"/>
                </a:lnTo>
                <a:cubicBezTo>
                  <a:pt x="2415386" y="4006847"/>
                  <a:pt x="2374031" y="4019709"/>
                  <a:pt x="2370149" y="4032420"/>
                </a:cubicBezTo>
                <a:lnTo>
                  <a:pt x="2371867" y="4037322"/>
                </a:lnTo>
                <a:cubicBezTo>
                  <a:pt x="2370092" y="4041261"/>
                  <a:pt x="2340041" y="4044858"/>
                  <a:pt x="2334785" y="4045774"/>
                </a:cubicBezTo>
                <a:cubicBezTo>
                  <a:pt x="2333571" y="4048305"/>
                  <a:pt x="2329081" y="4055680"/>
                  <a:pt x="2325932" y="4056276"/>
                </a:cubicBezTo>
                <a:cubicBezTo>
                  <a:pt x="2324936" y="4061876"/>
                  <a:pt x="2320847" y="4069858"/>
                  <a:pt x="2316553" y="4073660"/>
                </a:cubicBezTo>
                <a:cubicBezTo>
                  <a:pt x="2299340" y="4078584"/>
                  <a:pt x="2266815" y="4069949"/>
                  <a:pt x="2263277" y="4088502"/>
                </a:cubicBezTo>
                <a:cubicBezTo>
                  <a:pt x="2245526" y="4098271"/>
                  <a:pt x="2235024" y="4117351"/>
                  <a:pt x="2224030" y="4133441"/>
                </a:cubicBezTo>
                <a:cubicBezTo>
                  <a:pt x="2222564" y="4135594"/>
                  <a:pt x="2223240" y="4140759"/>
                  <a:pt x="2223778" y="4143084"/>
                </a:cubicBezTo>
                <a:lnTo>
                  <a:pt x="2229527" y="4148764"/>
                </a:lnTo>
                <a:lnTo>
                  <a:pt x="2228771" y="4151455"/>
                </a:lnTo>
                <a:lnTo>
                  <a:pt x="2222541" y="4155361"/>
                </a:lnTo>
                <a:lnTo>
                  <a:pt x="2220995" y="4161373"/>
                </a:lnTo>
                <a:cubicBezTo>
                  <a:pt x="2216998" y="4162140"/>
                  <a:pt x="2211799" y="4169687"/>
                  <a:pt x="2208626" y="4172333"/>
                </a:cubicBezTo>
                <a:cubicBezTo>
                  <a:pt x="2206370" y="4174211"/>
                  <a:pt x="2203278" y="4175688"/>
                  <a:pt x="2200324" y="4177120"/>
                </a:cubicBezTo>
                <a:cubicBezTo>
                  <a:pt x="2195250" y="4179582"/>
                  <a:pt x="2189971" y="4181770"/>
                  <a:pt x="2185699" y="4184690"/>
                </a:cubicBezTo>
                <a:cubicBezTo>
                  <a:pt x="2176617" y="4190908"/>
                  <a:pt x="2181588" y="4218291"/>
                  <a:pt x="2160447" y="4226880"/>
                </a:cubicBezTo>
                <a:lnTo>
                  <a:pt x="2159943" y="4233144"/>
                </a:lnTo>
                <a:cubicBezTo>
                  <a:pt x="2155351" y="4236019"/>
                  <a:pt x="2139672" y="4247128"/>
                  <a:pt x="2138527" y="4252888"/>
                </a:cubicBezTo>
                <a:cubicBezTo>
                  <a:pt x="2139466" y="4253896"/>
                  <a:pt x="2140039" y="4257469"/>
                  <a:pt x="2140394" y="4258843"/>
                </a:cubicBezTo>
                <a:lnTo>
                  <a:pt x="2137474" y="4262038"/>
                </a:lnTo>
                <a:cubicBezTo>
                  <a:pt x="2125174" y="4264065"/>
                  <a:pt x="2123822" y="4265875"/>
                  <a:pt x="2119688" y="4277568"/>
                </a:cubicBezTo>
                <a:cubicBezTo>
                  <a:pt x="2116149" y="4280706"/>
                  <a:pt x="2107137" y="4278243"/>
                  <a:pt x="2102830" y="4279091"/>
                </a:cubicBezTo>
                <a:cubicBezTo>
                  <a:pt x="2094344" y="4280729"/>
                  <a:pt x="2067947" y="4292799"/>
                  <a:pt x="2062152" y="4291849"/>
                </a:cubicBezTo>
                <a:cubicBezTo>
                  <a:pt x="2058751" y="4298285"/>
                  <a:pt x="2051089" y="4299877"/>
                  <a:pt x="2044848" y="4301927"/>
                </a:cubicBezTo>
                <a:lnTo>
                  <a:pt x="2043679" y="4302580"/>
                </a:lnTo>
                <a:cubicBezTo>
                  <a:pt x="2038377" y="4305614"/>
                  <a:pt x="2010811" y="4319071"/>
                  <a:pt x="2005647" y="4319300"/>
                </a:cubicBezTo>
                <a:cubicBezTo>
                  <a:pt x="2002062" y="4322976"/>
                  <a:pt x="1998237" y="4328736"/>
                  <a:pt x="1996920" y="4333764"/>
                </a:cubicBezTo>
                <a:lnTo>
                  <a:pt x="2002508" y="4342834"/>
                </a:lnTo>
                <a:lnTo>
                  <a:pt x="1997023" y="4344449"/>
                </a:lnTo>
                <a:cubicBezTo>
                  <a:pt x="1994858" y="4348263"/>
                  <a:pt x="1991858" y="4353622"/>
                  <a:pt x="1993129" y="4358100"/>
                </a:cubicBezTo>
                <a:lnTo>
                  <a:pt x="1979409" y="4369163"/>
                </a:lnTo>
                <a:cubicBezTo>
                  <a:pt x="1958887" y="4366323"/>
                  <a:pt x="1952153" y="4377615"/>
                  <a:pt x="1939487" y="4391861"/>
                </a:cubicBezTo>
                <a:cubicBezTo>
                  <a:pt x="1935685" y="4396122"/>
                  <a:pt x="1929787" y="4402741"/>
                  <a:pt x="1929248" y="4409234"/>
                </a:cubicBezTo>
                <a:cubicBezTo>
                  <a:pt x="1920579" y="4413964"/>
                  <a:pt x="1911910" y="4427478"/>
                  <a:pt x="1910615" y="4427798"/>
                </a:cubicBezTo>
                <a:cubicBezTo>
                  <a:pt x="1900538" y="4426539"/>
                  <a:pt x="1889360" y="4429070"/>
                  <a:pt x="1879385" y="4430238"/>
                </a:cubicBezTo>
                <a:cubicBezTo>
                  <a:pt x="1870132" y="4431326"/>
                  <a:pt x="1851476" y="4392651"/>
                  <a:pt x="1842223" y="4386089"/>
                </a:cubicBezTo>
                <a:cubicBezTo>
                  <a:pt x="1845498" y="4384520"/>
                  <a:pt x="1852598" y="4380650"/>
                  <a:pt x="1854740" y="4377512"/>
                </a:cubicBezTo>
                <a:cubicBezTo>
                  <a:pt x="1855599" y="4374259"/>
                  <a:pt x="1856996" y="4370640"/>
                  <a:pt x="1855919" y="4367285"/>
                </a:cubicBezTo>
                <a:lnTo>
                  <a:pt x="1852621" y="4364215"/>
                </a:lnTo>
                <a:cubicBezTo>
                  <a:pt x="1852782" y="4366735"/>
                  <a:pt x="1852988" y="4373538"/>
                  <a:pt x="1851797" y="4375886"/>
                </a:cubicBezTo>
                <a:cubicBezTo>
                  <a:pt x="1848281" y="4379665"/>
                  <a:pt x="1841272" y="4381898"/>
                  <a:pt x="1836210" y="4380959"/>
                </a:cubicBezTo>
                <a:cubicBezTo>
                  <a:pt x="1824128" y="4373572"/>
                  <a:pt x="1816604" y="4357779"/>
                  <a:pt x="1801040" y="4360986"/>
                </a:cubicBezTo>
                <a:lnTo>
                  <a:pt x="1797295" y="4358478"/>
                </a:lnTo>
                <a:lnTo>
                  <a:pt x="1795612" y="4353576"/>
                </a:lnTo>
                <a:cubicBezTo>
                  <a:pt x="1772341" y="4339765"/>
                  <a:pt x="1772685" y="4332917"/>
                  <a:pt x="1749368" y="4339502"/>
                </a:cubicBezTo>
                <a:cubicBezTo>
                  <a:pt x="1745130" y="4338597"/>
                  <a:pt x="1733712" y="4335757"/>
                  <a:pt x="1730311" y="4332882"/>
                </a:cubicBezTo>
                <a:lnTo>
                  <a:pt x="1725146" y="4333042"/>
                </a:lnTo>
                <a:cubicBezTo>
                  <a:pt x="1721344" y="4337200"/>
                  <a:pt x="1716076" y="4338872"/>
                  <a:pt x="1710785" y="4340624"/>
                </a:cubicBezTo>
                <a:cubicBezTo>
                  <a:pt x="1704601" y="4342674"/>
                  <a:pt x="1698359" y="4344758"/>
                  <a:pt x="1694248" y="4350061"/>
                </a:cubicBezTo>
                <a:lnTo>
                  <a:pt x="1683471" y="4350141"/>
                </a:lnTo>
                <a:cubicBezTo>
                  <a:pt x="1675878" y="4344689"/>
                  <a:pt x="1666877" y="4343659"/>
                  <a:pt x="1661975" y="4340624"/>
                </a:cubicBezTo>
                <a:cubicBezTo>
                  <a:pt x="1655803" y="4336799"/>
                  <a:pt x="1649538" y="4329607"/>
                  <a:pt x="1643915" y="4324591"/>
                </a:cubicBezTo>
                <a:lnTo>
                  <a:pt x="1639976" y="4325427"/>
                </a:lnTo>
                <a:cubicBezTo>
                  <a:pt x="1632016" y="4323766"/>
                  <a:pt x="1632303" y="4310436"/>
                  <a:pt x="1629256" y="4305168"/>
                </a:cubicBezTo>
                <a:cubicBezTo>
                  <a:pt x="1628283" y="4303484"/>
                  <a:pt x="1627138" y="4302980"/>
                  <a:pt x="1625786" y="4301572"/>
                </a:cubicBezTo>
                <a:cubicBezTo>
                  <a:pt x="1621446" y="4297059"/>
                  <a:pt x="1615754" y="4292364"/>
                  <a:pt x="1611918" y="4287485"/>
                </a:cubicBezTo>
                <a:cubicBezTo>
                  <a:pt x="1608115" y="4282641"/>
                  <a:pt x="1606169" y="4276743"/>
                  <a:pt x="1600889" y="4272872"/>
                </a:cubicBezTo>
                <a:cubicBezTo>
                  <a:pt x="1598209" y="4270902"/>
                  <a:pt x="1594167" y="4269265"/>
                  <a:pt x="1591189" y="4267673"/>
                </a:cubicBezTo>
                <a:cubicBezTo>
                  <a:pt x="1590731" y="4267432"/>
                  <a:pt x="1589952" y="4267192"/>
                  <a:pt x="1589586" y="4266837"/>
                </a:cubicBezTo>
                <a:cubicBezTo>
                  <a:pt x="1583883" y="4261328"/>
                  <a:pt x="1577675" y="4254056"/>
                  <a:pt x="1571422" y="4249304"/>
                </a:cubicBezTo>
                <a:cubicBezTo>
                  <a:pt x="1566212" y="4245352"/>
                  <a:pt x="1558951" y="4244871"/>
                  <a:pt x="1553637" y="4239764"/>
                </a:cubicBezTo>
                <a:lnTo>
                  <a:pt x="1543090" y="4239592"/>
                </a:lnTo>
                <a:lnTo>
                  <a:pt x="1541635" y="4234919"/>
                </a:lnTo>
                <a:cubicBezTo>
                  <a:pt x="1538795" y="4233236"/>
                  <a:pt x="1532863" y="4228655"/>
                  <a:pt x="1531626" y="4225357"/>
                </a:cubicBezTo>
                <a:cubicBezTo>
                  <a:pt x="1526049" y="4224143"/>
                  <a:pt x="1522361" y="4220203"/>
                  <a:pt x="1517791" y="4218737"/>
                </a:cubicBezTo>
                <a:cubicBezTo>
                  <a:pt x="1511057" y="4216573"/>
                  <a:pt x="1503270" y="4215405"/>
                  <a:pt x="1496341" y="4213813"/>
                </a:cubicBezTo>
                <a:cubicBezTo>
                  <a:pt x="1492700" y="4215737"/>
                  <a:pt x="1487775" y="4213446"/>
                  <a:pt x="1484580" y="4216298"/>
                </a:cubicBezTo>
                <a:cubicBezTo>
                  <a:pt x="1480010" y="4212874"/>
                  <a:pt x="1466726" y="4211328"/>
                  <a:pt x="1460839" y="4209747"/>
                </a:cubicBezTo>
                <a:lnTo>
                  <a:pt x="1453979" y="4212920"/>
                </a:lnTo>
                <a:lnTo>
                  <a:pt x="1453006" y="4214546"/>
                </a:lnTo>
                <a:lnTo>
                  <a:pt x="1448001" y="4215531"/>
                </a:lnTo>
                <a:cubicBezTo>
                  <a:pt x="1442916" y="4213607"/>
                  <a:pt x="1435599" y="4208568"/>
                  <a:pt x="1432758" y="4203781"/>
                </a:cubicBezTo>
                <a:lnTo>
                  <a:pt x="1418065" y="4205052"/>
                </a:lnTo>
                <a:lnTo>
                  <a:pt x="1416290" y="4202235"/>
                </a:lnTo>
                <a:cubicBezTo>
                  <a:pt x="1418065" y="4199853"/>
                  <a:pt x="1419107" y="4197711"/>
                  <a:pt x="1422199" y="4196909"/>
                </a:cubicBezTo>
                <a:lnTo>
                  <a:pt x="1424352" y="4193256"/>
                </a:lnTo>
                <a:cubicBezTo>
                  <a:pt x="1423035" y="4187621"/>
                  <a:pt x="1412259" y="4185617"/>
                  <a:pt x="1410381" y="4174887"/>
                </a:cubicBezTo>
                <a:lnTo>
                  <a:pt x="1407220" y="4173237"/>
                </a:lnTo>
                <a:lnTo>
                  <a:pt x="1405365" y="4175654"/>
                </a:lnTo>
                <a:cubicBezTo>
                  <a:pt x="1409957" y="4181620"/>
                  <a:pt x="1410232" y="4191504"/>
                  <a:pt x="1415591" y="4195924"/>
                </a:cubicBezTo>
                <a:cubicBezTo>
                  <a:pt x="1414320" y="4198650"/>
                  <a:pt x="1413542" y="4201525"/>
                  <a:pt x="1410633" y="4202979"/>
                </a:cubicBezTo>
                <a:lnTo>
                  <a:pt x="1406315" y="4203162"/>
                </a:lnTo>
                <a:cubicBezTo>
                  <a:pt x="1396890" y="4198123"/>
                  <a:pt x="1388438" y="4178002"/>
                  <a:pt x="1375165" y="4184232"/>
                </a:cubicBezTo>
                <a:lnTo>
                  <a:pt x="1369027" y="4175276"/>
                </a:lnTo>
                <a:lnTo>
                  <a:pt x="1362006" y="4173764"/>
                </a:lnTo>
                <a:lnTo>
                  <a:pt x="1347989" y="4170741"/>
                </a:lnTo>
                <a:cubicBezTo>
                  <a:pt x="1331291" y="4163182"/>
                  <a:pt x="1321591" y="4143370"/>
                  <a:pt x="1307677" y="4132800"/>
                </a:cubicBezTo>
                <a:cubicBezTo>
                  <a:pt x="1303394" y="4129547"/>
                  <a:pt x="1295732" y="4128711"/>
                  <a:pt x="1291563" y="4125390"/>
                </a:cubicBezTo>
                <a:cubicBezTo>
                  <a:pt x="1284211" y="4119538"/>
                  <a:pt x="1275175" y="4102485"/>
                  <a:pt x="1265338" y="4099061"/>
                </a:cubicBezTo>
                <a:lnTo>
                  <a:pt x="1264147" y="4098649"/>
                </a:lnTo>
                <a:cubicBezTo>
                  <a:pt x="1261192" y="4093163"/>
                  <a:pt x="1255363" y="4088937"/>
                  <a:pt x="1249087" y="4088342"/>
                </a:cubicBezTo>
                <a:cubicBezTo>
                  <a:pt x="1240601" y="4075195"/>
                  <a:pt x="1227751" y="4066124"/>
                  <a:pt x="1214284" y="4057581"/>
                </a:cubicBezTo>
                <a:cubicBezTo>
                  <a:pt x="1199636" y="4048293"/>
                  <a:pt x="1184267" y="4039624"/>
                  <a:pt x="1172941" y="4027038"/>
                </a:cubicBezTo>
                <a:lnTo>
                  <a:pt x="1169093" y="4026809"/>
                </a:lnTo>
                <a:cubicBezTo>
                  <a:pt x="1156690" y="4018895"/>
                  <a:pt x="1155373" y="4016754"/>
                  <a:pt x="1141218" y="4015517"/>
                </a:cubicBezTo>
                <a:cubicBezTo>
                  <a:pt x="1139958" y="4012459"/>
                  <a:pt x="1123914" y="4006905"/>
                  <a:pt x="1121005" y="4006126"/>
                </a:cubicBezTo>
                <a:lnTo>
                  <a:pt x="1117890" y="4007821"/>
                </a:lnTo>
                <a:lnTo>
                  <a:pt x="1115004" y="4012471"/>
                </a:lnTo>
                <a:cubicBezTo>
                  <a:pt x="1112290" y="4013570"/>
                  <a:pt x="1104674" y="4010226"/>
                  <a:pt x="1102361" y="4008989"/>
                </a:cubicBezTo>
                <a:lnTo>
                  <a:pt x="1099234" y="4004168"/>
                </a:lnTo>
                <a:cubicBezTo>
                  <a:pt x="1096360" y="4004775"/>
                  <a:pt x="1087244" y="3994720"/>
                  <a:pt x="1074600" y="3984710"/>
                </a:cubicBezTo>
                <a:cubicBezTo>
                  <a:pt x="1058017" y="3971575"/>
                  <a:pt x="1035388" y="3958496"/>
                  <a:pt x="1012770" y="3969559"/>
                </a:cubicBezTo>
                <a:lnTo>
                  <a:pt x="1010445" y="3972754"/>
                </a:lnTo>
                <a:cubicBezTo>
                  <a:pt x="1007090" y="3972536"/>
                  <a:pt x="1001901" y="3973270"/>
                  <a:pt x="998924" y="3974987"/>
                </a:cubicBezTo>
                <a:lnTo>
                  <a:pt x="990026" y="3973384"/>
                </a:lnTo>
                <a:cubicBezTo>
                  <a:pt x="988044" y="3975526"/>
                  <a:pt x="982158" y="3975835"/>
                  <a:pt x="979569" y="3975468"/>
                </a:cubicBezTo>
                <a:lnTo>
                  <a:pt x="975057" y="3978744"/>
                </a:lnTo>
                <a:cubicBezTo>
                  <a:pt x="960891" y="3973945"/>
                  <a:pt x="950824" y="3982489"/>
                  <a:pt x="943850" y="3993357"/>
                </a:cubicBezTo>
                <a:lnTo>
                  <a:pt x="943999" y="4004271"/>
                </a:lnTo>
                <a:lnTo>
                  <a:pt x="940185" y="4006756"/>
                </a:lnTo>
                <a:lnTo>
                  <a:pt x="928069" y="4004752"/>
                </a:lnTo>
                <a:lnTo>
                  <a:pt x="923648" y="4006790"/>
                </a:lnTo>
                <a:cubicBezTo>
                  <a:pt x="917475" y="4004981"/>
                  <a:pt x="910959" y="4006172"/>
                  <a:pt x="904740" y="4006836"/>
                </a:cubicBezTo>
                <a:cubicBezTo>
                  <a:pt x="904019" y="4006905"/>
                  <a:pt x="900457" y="4005095"/>
                  <a:pt x="899484" y="4005061"/>
                </a:cubicBezTo>
                <a:cubicBezTo>
                  <a:pt x="898247" y="4005004"/>
                  <a:pt x="896082" y="4005966"/>
                  <a:pt x="894937" y="4005817"/>
                </a:cubicBezTo>
                <a:cubicBezTo>
                  <a:pt x="886050" y="4004649"/>
                  <a:pt x="878789" y="4001121"/>
                  <a:pt x="869525" y="4003767"/>
                </a:cubicBezTo>
                <a:cubicBezTo>
                  <a:pt x="869055" y="4001328"/>
                  <a:pt x="865883" y="3995613"/>
                  <a:pt x="863695" y="3994410"/>
                </a:cubicBezTo>
                <a:cubicBezTo>
                  <a:pt x="848945" y="3986325"/>
                  <a:pt x="832522" y="3980129"/>
                  <a:pt x="818276" y="3970945"/>
                </a:cubicBezTo>
                <a:cubicBezTo>
                  <a:pt x="803834" y="3961622"/>
                  <a:pt x="792360" y="3949185"/>
                  <a:pt x="779475" y="3938237"/>
                </a:cubicBezTo>
                <a:cubicBezTo>
                  <a:pt x="767176" y="3927781"/>
                  <a:pt x="735981" y="3911908"/>
                  <a:pt x="721905" y="3905129"/>
                </a:cubicBezTo>
                <a:cubicBezTo>
                  <a:pt x="714931" y="3901773"/>
                  <a:pt x="705884" y="3898429"/>
                  <a:pt x="698508" y="3896047"/>
                </a:cubicBezTo>
                <a:cubicBezTo>
                  <a:pt x="696206" y="3895302"/>
                  <a:pt x="693160" y="3895795"/>
                  <a:pt x="690835" y="3895108"/>
                </a:cubicBezTo>
                <a:cubicBezTo>
                  <a:pt x="686414" y="3893791"/>
                  <a:pt x="682120" y="3890996"/>
                  <a:pt x="677688" y="3889851"/>
                </a:cubicBezTo>
                <a:cubicBezTo>
                  <a:pt x="676989" y="3889668"/>
                  <a:pt x="673015" y="3888992"/>
                  <a:pt x="667988" y="3888156"/>
                </a:cubicBezTo>
                <a:cubicBezTo>
                  <a:pt x="657784" y="3886461"/>
                  <a:pt x="643182" y="3884068"/>
                  <a:pt x="642541" y="3883713"/>
                </a:cubicBezTo>
                <a:lnTo>
                  <a:pt x="641544" y="3885534"/>
                </a:lnTo>
                <a:cubicBezTo>
                  <a:pt x="629887" y="3885488"/>
                  <a:pt x="619373" y="3881961"/>
                  <a:pt x="608047" y="3880163"/>
                </a:cubicBezTo>
                <a:cubicBezTo>
                  <a:pt x="592380" y="3877678"/>
                  <a:pt x="576656" y="3878342"/>
                  <a:pt x="560909" y="3879705"/>
                </a:cubicBezTo>
                <a:cubicBezTo>
                  <a:pt x="549273" y="3880712"/>
                  <a:pt x="539447" y="3884572"/>
                  <a:pt x="529083" y="3889908"/>
                </a:cubicBezTo>
                <a:cubicBezTo>
                  <a:pt x="521536" y="3893802"/>
                  <a:pt x="517482" y="3899173"/>
                  <a:pt x="511160" y="3903995"/>
                </a:cubicBezTo>
                <a:cubicBezTo>
                  <a:pt x="510199" y="3904728"/>
                  <a:pt x="507988" y="3904682"/>
                  <a:pt x="506957" y="3905392"/>
                </a:cubicBezTo>
                <a:cubicBezTo>
                  <a:pt x="503693" y="3907659"/>
                  <a:pt x="500945" y="3911244"/>
                  <a:pt x="497612" y="3913363"/>
                </a:cubicBezTo>
                <a:cubicBezTo>
                  <a:pt x="490615" y="3917795"/>
                  <a:pt x="468478" y="3927014"/>
                  <a:pt x="468890" y="3936954"/>
                </a:cubicBezTo>
                <a:cubicBezTo>
                  <a:pt x="475280" y="3950926"/>
                  <a:pt x="474742" y="3950720"/>
                  <a:pt x="475578" y="3966398"/>
                </a:cubicBezTo>
                <a:cubicBezTo>
                  <a:pt x="494222" y="3973430"/>
                  <a:pt x="488107" y="3988776"/>
                  <a:pt x="499674" y="3992383"/>
                </a:cubicBezTo>
                <a:cubicBezTo>
                  <a:pt x="499010" y="3995304"/>
                  <a:pt x="503419" y="4001854"/>
                  <a:pt x="505102" y="4003881"/>
                </a:cubicBezTo>
                <a:lnTo>
                  <a:pt x="504117" y="4005485"/>
                </a:lnTo>
                <a:cubicBezTo>
                  <a:pt x="501483" y="4004969"/>
                  <a:pt x="494154" y="4004168"/>
                  <a:pt x="491657" y="4005691"/>
                </a:cubicBezTo>
                <a:cubicBezTo>
                  <a:pt x="490020" y="4007924"/>
                  <a:pt x="489733" y="4012688"/>
                  <a:pt x="490317" y="4015253"/>
                </a:cubicBezTo>
                <a:lnTo>
                  <a:pt x="487145" y="4017338"/>
                </a:lnTo>
                <a:lnTo>
                  <a:pt x="483858" y="4015437"/>
                </a:lnTo>
                <a:cubicBezTo>
                  <a:pt x="483263" y="4011955"/>
                  <a:pt x="479907" y="4007100"/>
                  <a:pt x="476872" y="4005290"/>
                </a:cubicBezTo>
                <a:cubicBezTo>
                  <a:pt x="468432" y="4003389"/>
                  <a:pt x="458835" y="4002404"/>
                  <a:pt x="450189" y="4002828"/>
                </a:cubicBezTo>
                <a:cubicBezTo>
                  <a:pt x="447715" y="4007329"/>
                  <a:pt x="444989" y="4014853"/>
                  <a:pt x="439538" y="4016353"/>
                </a:cubicBezTo>
                <a:cubicBezTo>
                  <a:pt x="437167" y="4020155"/>
                  <a:pt x="436171" y="4027359"/>
                  <a:pt x="437121" y="4031699"/>
                </a:cubicBezTo>
                <a:lnTo>
                  <a:pt x="430639" y="4038398"/>
                </a:lnTo>
                <a:cubicBezTo>
                  <a:pt x="423516" y="4035558"/>
                  <a:pt x="411812" y="4030222"/>
                  <a:pt x="413450" y="4020636"/>
                </a:cubicBezTo>
                <a:lnTo>
                  <a:pt x="417298" y="4015013"/>
                </a:lnTo>
                <a:cubicBezTo>
                  <a:pt x="409179" y="3994307"/>
                  <a:pt x="397382" y="3991570"/>
                  <a:pt x="378474" y="3982500"/>
                </a:cubicBezTo>
                <a:cubicBezTo>
                  <a:pt x="378211" y="3982363"/>
                  <a:pt x="365682" y="3976178"/>
                  <a:pt x="365167" y="3976110"/>
                </a:cubicBezTo>
                <a:cubicBezTo>
                  <a:pt x="350542" y="3974128"/>
                  <a:pt x="342309" y="3976671"/>
                  <a:pt x="328578" y="3983187"/>
                </a:cubicBezTo>
                <a:lnTo>
                  <a:pt x="327615" y="3987321"/>
                </a:lnTo>
                <a:cubicBezTo>
                  <a:pt x="329688" y="3991857"/>
                  <a:pt x="333055" y="4000549"/>
                  <a:pt x="332700" y="4005725"/>
                </a:cubicBezTo>
                <a:lnTo>
                  <a:pt x="328726" y="4010066"/>
                </a:lnTo>
                <a:lnTo>
                  <a:pt x="326161" y="4009859"/>
                </a:lnTo>
                <a:lnTo>
                  <a:pt x="319140" y="4000148"/>
                </a:lnTo>
                <a:lnTo>
                  <a:pt x="303668" y="3997354"/>
                </a:lnTo>
                <a:lnTo>
                  <a:pt x="300440" y="3994616"/>
                </a:lnTo>
                <a:cubicBezTo>
                  <a:pt x="298400" y="3987333"/>
                  <a:pt x="301412" y="3980702"/>
                  <a:pt x="303085" y="3973395"/>
                </a:cubicBezTo>
                <a:cubicBezTo>
                  <a:pt x="306485" y="3973544"/>
                  <a:pt x="311857" y="3964199"/>
                  <a:pt x="317010" y="3962229"/>
                </a:cubicBezTo>
                <a:cubicBezTo>
                  <a:pt x="318763" y="3958633"/>
                  <a:pt x="322816" y="3951865"/>
                  <a:pt x="320652" y="3947788"/>
                </a:cubicBezTo>
                <a:cubicBezTo>
                  <a:pt x="315372" y="3937847"/>
                  <a:pt x="310379" y="3926281"/>
                  <a:pt x="304241" y="3916936"/>
                </a:cubicBezTo>
                <a:cubicBezTo>
                  <a:pt x="298011" y="3907442"/>
                  <a:pt x="291849" y="3896665"/>
                  <a:pt x="283638" y="3888694"/>
                </a:cubicBezTo>
                <a:cubicBezTo>
                  <a:pt x="281107" y="3886244"/>
                  <a:pt x="277053" y="3884560"/>
                  <a:pt x="274705" y="3881995"/>
                </a:cubicBezTo>
                <a:cubicBezTo>
                  <a:pt x="271338" y="3878307"/>
                  <a:pt x="268969" y="3873097"/>
                  <a:pt x="265807" y="3869157"/>
                </a:cubicBezTo>
                <a:cubicBezTo>
                  <a:pt x="253141" y="3853421"/>
                  <a:pt x="236993" y="3839622"/>
                  <a:pt x="222563" y="3825547"/>
                </a:cubicBezTo>
                <a:cubicBezTo>
                  <a:pt x="220009" y="3823061"/>
                  <a:pt x="200473" y="3807005"/>
                  <a:pt x="197941" y="3805299"/>
                </a:cubicBezTo>
                <a:cubicBezTo>
                  <a:pt x="173376" y="3788671"/>
                  <a:pt x="148937" y="3770118"/>
                  <a:pt x="122906" y="3755688"/>
                </a:cubicBezTo>
                <a:cubicBezTo>
                  <a:pt x="114912" y="3751267"/>
                  <a:pt x="105727" y="3750523"/>
                  <a:pt x="97814" y="3745037"/>
                </a:cubicBezTo>
                <a:cubicBezTo>
                  <a:pt x="89007" y="3738922"/>
                  <a:pt x="82204" y="3733768"/>
                  <a:pt x="72504" y="3728764"/>
                </a:cubicBezTo>
                <a:lnTo>
                  <a:pt x="38365" y="3711184"/>
                </a:lnTo>
                <a:cubicBezTo>
                  <a:pt x="32789" y="3708321"/>
                  <a:pt x="26730" y="3707737"/>
                  <a:pt x="21221" y="3704622"/>
                </a:cubicBezTo>
                <a:lnTo>
                  <a:pt x="18782" y="3700809"/>
                </a:lnTo>
                <a:lnTo>
                  <a:pt x="15312" y="3702767"/>
                </a:lnTo>
                <a:cubicBezTo>
                  <a:pt x="10411" y="3703122"/>
                  <a:pt x="5211" y="3702240"/>
                  <a:pt x="0" y="3701072"/>
                </a:cubicBezTo>
                <a:close/>
              </a:path>
            </a:pathLst>
          </a:custGeom>
        </p:spPr>
      </p:pic>
    </p:spTree>
    <p:extLst>
      <p:ext uri="{BB962C8B-B14F-4D97-AF65-F5344CB8AC3E}">
        <p14:creationId xmlns:p14="http://schemas.microsoft.com/office/powerpoint/2010/main" val="4250327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ic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8A8E27-59B2-904A-6A3C-E134FA2ACEBD}"/>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8674532A-2ECD-EBE4-64A4-2A08E5594CF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6985" b="6878"/>
          <a:stretch/>
        </p:blipFill>
        <p:spPr>
          <a:xfrm>
            <a:off x="9385985" y="0"/>
            <a:ext cx="2806015" cy="6858000"/>
          </a:xfrm>
          <a:prstGeom prst="rect">
            <a:avLst/>
          </a:prstGeom>
        </p:spPr>
      </p:pic>
      <p:grpSp>
        <p:nvGrpSpPr>
          <p:cNvPr id="6" name="Group 5">
            <a:extLst>
              <a:ext uri="{FF2B5EF4-FFF2-40B4-BE49-F238E27FC236}">
                <a16:creationId xmlns:a16="http://schemas.microsoft.com/office/drawing/2014/main" id="{07BA3A48-E426-00F2-1E5B-8AE93CFD2403}"/>
              </a:ext>
            </a:extLst>
          </p:cNvPr>
          <p:cNvGrpSpPr/>
          <p:nvPr userDrawn="1"/>
        </p:nvGrpSpPr>
        <p:grpSpPr>
          <a:xfrm>
            <a:off x="10148385" y="6317984"/>
            <a:ext cx="1502868" cy="312218"/>
            <a:chOff x="10148385" y="6317984"/>
            <a:chExt cx="1502868" cy="312218"/>
          </a:xfrm>
        </p:grpSpPr>
        <p:sp>
          <p:nvSpPr>
            <p:cNvPr id="7" name="Freeform: Shape 6">
              <a:extLst>
                <a:ext uri="{FF2B5EF4-FFF2-40B4-BE49-F238E27FC236}">
                  <a16:creationId xmlns:a16="http://schemas.microsoft.com/office/drawing/2014/main" id="{740E8EF2-55F6-0C61-F1E9-B388FA42F8EA}"/>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ECF7523-EB56-8CD3-2142-DC42E94A38AE}"/>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47AF400-C787-C5E3-E795-A9A24F0A76EB}"/>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D330724-C4BB-1724-158B-38E940005F2A}"/>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DCBAF4E-0DAD-3F32-3743-6F0E146A76FD}"/>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229309D-8642-60E2-82AA-573CAB7F6081}"/>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E30736E-8E4C-0E97-26C7-60877EB06BCB}"/>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F1C08A2-5187-05F1-A613-84D542C66254}"/>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68664C9-FF40-D40A-78DA-829E4D1C4B4A}"/>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BE3D937-B3E3-E1F1-9F0D-BD796903280A}"/>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9F28D7C-F4C4-73B3-1365-B023188B06C8}"/>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E56E777-C9CA-2FB4-C421-E05651C8F2BE}"/>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849A752-C0C5-753A-A652-F2696A0FDDAF}"/>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6770C7A-0C1B-D191-AF8C-8F5E353C20C4}"/>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17E285F-17E8-AE24-D6B8-0FB4BB0A6291}"/>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C04A61-3219-017C-88EC-9EA908C1C6D7}"/>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69ACF06-4F01-78D7-20F4-94827E9324FB}"/>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9B9C2E2-B6EA-E032-9F0B-03CF35B7E6B5}"/>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8E83E72-6B17-E326-6612-BA5C111996F3}"/>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6D16C0C-1968-F20D-DF2F-FA306A7B4B30}"/>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09C3586-A013-5F8B-0A72-FB58469322FA}"/>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93A2A11-56F9-CA28-2CCB-D87860AAC74E}"/>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AF3FF8BD-9932-187B-C990-803CB018510A}"/>
              </a:ext>
            </a:extLst>
          </p:cNvPr>
          <p:cNvSpPr>
            <a:spLocks noGrp="1"/>
          </p:cNvSpPr>
          <p:nvPr>
            <p:ph type="title"/>
          </p:nvPr>
        </p:nvSpPr>
        <p:spPr>
          <a:xfrm>
            <a:off x="539751" y="543171"/>
            <a:ext cx="2559050" cy="1366909"/>
          </a:xfrm>
        </p:spPr>
        <p:txBody>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6A7B6C12-A7C2-CE01-7561-2A5EF02438EC}"/>
              </a:ext>
            </a:extLst>
          </p:cNvPr>
          <p:cNvSpPr>
            <a:spLocks noGrp="1"/>
          </p:cNvSpPr>
          <p:nvPr>
            <p:ph type="ftr" sz="quarter" idx="10"/>
          </p:nvPr>
        </p:nvSpPr>
        <p:spPr>
          <a:xfrm>
            <a:off x="873760" y="6316664"/>
            <a:ext cx="8238371" cy="316546"/>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F912B2CD-0A13-6040-E04C-E2EB27FAF25E}"/>
              </a:ext>
            </a:extLst>
          </p:cNvPr>
          <p:cNvSpPr>
            <a:spLocks noGrp="1"/>
          </p:cNvSpPr>
          <p:nvPr>
            <p:ph type="sldNum" sz="quarter" idx="11"/>
          </p:nvPr>
        </p:nvSpPr>
        <p:spPr/>
        <p:txBody>
          <a:bodyPr/>
          <a:lstStyle>
            <a:lvl1pPr>
              <a:defRPr>
                <a:solidFill>
                  <a:schemeClr val="bg1"/>
                </a:solidFill>
              </a:defRPr>
            </a:lvl1pPr>
          </a:lstStyle>
          <a:p>
            <a:fld id="{AE6C97B7-05AD-4402-A8A1-A463185BD3F3}" type="slidenum">
              <a:rPr lang="en-US" smtClean="0"/>
              <a:pPr/>
              <a:t>‹#›</a:t>
            </a:fld>
            <a:endParaRPr lang="en-US"/>
          </a:p>
        </p:txBody>
      </p:sp>
      <p:pic>
        <p:nvPicPr>
          <p:cNvPr id="33" name="Picture 32" descr="A black screen with a white border&#10;&#10;Description automatically generated">
            <a:extLst>
              <a:ext uri="{FF2B5EF4-FFF2-40B4-BE49-F238E27FC236}">
                <a16:creationId xmlns:a16="http://schemas.microsoft.com/office/drawing/2014/main" id="{AD9A24AD-B4BF-8ADE-B857-4B1886A151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0682" y="42927"/>
            <a:ext cx="9991018" cy="6174224"/>
          </a:xfrm>
          <a:prstGeom prst="rect">
            <a:avLst/>
          </a:prstGeom>
        </p:spPr>
      </p:pic>
      <p:sp>
        <p:nvSpPr>
          <p:cNvPr id="45" name="Picture Placeholder 44">
            <a:extLst>
              <a:ext uri="{FF2B5EF4-FFF2-40B4-BE49-F238E27FC236}">
                <a16:creationId xmlns:a16="http://schemas.microsoft.com/office/drawing/2014/main" id="{34740A5E-10CC-8182-942E-2263D14B82E0}"/>
              </a:ext>
            </a:extLst>
          </p:cNvPr>
          <p:cNvSpPr>
            <a:spLocks noGrp="1"/>
          </p:cNvSpPr>
          <p:nvPr>
            <p:ph type="pic" sz="quarter" idx="12"/>
          </p:nvPr>
        </p:nvSpPr>
        <p:spPr>
          <a:xfrm>
            <a:off x="3703891" y="706056"/>
            <a:ext cx="7264601" cy="4687747"/>
          </a:xfrm>
          <a:prstGeom prst="roundRect">
            <a:avLst>
              <a:gd name="adj" fmla="val 1952"/>
            </a:avLst>
          </a:prstGeom>
          <a:solidFill>
            <a:schemeClr val="bg1"/>
          </a:solidFill>
        </p:spPr>
        <p:txBody>
          <a:bodyPr/>
          <a:lstStyle>
            <a:lvl1pPr marL="0" indent="0">
              <a:buNone/>
              <a:defRPr/>
            </a:lvl1pPr>
          </a:lstStyle>
          <a:p>
            <a:endParaRPr lang="en-US"/>
          </a:p>
        </p:txBody>
      </p:sp>
      <p:sp>
        <p:nvSpPr>
          <p:cNvPr id="47" name="Text Placeholder 2">
            <a:extLst>
              <a:ext uri="{FF2B5EF4-FFF2-40B4-BE49-F238E27FC236}">
                <a16:creationId xmlns:a16="http://schemas.microsoft.com/office/drawing/2014/main" id="{3970B33F-4662-7179-7852-2B02796D76A5}"/>
              </a:ext>
            </a:extLst>
          </p:cNvPr>
          <p:cNvSpPr>
            <a:spLocks noGrp="1"/>
          </p:cNvSpPr>
          <p:nvPr>
            <p:ph type="body" idx="13" hasCustomPrompt="1"/>
          </p:nvPr>
        </p:nvSpPr>
        <p:spPr>
          <a:xfrm>
            <a:off x="569976" y="2311249"/>
            <a:ext cx="2528825" cy="680315"/>
          </a:xfrm>
          <a:prstGeom prst="rect">
            <a:avLst/>
          </a:prstGeom>
        </p:spPr>
        <p:txBody>
          <a:bodyPr wrap="square" lIns="0" tIns="46800" rIns="0" bIns="46800" anchor="b" anchorCtr="0">
            <a:sp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48" name="Text Placeholder 2">
            <a:extLst>
              <a:ext uri="{FF2B5EF4-FFF2-40B4-BE49-F238E27FC236}">
                <a16:creationId xmlns:a16="http://schemas.microsoft.com/office/drawing/2014/main" id="{FA4C615D-57B7-0333-E8BB-94525C7391B6}"/>
              </a:ext>
            </a:extLst>
          </p:cNvPr>
          <p:cNvSpPr>
            <a:spLocks noGrp="1"/>
          </p:cNvSpPr>
          <p:nvPr>
            <p:ph type="body" idx="15"/>
          </p:nvPr>
        </p:nvSpPr>
        <p:spPr>
          <a:xfrm>
            <a:off x="539749" y="3039150"/>
            <a:ext cx="2559050" cy="2343077"/>
          </a:xfrm>
          <a:prstGeom prst="rect">
            <a:avLst/>
          </a:prstGeom>
        </p:spPr>
        <p:txBody>
          <a:bodyPr wrap="square" lIns="0" tIns="46800" rIns="0" bIns="46800" anchor="t" anchorCtr="0">
            <a:noAutofit/>
          </a:bodyPr>
          <a:lstStyle>
            <a:lvl1pPr marL="0" indent="0">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097978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5958E7-EC59-8DDD-E286-09D9D489078D}"/>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5238E8-7D59-A0C2-7727-FCC89D8898C8}"/>
              </a:ext>
            </a:extLst>
          </p:cNvPr>
          <p:cNvSpPr>
            <a:spLocks noGrp="1"/>
          </p:cNvSpPr>
          <p:nvPr>
            <p:ph type="title" hasCustomPrompt="1"/>
          </p:nvPr>
        </p:nvSpPr>
        <p:spPr>
          <a:xfrm>
            <a:off x="539750" y="2819034"/>
            <a:ext cx="5046209" cy="424732"/>
          </a:xfrm>
        </p:spPr>
        <p:txBody>
          <a:bodyPr/>
          <a:lstStyle>
            <a:lvl1pPr>
              <a:defRPr sz="2400">
                <a:solidFill>
                  <a:schemeClr val="bg1"/>
                </a:solidFill>
              </a:defRPr>
            </a:lvl1pPr>
          </a:lstStyle>
          <a:p>
            <a:r>
              <a:rPr lang="en-US"/>
              <a:t>Contact us</a:t>
            </a:r>
          </a:p>
        </p:txBody>
      </p:sp>
      <p:sp>
        <p:nvSpPr>
          <p:cNvPr id="7" name="Text Placeholder 2">
            <a:extLst>
              <a:ext uri="{FF2B5EF4-FFF2-40B4-BE49-F238E27FC236}">
                <a16:creationId xmlns:a16="http://schemas.microsoft.com/office/drawing/2014/main" id="{6A909B26-A133-155B-F931-76301AAE10CD}"/>
              </a:ext>
            </a:extLst>
          </p:cNvPr>
          <p:cNvSpPr>
            <a:spLocks noGrp="1"/>
          </p:cNvSpPr>
          <p:nvPr>
            <p:ph type="body" idx="10"/>
          </p:nvPr>
        </p:nvSpPr>
        <p:spPr>
          <a:xfrm>
            <a:off x="1186470" y="4498726"/>
            <a:ext cx="4353489" cy="357021"/>
          </a:xfrm>
        </p:spPr>
        <p:txBody>
          <a:bodyPr wrap="square" lIns="0" rIns="0" anchor="t">
            <a:spAutoFit/>
          </a:bodyPr>
          <a:lstStyle>
            <a:lvl1pPr marL="0" indent="0">
              <a:buNone/>
              <a:defRPr sz="1600" b="0">
                <a:solidFill>
                  <a:schemeClr val="bg1"/>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
        <p:nvSpPr>
          <p:cNvPr id="8" name="Text Placeholder 2">
            <a:extLst>
              <a:ext uri="{FF2B5EF4-FFF2-40B4-BE49-F238E27FC236}">
                <a16:creationId xmlns:a16="http://schemas.microsoft.com/office/drawing/2014/main" id="{E27E472E-4FD0-D3BD-FA71-57304C4D5676}"/>
              </a:ext>
            </a:extLst>
          </p:cNvPr>
          <p:cNvSpPr>
            <a:spLocks noGrp="1"/>
          </p:cNvSpPr>
          <p:nvPr>
            <p:ph type="body" idx="11"/>
          </p:nvPr>
        </p:nvSpPr>
        <p:spPr>
          <a:xfrm>
            <a:off x="1186470" y="5326366"/>
            <a:ext cx="4353489" cy="357021"/>
          </a:xfrm>
        </p:spPr>
        <p:txBody>
          <a:bodyPr wrap="square" lIns="0" rIns="0" anchor="t">
            <a:spAutoFit/>
          </a:bodyPr>
          <a:lstStyle>
            <a:lvl1pPr marL="0" indent="0">
              <a:buNone/>
              <a:defRPr sz="1600" b="0">
                <a:solidFill>
                  <a:schemeClr val="bg1"/>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
        <p:nvSpPr>
          <p:cNvPr id="9" name="Text Placeholder 2">
            <a:extLst>
              <a:ext uri="{FF2B5EF4-FFF2-40B4-BE49-F238E27FC236}">
                <a16:creationId xmlns:a16="http://schemas.microsoft.com/office/drawing/2014/main" id="{AA9BB7A1-D9EC-4964-E379-FA6BEDA3C729}"/>
              </a:ext>
            </a:extLst>
          </p:cNvPr>
          <p:cNvSpPr>
            <a:spLocks noGrp="1"/>
          </p:cNvSpPr>
          <p:nvPr>
            <p:ph type="body" idx="1"/>
          </p:nvPr>
        </p:nvSpPr>
        <p:spPr>
          <a:xfrm>
            <a:off x="1186470" y="3671085"/>
            <a:ext cx="4353489" cy="357021"/>
          </a:xfrm>
        </p:spPr>
        <p:txBody>
          <a:bodyPr wrap="square" lIns="0" rIns="0" anchor="t">
            <a:spAutoFit/>
          </a:bodyPr>
          <a:lstStyle>
            <a:lvl1pPr marL="0" indent="0">
              <a:buNone/>
              <a:defRPr sz="1600" b="0">
                <a:solidFill>
                  <a:schemeClr val="bg1"/>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cxnSp>
        <p:nvCxnSpPr>
          <p:cNvPr id="10" name="Straight Connector 9">
            <a:extLst>
              <a:ext uri="{FF2B5EF4-FFF2-40B4-BE49-F238E27FC236}">
                <a16:creationId xmlns:a16="http://schemas.microsoft.com/office/drawing/2014/main" id="{E878BEF6-6DC3-D9A5-9608-94A19BE98149}"/>
              </a:ext>
            </a:extLst>
          </p:cNvPr>
          <p:cNvCxnSpPr>
            <a:cxnSpLocks/>
          </p:cNvCxnSpPr>
          <p:nvPr userDrawn="1"/>
        </p:nvCxnSpPr>
        <p:spPr>
          <a:xfrm>
            <a:off x="1186470" y="4255978"/>
            <a:ext cx="4353481" cy="0"/>
          </a:xfrm>
          <a:prstGeom prst="line">
            <a:avLst/>
          </a:prstGeom>
          <a:ln w="6350">
            <a:solidFill>
              <a:schemeClr val="accent1">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C436C6-47EF-9F24-5D8C-9E80E9279898}"/>
              </a:ext>
            </a:extLst>
          </p:cNvPr>
          <p:cNvCxnSpPr>
            <a:cxnSpLocks/>
          </p:cNvCxnSpPr>
          <p:nvPr userDrawn="1"/>
        </p:nvCxnSpPr>
        <p:spPr>
          <a:xfrm>
            <a:off x="1186470" y="5083619"/>
            <a:ext cx="4353481" cy="0"/>
          </a:xfrm>
          <a:prstGeom prst="line">
            <a:avLst/>
          </a:prstGeom>
          <a:ln w="6350">
            <a:solidFill>
              <a:schemeClr val="accent1">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DEB5E81-AEC6-ABC4-8CE7-E54BD7B3785F}"/>
              </a:ext>
            </a:extLst>
          </p:cNvPr>
          <p:cNvGrpSpPr/>
          <p:nvPr userDrawn="1"/>
        </p:nvGrpSpPr>
        <p:grpSpPr>
          <a:xfrm>
            <a:off x="5034540" y="0"/>
            <a:ext cx="7157460" cy="6858000"/>
            <a:chOff x="5034540" y="0"/>
            <a:chExt cx="7157460" cy="6858000"/>
          </a:xfrm>
        </p:grpSpPr>
        <p:sp>
          <p:nvSpPr>
            <p:cNvPr id="26" name="Freeform: Shape 25">
              <a:extLst>
                <a:ext uri="{FF2B5EF4-FFF2-40B4-BE49-F238E27FC236}">
                  <a16:creationId xmlns:a16="http://schemas.microsoft.com/office/drawing/2014/main" id="{2D35303E-633A-0FF4-5C12-570141DB3C38}"/>
                </a:ext>
              </a:extLst>
            </p:cNvPr>
            <p:cNvSpPr/>
            <p:nvPr userDrawn="1"/>
          </p:nvSpPr>
          <p:spPr>
            <a:xfrm>
              <a:off x="5034541" y="0"/>
              <a:ext cx="6596465" cy="6858000"/>
            </a:xfrm>
            <a:custGeom>
              <a:avLst/>
              <a:gdLst>
                <a:gd name="connsiteX0" fmla="*/ 51931 w 6596465"/>
                <a:gd name="connsiteY0" fmla="*/ 0 h 6858000"/>
                <a:gd name="connsiteX1" fmla="*/ 3765760 w 6596465"/>
                <a:gd name="connsiteY1" fmla="*/ 0 h 6858000"/>
                <a:gd name="connsiteX2" fmla="*/ 6441588 w 6596465"/>
                <a:gd name="connsiteY2" fmla="*/ 6489789 h 6858000"/>
                <a:gd name="connsiteX3" fmla="*/ 6441686 w 6596465"/>
                <a:gd name="connsiteY3" fmla="*/ 6489593 h 6858000"/>
                <a:gd name="connsiteX4" fmla="*/ 6592829 w 6596465"/>
                <a:gd name="connsiteY4" fmla="*/ 6844620 h 6858000"/>
                <a:gd name="connsiteX5" fmla="*/ 6596465 w 6596465"/>
                <a:gd name="connsiteY5" fmla="*/ 6858000 h 6858000"/>
                <a:gd name="connsiteX6" fmla="*/ 2506949 w 6596465"/>
                <a:gd name="connsiteY6" fmla="*/ 6858000 h 6858000"/>
                <a:gd name="connsiteX7" fmla="*/ 182816 w 6596465"/>
                <a:gd name="connsiteY7" fmla="*/ 1247610 h 6858000"/>
                <a:gd name="connsiteX8" fmla="*/ 2613 w 6596465"/>
                <a:gd name="connsiteY8" fmla="*/ 337127 h 6858000"/>
                <a:gd name="connsiteX9" fmla="*/ 22311 w 6596465"/>
                <a:gd name="connsiteY9"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6465" h="6858000">
                  <a:moveTo>
                    <a:pt x="51931" y="0"/>
                  </a:moveTo>
                  <a:lnTo>
                    <a:pt x="3765760" y="0"/>
                  </a:lnTo>
                  <a:lnTo>
                    <a:pt x="6441588" y="6489789"/>
                  </a:lnTo>
                  <a:lnTo>
                    <a:pt x="6441686" y="6489593"/>
                  </a:lnTo>
                  <a:cubicBezTo>
                    <a:pt x="6503588" y="6601647"/>
                    <a:pt x="6554439" y="6720509"/>
                    <a:pt x="6592829" y="6844620"/>
                  </a:cubicBezTo>
                  <a:lnTo>
                    <a:pt x="6596465" y="6858000"/>
                  </a:lnTo>
                  <a:lnTo>
                    <a:pt x="2506949" y="6858000"/>
                  </a:lnTo>
                  <a:lnTo>
                    <a:pt x="182816" y="1247610"/>
                  </a:lnTo>
                  <a:cubicBezTo>
                    <a:pt x="52105" y="973010"/>
                    <a:pt x="-14372" y="662390"/>
                    <a:pt x="2613" y="337127"/>
                  </a:cubicBezTo>
                  <a:cubicBezTo>
                    <a:pt x="5963" y="271790"/>
                    <a:pt x="12585" y="207396"/>
                    <a:pt x="22311" y="144096"/>
                  </a:cubicBezTo>
                  <a:close/>
                </a:path>
              </a:pathLst>
            </a:custGeom>
            <a:solidFill>
              <a:schemeClr val="accent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5C2BBEC-E015-0365-3EE9-A8ADC8A028E9}"/>
                </a:ext>
              </a:extLst>
            </p:cNvPr>
            <p:cNvSpPr/>
            <p:nvPr userDrawn="1"/>
          </p:nvSpPr>
          <p:spPr>
            <a:xfrm>
              <a:off x="10762230" y="0"/>
              <a:ext cx="1429770" cy="2611886"/>
            </a:xfrm>
            <a:custGeom>
              <a:avLst/>
              <a:gdLst>
                <a:gd name="connsiteX0" fmla="*/ 101366 w 1429770"/>
                <a:gd name="connsiteY0" fmla="*/ 0 h 2611886"/>
                <a:gd name="connsiteX1" fmla="*/ 1429770 w 1429770"/>
                <a:gd name="connsiteY1" fmla="*/ 0 h 2611886"/>
                <a:gd name="connsiteX2" fmla="*/ 1429770 w 1429770"/>
                <a:gd name="connsiteY2" fmla="*/ 2611886 h 2611886"/>
                <a:gd name="connsiteX3" fmla="*/ 1267740 w 1429770"/>
                <a:gd name="connsiteY3" fmla="*/ 2552615 h 2611886"/>
                <a:gd name="connsiteX4" fmla="*/ 0 w 1429770"/>
                <a:gd name="connsiteY4" fmla="*/ 639626 h 2611886"/>
                <a:gd name="connsiteX5" fmla="*/ 93290 w 1429770"/>
                <a:gd name="connsiteY5" fmla="*/ 22076 h 261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770" h="2611886">
                  <a:moveTo>
                    <a:pt x="101366" y="0"/>
                  </a:moveTo>
                  <a:lnTo>
                    <a:pt x="1429770" y="0"/>
                  </a:lnTo>
                  <a:lnTo>
                    <a:pt x="1429770" y="2611886"/>
                  </a:lnTo>
                  <a:lnTo>
                    <a:pt x="1267740" y="2552615"/>
                  </a:lnTo>
                  <a:cubicBezTo>
                    <a:pt x="522539" y="2237573"/>
                    <a:pt x="0" y="1499949"/>
                    <a:pt x="0" y="639626"/>
                  </a:cubicBezTo>
                  <a:cubicBezTo>
                    <a:pt x="0" y="424545"/>
                    <a:pt x="32659" y="217133"/>
                    <a:pt x="93290" y="22076"/>
                  </a:cubicBezTo>
                  <a:close/>
                </a:path>
              </a:pathLst>
            </a:custGeom>
            <a:solidFill>
              <a:schemeClr val="accent1"/>
            </a:solidFill>
            <a:ln w="0" cap="flat">
              <a:noFill/>
              <a:prstDash val="solid"/>
              <a:miter/>
            </a:ln>
          </p:spPr>
          <p:txBody>
            <a:bodyPr rtlCol="0" anchor="ctr"/>
            <a:lstStyle/>
            <a:p>
              <a:endParaRPr lang="en-US"/>
            </a:p>
          </p:txBody>
        </p:sp>
        <p:pic>
          <p:nvPicPr>
            <p:cNvPr id="28" name="Graphic 27">
              <a:extLst>
                <a:ext uri="{FF2B5EF4-FFF2-40B4-BE49-F238E27FC236}">
                  <a16:creationId xmlns:a16="http://schemas.microsoft.com/office/drawing/2014/main" id="{408BA7A4-58AD-764C-01A0-92A9BBF0D56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8618" r="12676" b="6878"/>
            <a:stretch>
              <a:fillRect/>
            </a:stretch>
          </p:blipFill>
          <p:spPr>
            <a:xfrm>
              <a:off x="5034540" y="1"/>
              <a:ext cx="7157460" cy="6857999"/>
            </a:xfrm>
            <a:custGeom>
              <a:avLst/>
              <a:gdLst>
                <a:gd name="connsiteX0" fmla="*/ 5829056 w 7157460"/>
                <a:gd name="connsiteY0" fmla="*/ 0 h 6857999"/>
                <a:gd name="connsiteX1" fmla="*/ 7157460 w 7157460"/>
                <a:gd name="connsiteY1" fmla="*/ 0 h 6857999"/>
                <a:gd name="connsiteX2" fmla="*/ 7157460 w 7157460"/>
                <a:gd name="connsiteY2" fmla="*/ 2611885 h 6857999"/>
                <a:gd name="connsiteX3" fmla="*/ 6995430 w 7157460"/>
                <a:gd name="connsiteY3" fmla="*/ 2552614 h 6857999"/>
                <a:gd name="connsiteX4" fmla="*/ 5727690 w 7157460"/>
                <a:gd name="connsiteY4" fmla="*/ 639625 h 6857999"/>
                <a:gd name="connsiteX5" fmla="*/ 5820980 w 7157460"/>
                <a:gd name="connsiteY5" fmla="*/ 22075 h 6857999"/>
                <a:gd name="connsiteX6" fmla="*/ 51932 w 7157460"/>
                <a:gd name="connsiteY6" fmla="*/ 0 h 6857999"/>
                <a:gd name="connsiteX7" fmla="*/ 3765762 w 7157460"/>
                <a:gd name="connsiteY7" fmla="*/ 0 h 6857999"/>
                <a:gd name="connsiteX8" fmla="*/ 6441589 w 7157460"/>
                <a:gd name="connsiteY8" fmla="*/ 6489788 h 6857999"/>
                <a:gd name="connsiteX9" fmla="*/ 6441687 w 7157460"/>
                <a:gd name="connsiteY9" fmla="*/ 6489592 h 6857999"/>
                <a:gd name="connsiteX10" fmla="*/ 6592830 w 7157460"/>
                <a:gd name="connsiteY10" fmla="*/ 6844619 h 6857999"/>
                <a:gd name="connsiteX11" fmla="*/ 6596466 w 7157460"/>
                <a:gd name="connsiteY11" fmla="*/ 6857999 h 6857999"/>
                <a:gd name="connsiteX12" fmla="*/ 2506950 w 7157460"/>
                <a:gd name="connsiteY12" fmla="*/ 6857999 h 6857999"/>
                <a:gd name="connsiteX13" fmla="*/ 182817 w 7157460"/>
                <a:gd name="connsiteY13" fmla="*/ 1247609 h 6857999"/>
                <a:gd name="connsiteX14" fmla="*/ 2614 w 7157460"/>
                <a:gd name="connsiteY14" fmla="*/ 337126 h 6857999"/>
                <a:gd name="connsiteX15" fmla="*/ 22312 w 7157460"/>
                <a:gd name="connsiteY15" fmla="*/ 14409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57460" h="6857999">
                  <a:moveTo>
                    <a:pt x="5829056" y="0"/>
                  </a:moveTo>
                  <a:lnTo>
                    <a:pt x="7157460" y="0"/>
                  </a:lnTo>
                  <a:lnTo>
                    <a:pt x="7157460" y="2611885"/>
                  </a:lnTo>
                  <a:lnTo>
                    <a:pt x="6995430" y="2552614"/>
                  </a:lnTo>
                  <a:cubicBezTo>
                    <a:pt x="6250229" y="2237572"/>
                    <a:pt x="5727690" y="1499948"/>
                    <a:pt x="5727690" y="639625"/>
                  </a:cubicBezTo>
                  <a:cubicBezTo>
                    <a:pt x="5727690" y="424544"/>
                    <a:pt x="5760349" y="217132"/>
                    <a:pt x="5820980" y="22075"/>
                  </a:cubicBezTo>
                  <a:close/>
                  <a:moveTo>
                    <a:pt x="51932" y="0"/>
                  </a:moveTo>
                  <a:lnTo>
                    <a:pt x="3765762" y="0"/>
                  </a:lnTo>
                  <a:lnTo>
                    <a:pt x="6441589" y="6489788"/>
                  </a:lnTo>
                  <a:lnTo>
                    <a:pt x="6441687" y="6489592"/>
                  </a:lnTo>
                  <a:cubicBezTo>
                    <a:pt x="6503589" y="6601646"/>
                    <a:pt x="6554440" y="6720508"/>
                    <a:pt x="6592830" y="6844619"/>
                  </a:cubicBezTo>
                  <a:lnTo>
                    <a:pt x="6596466" y="6857999"/>
                  </a:lnTo>
                  <a:lnTo>
                    <a:pt x="2506950" y="6857999"/>
                  </a:lnTo>
                  <a:lnTo>
                    <a:pt x="182817" y="1247609"/>
                  </a:lnTo>
                  <a:cubicBezTo>
                    <a:pt x="52106" y="973009"/>
                    <a:pt x="-14371" y="662389"/>
                    <a:pt x="2614" y="337126"/>
                  </a:cubicBezTo>
                  <a:cubicBezTo>
                    <a:pt x="5964" y="271789"/>
                    <a:pt x="12586" y="207395"/>
                    <a:pt x="22312" y="144095"/>
                  </a:cubicBezTo>
                  <a:close/>
                </a:path>
              </a:pathLst>
            </a:custGeom>
          </p:spPr>
        </p:pic>
      </p:grpSp>
      <p:pic>
        <p:nvPicPr>
          <p:cNvPr id="4" name="Picture 3">
            <a:extLst>
              <a:ext uri="{FF2B5EF4-FFF2-40B4-BE49-F238E27FC236}">
                <a16:creationId xmlns:a16="http://schemas.microsoft.com/office/drawing/2014/main" id="{2D04AD31-EB64-6EC8-9A7C-83157765C1E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922" t="14922" r="16266" b="16266"/>
          <a:stretch/>
        </p:blipFill>
        <p:spPr>
          <a:xfrm>
            <a:off x="416689" y="570106"/>
            <a:ext cx="1921398" cy="1598727"/>
          </a:xfrm>
          <a:prstGeom prst="rect">
            <a:avLst/>
          </a:prstGeom>
        </p:spPr>
      </p:pic>
    </p:spTree>
    <p:extLst>
      <p:ext uri="{BB962C8B-B14F-4D97-AF65-F5344CB8AC3E}">
        <p14:creationId xmlns:p14="http://schemas.microsoft.com/office/powerpoint/2010/main" val="2161446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2BC75F-A8BE-C787-E9F4-A43FD4810EC2}"/>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5C167AE1-E42A-2901-BB35-9BDFD36D9E58}"/>
              </a:ext>
            </a:extLst>
          </p:cNvPr>
          <p:cNvSpPr>
            <a:spLocks noGrp="1"/>
          </p:cNvSpPr>
          <p:nvPr>
            <p:ph type="title" hasCustomPrompt="1"/>
          </p:nvPr>
        </p:nvSpPr>
        <p:spPr>
          <a:xfrm>
            <a:off x="546618" y="5196992"/>
            <a:ext cx="5549382" cy="923330"/>
          </a:xfrm>
        </p:spPr>
        <p:txBody>
          <a:bodyPr/>
          <a:lstStyle>
            <a:lvl1pPr algn="l">
              <a:defRPr sz="6000">
                <a:solidFill>
                  <a:schemeClr val="bg1"/>
                </a:solidFill>
              </a:defRPr>
            </a:lvl1pPr>
          </a:lstStyle>
          <a:p>
            <a:r>
              <a:rPr lang="en-US"/>
              <a:t>Thank You </a:t>
            </a:r>
          </a:p>
        </p:txBody>
      </p:sp>
      <p:grpSp>
        <p:nvGrpSpPr>
          <p:cNvPr id="74" name="Group 73">
            <a:extLst>
              <a:ext uri="{FF2B5EF4-FFF2-40B4-BE49-F238E27FC236}">
                <a16:creationId xmlns:a16="http://schemas.microsoft.com/office/drawing/2014/main" id="{243212D6-FFCF-E805-0900-0CBB420F3E2D}"/>
              </a:ext>
            </a:extLst>
          </p:cNvPr>
          <p:cNvGrpSpPr/>
          <p:nvPr userDrawn="1"/>
        </p:nvGrpSpPr>
        <p:grpSpPr>
          <a:xfrm>
            <a:off x="5034540" y="0"/>
            <a:ext cx="7157460" cy="6858000"/>
            <a:chOff x="5034540" y="0"/>
            <a:chExt cx="7157460" cy="6858000"/>
          </a:xfrm>
        </p:grpSpPr>
        <p:sp>
          <p:nvSpPr>
            <p:cNvPr id="65" name="Freeform: Shape 64">
              <a:extLst>
                <a:ext uri="{FF2B5EF4-FFF2-40B4-BE49-F238E27FC236}">
                  <a16:creationId xmlns:a16="http://schemas.microsoft.com/office/drawing/2014/main" id="{E2925715-9AD8-49FA-E2E6-439C06EB5DB2}"/>
                </a:ext>
              </a:extLst>
            </p:cNvPr>
            <p:cNvSpPr/>
            <p:nvPr userDrawn="1"/>
          </p:nvSpPr>
          <p:spPr>
            <a:xfrm>
              <a:off x="5034541" y="0"/>
              <a:ext cx="6596465" cy="6858000"/>
            </a:xfrm>
            <a:custGeom>
              <a:avLst/>
              <a:gdLst>
                <a:gd name="connsiteX0" fmla="*/ 51931 w 6596465"/>
                <a:gd name="connsiteY0" fmla="*/ 0 h 6858000"/>
                <a:gd name="connsiteX1" fmla="*/ 3765760 w 6596465"/>
                <a:gd name="connsiteY1" fmla="*/ 0 h 6858000"/>
                <a:gd name="connsiteX2" fmla="*/ 6441588 w 6596465"/>
                <a:gd name="connsiteY2" fmla="*/ 6489789 h 6858000"/>
                <a:gd name="connsiteX3" fmla="*/ 6441686 w 6596465"/>
                <a:gd name="connsiteY3" fmla="*/ 6489593 h 6858000"/>
                <a:gd name="connsiteX4" fmla="*/ 6592829 w 6596465"/>
                <a:gd name="connsiteY4" fmla="*/ 6844620 h 6858000"/>
                <a:gd name="connsiteX5" fmla="*/ 6596465 w 6596465"/>
                <a:gd name="connsiteY5" fmla="*/ 6858000 h 6858000"/>
                <a:gd name="connsiteX6" fmla="*/ 2506949 w 6596465"/>
                <a:gd name="connsiteY6" fmla="*/ 6858000 h 6858000"/>
                <a:gd name="connsiteX7" fmla="*/ 182816 w 6596465"/>
                <a:gd name="connsiteY7" fmla="*/ 1247610 h 6858000"/>
                <a:gd name="connsiteX8" fmla="*/ 2613 w 6596465"/>
                <a:gd name="connsiteY8" fmla="*/ 337127 h 6858000"/>
                <a:gd name="connsiteX9" fmla="*/ 22311 w 6596465"/>
                <a:gd name="connsiteY9"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6465" h="6858000">
                  <a:moveTo>
                    <a:pt x="51931" y="0"/>
                  </a:moveTo>
                  <a:lnTo>
                    <a:pt x="3765760" y="0"/>
                  </a:lnTo>
                  <a:lnTo>
                    <a:pt x="6441588" y="6489789"/>
                  </a:lnTo>
                  <a:lnTo>
                    <a:pt x="6441686" y="6489593"/>
                  </a:lnTo>
                  <a:cubicBezTo>
                    <a:pt x="6503588" y="6601647"/>
                    <a:pt x="6554439" y="6720509"/>
                    <a:pt x="6592829" y="6844620"/>
                  </a:cubicBezTo>
                  <a:lnTo>
                    <a:pt x="6596465" y="6858000"/>
                  </a:lnTo>
                  <a:lnTo>
                    <a:pt x="2506949" y="6858000"/>
                  </a:lnTo>
                  <a:lnTo>
                    <a:pt x="182816" y="1247610"/>
                  </a:lnTo>
                  <a:cubicBezTo>
                    <a:pt x="52105" y="973010"/>
                    <a:pt x="-14372" y="662390"/>
                    <a:pt x="2613" y="337127"/>
                  </a:cubicBezTo>
                  <a:cubicBezTo>
                    <a:pt x="5963" y="271790"/>
                    <a:pt x="12585" y="207396"/>
                    <a:pt x="22311" y="144096"/>
                  </a:cubicBezTo>
                  <a:close/>
                </a:path>
              </a:pathLst>
            </a:custGeom>
            <a:solidFill>
              <a:schemeClr val="accent1"/>
            </a:solidFill>
            <a:ln w="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1C6B3E79-0720-B36D-4676-A7E5C48E5610}"/>
                </a:ext>
              </a:extLst>
            </p:cNvPr>
            <p:cNvSpPr/>
            <p:nvPr userDrawn="1"/>
          </p:nvSpPr>
          <p:spPr>
            <a:xfrm>
              <a:off x="10762230" y="0"/>
              <a:ext cx="1429770" cy="2611886"/>
            </a:xfrm>
            <a:custGeom>
              <a:avLst/>
              <a:gdLst>
                <a:gd name="connsiteX0" fmla="*/ 101366 w 1429770"/>
                <a:gd name="connsiteY0" fmla="*/ 0 h 2611886"/>
                <a:gd name="connsiteX1" fmla="*/ 1429770 w 1429770"/>
                <a:gd name="connsiteY1" fmla="*/ 0 h 2611886"/>
                <a:gd name="connsiteX2" fmla="*/ 1429770 w 1429770"/>
                <a:gd name="connsiteY2" fmla="*/ 2611886 h 2611886"/>
                <a:gd name="connsiteX3" fmla="*/ 1267740 w 1429770"/>
                <a:gd name="connsiteY3" fmla="*/ 2552615 h 2611886"/>
                <a:gd name="connsiteX4" fmla="*/ 0 w 1429770"/>
                <a:gd name="connsiteY4" fmla="*/ 639626 h 2611886"/>
                <a:gd name="connsiteX5" fmla="*/ 93290 w 1429770"/>
                <a:gd name="connsiteY5" fmla="*/ 22076 h 261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770" h="2611886">
                  <a:moveTo>
                    <a:pt x="101366" y="0"/>
                  </a:moveTo>
                  <a:lnTo>
                    <a:pt x="1429770" y="0"/>
                  </a:lnTo>
                  <a:lnTo>
                    <a:pt x="1429770" y="2611886"/>
                  </a:lnTo>
                  <a:lnTo>
                    <a:pt x="1267740" y="2552615"/>
                  </a:lnTo>
                  <a:cubicBezTo>
                    <a:pt x="522539" y="2237573"/>
                    <a:pt x="0" y="1499949"/>
                    <a:pt x="0" y="639626"/>
                  </a:cubicBezTo>
                  <a:cubicBezTo>
                    <a:pt x="0" y="424545"/>
                    <a:pt x="32659" y="217133"/>
                    <a:pt x="93290" y="22076"/>
                  </a:cubicBezTo>
                  <a:close/>
                </a:path>
              </a:pathLst>
            </a:custGeom>
            <a:solidFill>
              <a:schemeClr val="accent1"/>
            </a:solidFill>
            <a:ln w="0" cap="flat">
              <a:noFill/>
              <a:prstDash val="solid"/>
              <a:miter/>
            </a:ln>
          </p:spPr>
          <p:txBody>
            <a:bodyPr rtlCol="0" anchor="ctr"/>
            <a:lstStyle/>
            <a:p>
              <a:endParaRPr lang="en-US"/>
            </a:p>
          </p:txBody>
        </p:sp>
        <p:pic>
          <p:nvPicPr>
            <p:cNvPr id="70" name="Graphic 69">
              <a:extLst>
                <a:ext uri="{FF2B5EF4-FFF2-40B4-BE49-F238E27FC236}">
                  <a16:creationId xmlns:a16="http://schemas.microsoft.com/office/drawing/2014/main" id="{D810086D-816E-2600-5495-F3785F51B9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8618" r="12676" b="6878"/>
            <a:stretch>
              <a:fillRect/>
            </a:stretch>
          </p:blipFill>
          <p:spPr>
            <a:xfrm>
              <a:off x="5034540" y="1"/>
              <a:ext cx="7157460" cy="6857999"/>
            </a:xfrm>
            <a:custGeom>
              <a:avLst/>
              <a:gdLst>
                <a:gd name="connsiteX0" fmla="*/ 5829056 w 7157460"/>
                <a:gd name="connsiteY0" fmla="*/ 0 h 6857999"/>
                <a:gd name="connsiteX1" fmla="*/ 7157460 w 7157460"/>
                <a:gd name="connsiteY1" fmla="*/ 0 h 6857999"/>
                <a:gd name="connsiteX2" fmla="*/ 7157460 w 7157460"/>
                <a:gd name="connsiteY2" fmla="*/ 2611885 h 6857999"/>
                <a:gd name="connsiteX3" fmla="*/ 6995430 w 7157460"/>
                <a:gd name="connsiteY3" fmla="*/ 2552614 h 6857999"/>
                <a:gd name="connsiteX4" fmla="*/ 5727690 w 7157460"/>
                <a:gd name="connsiteY4" fmla="*/ 639625 h 6857999"/>
                <a:gd name="connsiteX5" fmla="*/ 5820980 w 7157460"/>
                <a:gd name="connsiteY5" fmla="*/ 22075 h 6857999"/>
                <a:gd name="connsiteX6" fmla="*/ 51932 w 7157460"/>
                <a:gd name="connsiteY6" fmla="*/ 0 h 6857999"/>
                <a:gd name="connsiteX7" fmla="*/ 3765762 w 7157460"/>
                <a:gd name="connsiteY7" fmla="*/ 0 h 6857999"/>
                <a:gd name="connsiteX8" fmla="*/ 6441589 w 7157460"/>
                <a:gd name="connsiteY8" fmla="*/ 6489788 h 6857999"/>
                <a:gd name="connsiteX9" fmla="*/ 6441687 w 7157460"/>
                <a:gd name="connsiteY9" fmla="*/ 6489592 h 6857999"/>
                <a:gd name="connsiteX10" fmla="*/ 6592830 w 7157460"/>
                <a:gd name="connsiteY10" fmla="*/ 6844619 h 6857999"/>
                <a:gd name="connsiteX11" fmla="*/ 6596466 w 7157460"/>
                <a:gd name="connsiteY11" fmla="*/ 6857999 h 6857999"/>
                <a:gd name="connsiteX12" fmla="*/ 2506950 w 7157460"/>
                <a:gd name="connsiteY12" fmla="*/ 6857999 h 6857999"/>
                <a:gd name="connsiteX13" fmla="*/ 182817 w 7157460"/>
                <a:gd name="connsiteY13" fmla="*/ 1247609 h 6857999"/>
                <a:gd name="connsiteX14" fmla="*/ 2614 w 7157460"/>
                <a:gd name="connsiteY14" fmla="*/ 337126 h 6857999"/>
                <a:gd name="connsiteX15" fmla="*/ 22312 w 7157460"/>
                <a:gd name="connsiteY15" fmla="*/ 14409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57460" h="6857999">
                  <a:moveTo>
                    <a:pt x="5829056" y="0"/>
                  </a:moveTo>
                  <a:lnTo>
                    <a:pt x="7157460" y="0"/>
                  </a:lnTo>
                  <a:lnTo>
                    <a:pt x="7157460" y="2611885"/>
                  </a:lnTo>
                  <a:lnTo>
                    <a:pt x="6995430" y="2552614"/>
                  </a:lnTo>
                  <a:cubicBezTo>
                    <a:pt x="6250229" y="2237572"/>
                    <a:pt x="5727690" y="1499948"/>
                    <a:pt x="5727690" y="639625"/>
                  </a:cubicBezTo>
                  <a:cubicBezTo>
                    <a:pt x="5727690" y="424544"/>
                    <a:pt x="5760349" y="217132"/>
                    <a:pt x="5820980" y="22075"/>
                  </a:cubicBezTo>
                  <a:close/>
                  <a:moveTo>
                    <a:pt x="51932" y="0"/>
                  </a:moveTo>
                  <a:lnTo>
                    <a:pt x="3765762" y="0"/>
                  </a:lnTo>
                  <a:lnTo>
                    <a:pt x="6441589" y="6489788"/>
                  </a:lnTo>
                  <a:lnTo>
                    <a:pt x="6441687" y="6489592"/>
                  </a:lnTo>
                  <a:cubicBezTo>
                    <a:pt x="6503589" y="6601646"/>
                    <a:pt x="6554440" y="6720508"/>
                    <a:pt x="6592830" y="6844619"/>
                  </a:cubicBezTo>
                  <a:lnTo>
                    <a:pt x="6596466" y="6857999"/>
                  </a:lnTo>
                  <a:lnTo>
                    <a:pt x="2506950" y="6857999"/>
                  </a:lnTo>
                  <a:lnTo>
                    <a:pt x="182817" y="1247609"/>
                  </a:lnTo>
                  <a:cubicBezTo>
                    <a:pt x="52106" y="973009"/>
                    <a:pt x="-14371" y="662389"/>
                    <a:pt x="2614" y="337126"/>
                  </a:cubicBezTo>
                  <a:cubicBezTo>
                    <a:pt x="5964" y="271789"/>
                    <a:pt x="12586" y="207395"/>
                    <a:pt x="22312" y="144095"/>
                  </a:cubicBezTo>
                  <a:close/>
                </a:path>
              </a:pathLst>
            </a:custGeom>
          </p:spPr>
        </p:pic>
      </p:grpSp>
      <p:pic>
        <p:nvPicPr>
          <p:cNvPr id="4" name="Picture 3">
            <a:extLst>
              <a:ext uri="{FF2B5EF4-FFF2-40B4-BE49-F238E27FC236}">
                <a16:creationId xmlns:a16="http://schemas.microsoft.com/office/drawing/2014/main" id="{EAFA6FC3-DFD0-57F3-F958-7D2A8391F25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922" t="14922" r="16266" b="16266"/>
          <a:stretch/>
        </p:blipFill>
        <p:spPr>
          <a:xfrm>
            <a:off x="416689" y="570106"/>
            <a:ext cx="1921398" cy="1598727"/>
          </a:xfrm>
          <a:prstGeom prst="rect">
            <a:avLst/>
          </a:prstGeom>
        </p:spPr>
      </p:pic>
    </p:spTree>
    <p:extLst>
      <p:ext uri="{BB962C8B-B14F-4D97-AF65-F5344CB8AC3E}">
        <p14:creationId xmlns:p14="http://schemas.microsoft.com/office/powerpoint/2010/main" val="3045174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Slide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5958E7-EC59-8DDD-E286-09D9D489078D}"/>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5238E8-7D59-A0C2-7727-FCC89D8898C8}"/>
              </a:ext>
            </a:extLst>
          </p:cNvPr>
          <p:cNvSpPr>
            <a:spLocks noGrp="1"/>
          </p:cNvSpPr>
          <p:nvPr>
            <p:ph type="title" hasCustomPrompt="1"/>
          </p:nvPr>
        </p:nvSpPr>
        <p:spPr>
          <a:xfrm>
            <a:off x="539750" y="2819034"/>
            <a:ext cx="5046209" cy="424732"/>
          </a:xfrm>
        </p:spPr>
        <p:txBody>
          <a:bodyPr/>
          <a:lstStyle>
            <a:lvl1pPr>
              <a:defRPr sz="2400">
                <a:solidFill>
                  <a:schemeClr val="bg1"/>
                </a:solidFill>
              </a:defRPr>
            </a:lvl1pPr>
          </a:lstStyle>
          <a:p>
            <a:r>
              <a:rPr lang="en-US"/>
              <a:t>Contact us</a:t>
            </a:r>
          </a:p>
        </p:txBody>
      </p:sp>
      <p:sp>
        <p:nvSpPr>
          <p:cNvPr id="7" name="Text Placeholder 2">
            <a:extLst>
              <a:ext uri="{FF2B5EF4-FFF2-40B4-BE49-F238E27FC236}">
                <a16:creationId xmlns:a16="http://schemas.microsoft.com/office/drawing/2014/main" id="{6A909B26-A133-155B-F931-76301AAE10CD}"/>
              </a:ext>
            </a:extLst>
          </p:cNvPr>
          <p:cNvSpPr>
            <a:spLocks noGrp="1"/>
          </p:cNvSpPr>
          <p:nvPr>
            <p:ph type="body" idx="10"/>
          </p:nvPr>
        </p:nvSpPr>
        <p:spPr>
          <a:xfrm>
            <a:off x="1186470" y="4498726"/>
            <a:ext cx="4353489" cy="357021"/>
          </a:xfrm>
        </p:spPr>
        <p:txBody>
          <a:bodyPr wrap="square" lIns="0" rIns="0" anchor="t">
            <a:spAutoFit/>
          </a:bodyPr>
          <a:lstStyle>
            <a:lvl1pPr marL="0" indent="0">
              <a:buNone/>
              <a:defRPr sz="1600" b="0">
                <a:solidFill>
                  <a:schemeClr val="bg1"/>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
        <p:nvSpPr>
          <p:cNvPr id="8" name="Text Placeholder 2">
            <a:extLst>
              <a:ext uri="{FF2B5EF4-FFF2-40B4-BE49-F238E27FC236}">
                <a16:creationId xmlns:a16="http://schemas.microsoft.com/office/drawing/2014/main" id="{E27E472E-4FD0-D3BD-FA71-57304C4D5676}"/>
              </a:ext>
            </a:extLst>
          </p:cNvPr>
          <p:cNvSpPr>
            <a:spLocks noGrp="1"/>
          </p:cNvSpPr>
          <p:nvPr>
            <p:ph type="body" idx="11"/>
          </p:nvPr>
        </p:nvSpPr>
        <p:spPr>
          <a:xfrm>
            <a:off x="1186470" y="5326366"/>
            <a:ext cx="4353489" cy="357021"/>
          </a:xfrm>
        </p:spPr>
        <p:txBody>
          <a:bodyPr wrap="square" lIns="0" rIns="0" anchor="t">
            <a:spAutoFit/>
          </a:bodyPr>
          <a:lstStyle>
            <a:lvl1pPr marL="0" indent="0">
              <a:buNone/>
              <a:defRPr sz="1600" b="0">
                <a:solidFill>
                  <a:schemeClr val="bg1"/>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sp>
        <p:nvSpPr>
          <p:cNvPr id="9" name="Text Placeholder 2">
            <a:extLst>
              <a:ext uri="{FF2B5EF4-FFF2-40B4-BE49-F238E27FC236}">
                <a16:creationId xmlns:a16="http://schemas.microsoft.com/office/drawing/2014/main" id="{AA9BB7A1-D9EC-4964-E379-FA6BEDA3C729}"/>
              </a:ext>
            </a:extLst>
          </p:cNvPr>
          <p:cNvSpPr>
            <a:spLocks noGrp="1"/>
          </p:cNvSpPr>
          <p:nvPr>
            <p:ph type="body" idx="1"/>
          </p:nvPr>
        </p:nvSpPr>
        <p:spPr>
          <a:xfrm>
            <a:off x="1186470" y="3671085"/>
            <a:ext cx="4353489" cy="357021"/>
          </a:xfrm>
        </p:spPr>
        <p:txBody>
          <a:bodyPr wrap="square" lIns="0" rIns="0" anchor="t">
            <a:spAutoFit/>
          </a:bodyPr>
          <a:lstStyle>
            <a:lvl1pPr marL="0" indent="0">
              <a:buNone/>
              <a:defRPr sz="1600" b="0">
                <a:solidFill>
                  <a:schemeClr val="bg1"/>
                </a:solidFill>
                <a:latin typeface="VIC" panose="000005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a:t>
            </a:r>
          </a:p>
        </p:txBody>
      </p:sp>
      <p:cxnSp>
        <p:nvCxnSpPr>
          <p:cNvPr id="10" name="Straight Connector 9">
            <a:extLst>
              <a:ext uri="{FF2B5EF4-FFF2-40B4-BE49-F238E27FC236}">
                <a16:creationId xmlns:a16="http://schemas.microsoft.com/office/drawing/2014/main" id="{E878BEF6-6DC3-D9A5-9608-94A19BE98149}"/>
              </a:ext>
            </a:extLst>
          </p:cNvPr>
          <p:cNvCxnSpPr>
            <a:cxnSpLocks/>
          </p:cNvCxnSpPr>
          <p:nvPr userDrawn="1"/>
        </p:nvCxnSpPr>
        <p:spPr>
          <a:xfrm>
            <a:off x="1186470" y="4255978"/>
            <a:ext cx="4353481" cy="0"/>
          </a:xfrm>
          <a:prstGeom prst="line">
            <a:avLst/>
          </a:prstGeom>
          <a:ln w="6350">
            <a:solidFill>
              <a:schemeClr val="accent2">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C436C6-47EF-9F24-5D8C-9E80E9279898}"/>
              </a:ext>
            </a:extLst>
          </p:cNvPr>
          <p:cNvCxnSpPr>
            <a:cxnSpLocks/>
          </p:cNvCxnSpPr>
          <p:nvPr userDrawn="1"/>
        </p:nvCxnSpPr>
        <p:spPr>
          <a:xfrm>
            <a:off x="1186470" y="5083619"/>
            <a:ext cx="4353481" cy="0"/>
          </a:xfrm>
          <a:prstGeom prst="line">
            <a:avLst/>
          </a:prstGeom>
          <a:ln w="6350">
            <a:solidFill>
              <a:schemeClr val="accent2">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146FE570-381D-3D9C-980E-FAF95D5980EA}"/>
              </a:ext>
            </a:extLst>
          </p:cNvPr>
          <p:cNvGrpSpPr/>
          <p:nvPr userDrawn="1"/>
        </p:nvGrpSpPr>
        <p:grpSpPr>
          <a:xfrm>
            <a:off x="5034540" y="0"/>
            <a:ext cx="7157460" cy="6858000"/>
            <a:chOff x="5034540" y="0"/>
            <a:chExt cx="7157460" cy="6858000"/>
          </a:xfrm>
        </p:grpSpPr>
        <p:sp>
          <p:nvSpPr>
            <p:cNvPr id="26" name="Freeform: Shape 25">
              <a:extLst>
                <a:ext uri="{FF2B5EF4-FFF2-40B4-BE49-F238E27FC236}">
                  <a16:creationId xmlns:a16="http://schemas.microsoft.com/office/drawing/2014/main" id="{2D35303E-633A-0FF4-5C12-570141DB3C38}"/>
                </a:ext>
              </a:extLst>
            </p:cNvPr>
            <p:cNvSpPr/>
            <p:nvPr userDrawn="1"/>
          </p:nvSpPr>
          <p:spPr>
            <a:xfrm>
              <a:off x="5034541" y="0"/>
              <a:ext cx="6596465" cy="6858000"/>
            </a:xfrm>
            <a:custGeom>
              <a:avLst/>
              <a:gdLst>
                <a:gd name="connsiteX0" fmla="*/ 51931 w 6596465"/>
                <a:gd name="connsiteY0" fmla="*/ 0 h 6858000"/>
                <a:gd name="connsiteX1" fmla="*/ 3765760 w 6596465"/>
                <a:gd name="connsiteY1" fmla="*/ 0 h 6858000"/>
                <a:gd name="connsiteX2" fmla="*/ 6441588 w 6596465"/>
                <a:gd name="connsiteY2" fmla="*/ 6489789 h 6858000"/>
                <a:gd name="connsiteX3" fmla="*/ 6441686 w 6596465"/>
                <a:gd name="connsiteY3" fmla="*/ 6489593 h 6858000"/>
                <a:gd name="connsiteX4" fmla="*/ 6592829 w 6596465"/>
                <a:gd name="connsiteY4" fmla="*/ 6844620 h 6858000"/>
                <a:gd name="connsiteX5" fmla="*/ 6596465 w 6596465"/>
                <a:gd name="connsiteY5" fmla="*/ 6858000 h 6858000"/>
                <a:gd name="connsiteX6" fmla="*/ 2506949 w 6596465"/>
                <a:gd name="connsiteY6" fmla="*/ 6858000 h 6858000"/>
                <a:gd name="connsiteX7" fmla="*/ 182816 w 6596465"/>
                <a:gd name="connsiteY7" fmla="*/ 1247610 h 6858000"/>
                <a:gd name="connsiteX8" fmla="*/ 2613 w 6596465"/>
                <a:gd name="connsiteY8" fmla="*/ 337127 h 6858000"/>
                <a:gd name="connsiteX9" fmla="*/ 22311 w 6596465"/>
                <a:gd name="connsiteY9"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6465" h="6858000">
                  <a:moveTo>
                    <a:pt x="51931" y="0"/>
                  </a:moveTo>
                  <a:lnTo>
                    <a:pt x="3765760" y="0"/>
                  </a:lnTo>
                  <a:lnTo>
                    <a:pt x="6441588" y="6489789"/>
                  </a:lnTo>
                  <a:lnTo>
                    <a:pt x="6441686" y="6489593"/>
                  </a:lnTo>
                  <a:cubicBezTo>
                    <a:pt x="6503588" y="6601647"/>
                    <a:pt x="6554439" y="6720509"/>
                    <a:pt x="6592829" y="6844620"/>
                  </a:cubicBezTo>
                  <a:lnTo>
                    <a:pt x="6596465" y="6858000"/>
                  </a:lnTo>
                  <a:lnTo>
                    <a:pt x="2506949" y="6858000"/>
                  </a:lnTo>
                  <a:lnTo>
                    <a:pt x="182816" y="1247610"/>
                  </a:lnTo>
                  <a:cubicBezTo>
                    <a:pt x="52105" y="973010"/>
                    <a:pt x="-14372" y="662390"/>
                    <a:pt x="2613" y="337127"/>
                  </a:cubicBezTo>
                  <a:cubicBezTo>
                    <a:pt x="5963" y="271790"/>
                    <a:pt x="12585" y="207396"/>
                    <a:pt x="22311" y="144096"/>
                  </a:cubicBezTo>
                  <a:close/>
                </a:path>
              </a:pathLst>
            </a:custGeom>
            <a:solidFill>
              <a:schemeClr val="accent2"/>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5C2BBEC-E015-0365-3EE9-A8ADC8A028E9}"/>
                </a:ext>
              </a:extLst>
            </p:cNvPr>
            <p:cNvSpPr/>
            <p:nvPr userDrawn="1"/>
          </p:nvSpPr>
          <p:spPr>
            <a:xfrm>
              <a:off x="10762230" y="0"/>
              <a:ext cx="1429770" cy="2611886"/>
            </a:xfrm>
            <a:custGeom>
              <a:avLst/>
              <a:gdLst>
                <a:gd name="connsiteX0" fmla="*/ 101366 w 1429770"/>
                <a:gd name="connsiteY0" fmla="*/ 0 h 2611886"/>
                <a:gd name="connsiteX1" fmla="*/ 1429770 w 1429770"/>
                <a:gd name="connsiteY1" fmla="*/ 0 h 2611886"/>
                <a:gd name="connsiteX2" fmla="*/ 1429770 w 1429770"/>
                <a:gd name="connsiteY2" fmla="*/ 2611886 h 2611886"/>
                <a:gd name="connsiteX3" fmla="*/ 1267740 w 1429770"/>
                <a:gd name="connsiteY3" fmla="*/ 2552615 h 2611886"/>
                <a:gd name="connsiteX4" fmla="*/ 0 w 1429770"/>
                <a:gd name="connsiteY4" fmla="*/ 639626 h 2611886"/>
                <a:gd name="connsiteX5" fmla="*/ 93290 w 1429770"/>
                <a:gd name="connsiteY5" fmla="*/ 22076 h 261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770" h="2611886">
                  <a:moveTo>
                    <a:pt x="101366" y="0"/>
                  </a:moveTo>
                  <a:lnTo>
                    <a:pt x="1429770" y="0"/>
                  </a:lnTo>
                  <a:lnTo>
                    <a:pt x="1429770" y="2611886"/>
                  </a:lnTo>
                  <a:lnTo>
                    <a:pt x="1267740" y="2552615"/>
                  </a:lnTo>
                  <a:cubicBezTo>
                    <a:pt x="522539" y="2237573"/>
                    <a:pt x="0" y="1499949"/>
                    <a:pt x="0" y="639626"/>
                  </a:cubicBezTo>
                  <a:cubicBezTo>
                    <a:pt x="0" y="424545"/>
                    <a:pt x="32659" y="217133"/>
                    <a:pt x="93290" y="22076"/>
                  </a:cubicBezTo>
                  <a:close/>
                </a:path>
              </a:pathLst>
            </a:custGeom>
            <a:solidFill>
              <a:schemeClr val="accent2"/>
            </a:solidFill>
            <a:ln w="0" cap="flat">
              <a:noFill/>
              <a:prstDash val="solid"/>
              <a:miter/>
            </a:ln>
          </p:spPr>
          <p:txBody>
            <a:bodyPr rtlCol="0" anchor="ctr"/>
            <a:lstStyle/>
            <a:p>
              <a:endParaRPr lang="en-US"/>
            </a:p>
          </p:txBody>
        </p:sp>
        <p:pic>
          <p:nvPicPr>
            <p:cNvPr id="28" name="Graphic 27">
              <a:extLst>
                <a:ext uri="{FF2B5EF4-FFF2-40B4-BE49-F238E27FC236}">
                  <a16:creationId xmlns:a16="http://schemas.microsoft.com/office/drawing/2014/main" id="{408BA7A4-58AD-764C-01A0-92A9BBF0D56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8618" r="12676" b="6878"/>
            <a:stretch>
              <a:fillRect/>
            </a:stretch>
          </p:blipFill>
          <p:spPr>
            <a:xfrm>
              <a:off x="5034540" y="0"/>
              <a:ext cx="7157460" cy="6857999"/>
            </a:xfrm>
            <a:custGeom>
              <a:avLst/>
              <a:gdLst>
                <a:gd name="connsiteX0" fmla="*/ 5829056 w 7157460"/>
                <a:gd name="connsiteY0" fmla="*/ 0 h 6857999"/>
                <a:gd name="connsiteX1" fmla="*/ 7157460 w 7157460"/>
                <a:gd name="connsiteY1" fmla="*/ 0 h 6857999"/>
                <a:gd name="connsiteX2" fmla="*/ 7157460 w 7157460"/>
                <a:gd name="connsiteY2" fmla="*/ 2611885 h 6857999"/>
                <a:gd name="connsiteX3" fmla="*/ 6995430 w 7157460"/>
                <a:gd name="connsiteY3" fmla="*/ 2552614 h 6857999"/>
                <a:gd name="connsiteX4" fmla="*/ 5727690 w 7157460"/>
                <a:gd name="connsiteY4" fmla="*/ 639625 h 6857999"/>
                <a:gd name="connsiteX5" fmla="*/ 5820980 w 7157460"/>
                <a:gd name="connsiteY5" fmla="*/ 22075 h 6857999"/>
                <a:gd name="connsiteX6" fmla="*/ 51932 w 7157460"/>
                <a:gd name="connsiteY6" fmla="*/ 0 h 6857999"/>
                <a:gd name="connsiteX7" fmla="*/ 3765762 w 7157460"/>
                <a:gd name="connsiteY7" fmla="*/ 0 h 6857999"/>
                <a:gd name="connsiteX8" fmla="*/ 6441589 w 7157460"/>
                <a:gd name="connsiteY8" fmla="*/ 6489788 h 6857999"/>
                <a:gd name="connsiteX9" fmla="*/ 6441687 w 7157460"/>
                <a:gd name="connsiteY9" fmla="*/ 6489592 h 6857999"/>
                <a:gd name="connsiteX10" fmla="*/ 6592830 w 7157460"/>
                <a:gd name="connsiteY10" fmla="*/ 6844619 h 6857999"/>
                <a:gd name="connsiteX11" fmla="*/ 6596466 w 7157460"/>
                <a:gd name="connsiteY11" fmla="*/ 6857999 h 6857999"/>
                <a:gd name="connsiteX12" fmla="*/ 2506950 w 7157460"/>
                <a:gd name="connsiteY12" fmla="*/ 6857999 h 6857999"/>
                <a:gd name="connsiteX13" fmla="*/ 182817 w 7157460"/>
                <a:gd name="connsiteY13" fmla="*/ 1247609 h 6857999"/>
                <a:gd name="connsiteX14" fmla="*/ 2614 w 7157460"/>
                <a:gd name="connsiteY14" fmla="*/ 337126 h 6857999"/>
                <a:gd name="connsiteX15" fmla="*/ 22312 w 7157460"/>
                <a:gd name="connsiteY15" fmla="*/ 14409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57460" h="6857999">
                  <a:moveTo>
                    <a:pt x="5829056" y="0"/>
                  </a:moveTo>
                  <a:lnTo>
                    <a:pt x="7157460" y="0"/>
                  </a:lnTo>
                  <a:lnTo>
                    <a:pt x="7157460" y="2611885"/>
                  </a:lnTo>
                  <a:lnTo>
                    <a:pt x="6995430" y="2552614"/>
                  </a:lnTo>
                  <a:cubicBezTo>
                    <a:pt x="6250229" y="2237572"/>
                    <a:pt x="5727690" y="1499948"/>
                    <a:pt x="5727690" y="639625"/>
                  </a:cubicBezTo>
                  <a:cubicBezTo>
                    <a:pt x="5727690" y="424544"/>
                    <a:pt x="5760349" y="217132"/>
                    <a:pt x="5820980" y="22075"/>
                  </a:cubicBezTo>
                  <a:close/>
                  <a:moveTo>
                    <a:pt x="51932" y="0"/>
                  </a:moveTo>
                  <a:lnTo>
                    <a:pt x="3765762" y="0"/>
                  </a:lnTo>
                  <a:lnTo>
                    <a:pt x="6441589" y="6489788"/>
                  </a:lnTo>
                  <a:lnTo>
                    <a:pt x="6441687" y="6489592"/>
                  </a:lnTo>
                  <a:cubicBezTo>
                    <a:pt x="6503589" y="6601646"/>
                    <a:pt x="6554440" y="6720508"/>
                    <a:pt x="6592830" y="6844619"/>
                  </a:cubicBezTo>
                  <a:lnTo>
                    <a:pt x="6596466" y="6857999"/>
                  </a:lnTo>
                  <a:lnTo>
                    <a:pt x="2506950" y="6857999"/>
                  </a:lnTo>
                  <a:lnTo>
                    <a:pt x="182817" y="1247609"/>
                  </a:lnTo>
                  <a:cubicBezTo>
                    <a:pt x="52106" y="973009"/>
                    <a:pt x="-14371" y="662389"/>
                    <a:pt x="2614" y="337126"/>
                  </a:cubicBezTo>
                  <a:cubicBezTo>
                    <a:pt x="5964" y="271789"/>
                    <a:pt x="12586" y="207395"/>
                    <a:pt x="22312" y="144095"/>
                  </a:cubicBezTo>
                  <a:close/>
                </a:path>
              </a:pathLst>
            </a:custGeom>
          </p:spPr>
        </p:pic>
      </p:grpSp>
      <p:pic>
        <p:nvPicPr>
          <p:cNvPr id="6" name="Picture 5">
            <a:extLst>
              <a:ext uri="{FF2B5EF4-FFF2-40B4-BE49-F238E27FC236}">
                <a16:creationId xmlns:a16="http://schemas.microsoft.com/office/drawing/2014/main" id="{279386E6-4147-3191-63B9-FC563473BE6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922" t="14922" r="16266" b="16266"/>
          <a:stretch/>
        </p:blipFill>
        <p:spPr>
          <a:xfrm>
            <a:off x="416689" y="570106"/>
            <a:ext cx="1921398" cy="1598727"/>
          </a:xfrm>
          <a:prstGeom prst="rect">
            <a:avLst/>
          </a:prstGeom>
        </p:spPr>
      </p:pic>
    </p:spTree>
    <p:extLst>
      <p:ext uri="{BB962C8B-B14F-4D97-AF65-F5344CB8AC3E}">
        <p14:creationId xmlns:p14="http://schemas.microsoft.com/office/powerpoint/2010/main" val="1242262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2BE8F6-0B8E-335A-A179-A2D28F331946}"/>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3AE8058-E407-34B6-CE3C-DCC3D7B5A6C1}"/>
              </a:ext>
            </a:extLst>
          </p:cNvPr>
          <p:cNvGrpSpPr/>
          <p:nvPr userDrawn="1"/>
        </p:nvGrpSpPr>
        <p:grpSpPr>
          <a:xfrm>
            <a:off x="5034540" y="0"/>
            <a:ext cx="7157460" cy="6858000"/>
            <a:chOff x="5034540" y="0"/>
            <a:chExt cx="7157460" cy="6858000"/>
          </a:xfrm>
        </p:grpSpPr>
        <p:sp>
          <p:nvSpPr>
            <p:cNvPr id="7" name="Freeform: Shape 6">
              <a:extLst>
                <a:ext uri="{FF2B5EF4-FFF2-40B4-BE49-F238E27FC236}">
                  <a16:creationId xmlns:a16="http://schemas.microsoft.com/office/drawing/2014/main" id="{90B0655D-881F-F168-B8EF-93758E245D16}"/>
                </a:ext>
              </a:extLst>
            </p:cNvPr>
            <p:cNvSpPr/>
            <p:nvPr userDrawn="1"/>
          </p:nvSpPr>
          <p:spPr>
            <a:xfrm>
              <a:off x="5034541" y="0"/>
              <a:ext cx="6596465" cy="6858000"/>
            </a:xfrm>
            <a:custGeom>
              <a:avLst/>
              <a:gdLst>
                <a:gd name="connsiteX0" fmla="*/ 51931 w 6596465"/>
                <a:gd name="connsiteY0" fmla="*/ 0 h 6858000"/>
                <a:gd name="connsiteX1" fmla="*/ 3765760 w 6596465"/>
                <a:gd name="connsiteY1" fmla="*/ 0 h 6858000"/>
                <a:gd name="connsiteX2" fmla="*/ 6441588 w 6596465"/>
                <a:gd name="connsiteY2" fmla="*/ 6489789 h 6858000"/>
                <a:gd name="connsiteX3" fmla="*/ 6441686 w 6596465"/>
                <a:gd name="connsiteY3" fmla="*/ 6489593 h 6858000"/>
                <a:gd name="connsiteX4" fmla="*/ 6592829 w 6596465"/>
                <a:gd name="connsiteY4" fmla="*/ 6844620 h 6858000"/>
                <a:gd name="connsiteX5" fmla="*/ 6596465 w 6596465"/>
                <a:gd name="connsiteY5" fmla="*/ 6858000 h 6858000"/>
                <a:gd name="connsiteX6" fmla="*/ 2506949 w 6596465"/>
                <a:gd name="connsiteY6" fmla="*/ 6858000 h 6858000"/>
                <a:gd name="connsiteX7" fmla="*/ 182816 w 6596465"/>
                <a:gd name="connsiteY7" fmla="*/ 1247610 h 6858000"/>
                <a:gd name="connsiteX8" fmla="*/ 2613 w 6596465"/>
                <a:gd name="connsiteY8" fmla="*/ 337127 h 6858000"/>
                <a:gd name="connsiteX9" fmla="*/ 22311 w 6596465"/>
                <a:gd name="connsiteY9"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6465" h="6858000">
                  <a:moveTo>
                    <a:pt x="51931" y="0"/>
                  </a:moveTo>
                  <a:lnTo>
                    <a:pt x="3765760" y="0"/>
                  </a:lnTo>
                  <a:lnTo>
                    <a:pt x="6441588" y="6489789"/>
                  </a:lnTo>
                  <a:lnTo>
                    <a:pt x="6441686" y="6489593"/>
                  </a:lnTo>
                  <a:cubicBezTo>
                    <a:pt x="6503588" y="6601647"/>
                    <a:pt x="6554439" y="6720509"/>
                    <a:pt x="6592829" y="6844620"/>
                  </a:cubicBezTo>
                  <a:lnTo>
                    <a:pt x="6596465" y="6858000"/>
                  </a:lnTo>
                  <a:lnTo>
                    <a:pt x="2506949" y="6858000"/>
                  </a:lnTo>
                  <a:lnTo>
                    <a:pt x="182816" y="1247610"/>
                  </a:lnTo>
                  <a:cubicBezTo>
                    <a:pt x="52105" y="973010"/>
                    <a:pt x="-14372" y="662390"/>
                    <a:pt x="2613" y="337127"/>
                  </a:cubicBezTo>
                  <a:cubicBezTo>
                    <a:pt x="5963" y="271790"/>
                    <a:pt x="12585" y="207396"/>
                    <a:pt x="22311" y="144096"/>
                  </a:cubicBezTo>
                  <a:close/>
                </a:path>
              </a:pathLst>
            </a:custGeom>
            <a:solidFill>
              <a:schemeClr val="accent2"/>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B40AA2C-7E0B-FBFD-763E-810C41F03653}"/>
                </a:ext>
              </a:extLst>
            </p:cNvPr>
            <p:cNvSpPr/>
            <p:nvPr userDrawn="1"/>
          </p:nvSpPr>
          <p:spPr>
            <a:xfrm>
              <a:off x="10762230" y="0"/>
              <a:ext cx="1429770" cy="2611886"/>
            </a:xfrm>
            <a:custGeom>
              <a:avLst/>
              <a:gdLst>
                <a:gd name="connsiteX0" fmla="*/ 101366 w 1429770"/>
                <a:gd name="connsiteY0" fmla="*/ 0 h 2611886"/>
                <a:gd name="connsiteX1" fmla="*/ 1429770 w 1429770"/>
                <a:gd name="connsiteY1" fmla="*/ 0 h 2611886"/>
                <a:gd name="connsiteX2" fmla="*/ 1429770 w 1429770"/>
                <a:gd name="connsiteY2" fmla="*/ 2611886 h 2611886"/>
                <a:gd name="connsiteX3" fmla="*/ 1267740 w 1429770"/>
                <a:gd name="connsiteY3" fmla="*/ 2552615 h 2611886"/>
                <a:gd name="connsiteX4" fmla="*/ 0 w 1429770"/>
                <a:gd name="connsiteY4" fmla="*/ 639626 h 2611886"/>
                <a:gd name="connsiteX5" fmla="*/ 93290 w 1429770"/>
                <a:gd name="connsiteY5" fmla="*/ 22076 h 261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770" h="2611886">
                  <a:moveTo>
                    <a:pt x="101366" y="0"/>
                  </a:moveTo>
                  <a:lnTo>
                    <a:pt x="1429770" y="0"/>
                  </a:lnTo>
                  <a:lnTo>
                    <a:pt x="1429770" y="2611886"/>
                  </a:lnTo>
                  <a:lnTo>
                    <a:pt x="1267740" y="2552615"/>
                  </a:lnTo>
                  <a:cubicBezTo>
                    <a:pt x="522539" y="2237573"/>
                    <a:pt x="0" y="1499949"/>
                    <a:pt x="0" y="639626"/>
                  </a:cubicBezTo>
                  <a:cubicBezTo>
                    <a:pt x="0" y="424545"/>
                    <a:pt x="32659" y="217133"/>
                    <a:pt x="93290" y="22076"/>
                  </a:cubicBezTo>
                  <a:close/>
                </a:path>
              </a:pathLst>
            </a:custGeom>
            <a:solidFill>
              <a:schemeClr val="accent2"/>
            </a:solidFill>
            <a:ln w="0" cap="flat">
              <a:noFill/>
              <a:prstDash val="solid"/>
              <a:miter/>
            </a:ln>
          </p:spPr>
          <p:txBody>
            <a:bodyPr rtlCol="0" anchor="ctr"/>
            <a:lstStyle/>
            <a:p>
              <a:endParaRPr lang="en-US"/>
            </a:p>
          </p:txBody>
        </p:sp>
        <p:pic>
          <p:nvPicPr>
            <p:cNvPr id="9" name="Graphic 8">
              <a:extLst>
                <a:ext uri="{FF2B5EF4-FFF2-40B4-BE49-F238E27FC236}">
                  <a16:creationId xmlns:a16="http://schemas.microsoft.com/office/drawing/2014/main" id="{E29671EE-A024-30D7-B929-A266D0C3BC6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8618" r="12676" b="6878"/>
            <a:stretch>
              <a:fillRect/>
            </a:stretch>
          </p:blipFill>
          <p:spPr>
            <a:xfrm>
              <a:off x="5034540" y="0"/>
              <a:ext cx="7157460" cy="6857999"/>
            </a:xfrm>
            <a:custGeom>
              <a:avLst/>
              <a:gdLst>
                <a:gd name="connsiteX0" fmla="*/ 5829056 w 7157460"/>
                <a:gd name="connsiteY0" fmla="*/ 0 h 6857999"/>
                <a:gd name="connsiteX1" fmla="*/ 7157460 w 7157460"/>
                <a:gd name="connsiteY1" fmla="*/ 0 h 6857999"/>
                <a:gd name="connsiteX2" fmla="*/ 7157460 w 7157460"/>
                <a:gd name="connsiteY2" fmla="*/ 2611885 h 6857999"/>
                <a:gd name="connsiteX3" fmla="*/ 6995430 w 7157460"/>
                <a:gd name="connsiteY3" fmla="*/ 2552614 h 6857999"/>
                <a:gd name="connsiteX4" fmla="*/ 5727690 w 7157460"/>
                <a:gd name="connsiteY4" fmla="*/ 639625 h 6857999"/>
                <a:gd name="connsiteX5" fmla="*/ 5820980 w 7157460"/>
                <a:gd name="connsiteY5" fmla="*/ 22075 h 6857999"/>
                <a:gd name="connsiteX6" fmla="*/ 51932 w 7157460"/>
                <a:gd name="connsiteY6" fmla="*/ 0 h 6857999"/>
                <a:gd name="connsiteX7" fmla="*/ 3765762 w 7157460"/>
                <a:gd name="connsiteY7" fmla="*/ 0 h 6857999"/>
                <a:gd name="connsiteX8" fmla="*/ 6441589 w 7157460"/>
                <a:gd name="connsiteY8" fmla="*/ 6489788 h 6857999"/>
                <a:gd name="connsiteX9" fmla="*/ 6441687 w 7157460"/>
                <a:gd name="connsiteY9" fmla="*/ 6489592 h 6857999"/>
                <a:gd name="connsiteX10" fmla="*/ 6592830 w 7157460"/>
                <a:gd name="connsiteY10" fmla="*/ 6844619 h 6857999"/>
                <a:gd name="connsiteX11" fmla="*/ 6596466 w 7157460"/>
                <a:gd name="connsiteY11" fmla="*/ 6857999 h 6857999"/>
                <a:gd name="connsiteX12" fmla="*/ 2506950 w 7157460"/>
                <a:gd name="connsiteY12" fmla="*/ 6857999 h 6857999"/>
                <a:gd name="connsiteX13" fmla="*/ 182817 w 7157460"/>
                <a:gd name="connsiteY13" fmla="*/ 1247609 h 6857999"/>
                <a:gd name="connsiteX14" fmla="*/ 2614 w 7157460"/>
                <a:gd name="connsiteY14" fmla="*/ 337126 h 6857999"/>
                <a:gd name="connsiteX15" fmla="*/ 22312 w 7157460"/>
                <a:gd name="connsiteY15" fmla="*/ 14409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57460" h="6857999">
                  <a:moveTo>
                    <a:pt x="5829056" y="0"/>
                  </a:moveTo>
                  <a:lnTo>
                    <a:pt x="7157460" y="0"/>
                  </a:lnTo>
                  <a:lnTo>
                    <a:pt x="7157460" y="2611885"/>
                  </a:lnTo>
                  <a:lnTo>
                    <a:pt x="6995430" y="2552614"/>
                  </a:lnTo>
                  <a:cubicBezTo>
                    <a:pt x="6250229" y="2237572"/>
                    <a:pt x="5727690" y="1499948"/>
                    <a:pt x="5727690" y="639625"/>
                  </a:cubicBezTo>
                  <a:cubicBezTo>
                    <a:pt x="5727690" y="424544"/>
                    <a:pt x="5760349" y="217132"/>
                    <a:pt x="5820980" y="22075"/>
                  </a:cubicBezTo>
                  <a:close/>
                  <a:moveTo>
                    <a:pt x="51932" y="0"/>
                  </a:moveTo>
                  <a:lnTo>
                    <a:pt x="3765762" y="0"/>
                  </a:lnTo>
                  <a:lnTo>
                    <a:pt x="6441589" y="6489788"/>
                  </a:lnTo>
                  <a:lnTo>
                    <a:pt x="6441687" y="6489592"/>
                  </a:lnTo>
                  <a:cubicBezTo>
                    <a:pt x="6503589" y="6601646"/>
                    <a:pt x="6554440" y="6720508"/>
                    <a:pt x="6592830" y="6844619"/>
                  </a:cubicBezTo>
                  <a:lnTo>
                    <a:pt x="6596466" y="6857999"/>
                  </a:lnTo>
                  <a:lnTo>
                    <a:pt x="2506950" y="6857999"/>
                  </a:lnTo>
                  <a:lnTo>
                    <a:pt x="182817" y="1247609"/>
                  </a:lnTo>
                  <a:cubicBezTo>
                    <a:pt x="52106" y="973009"/>
                    <a:pt x="-14371" y="662389"/>
                    <a:pt x="2614" y="337126"/>
                  </a:cubicBezTo>
                  <a:cubicBezTo>
                    <a:pt x="5964" y="271789"/>
                    <a:pt x="12586" y="207395"/>
                    <a:pt x="22312" y="144095"/>
                  </a:cubicBezTo>
                  <a:close/>
                </a:path>
              </a:pathLst>
            </a:custGeom>
          </p:spPr>
        </p:pic>
      </p:grpSp>
      <p:sp>
        <p:nvSpPr>
          <p:cNvPr id="3" name="Title 1">
            <a:extLst>
              <a:ext uri="{FF2B5EF4-FFF2-40B4-BE49-F238E27FC236}">
                <a16:creationId xmlns:a16="http://schemas.microsoft.com/office/drawing/2014/main" id="{5C167AE1-E42A-2901-BB35-9BDFD36D9E58}"/>
              </a:ext>
            </a:extLst>
          </p:cNvPr>
          <p:cNvSpPr>
            <a:spLocks noGrp="1"/>
          </p:cNvSpPr>
          <p:nvPr>
            <p:ph type="title" hasCustomPrompt="1"/>
          </p:nvPr>
        </p:nvSpPr>
        <p:spPr>
          <a:xfrm>
            <a:off x="546618" y="5196992"/>
            <a:ext cx="5549382" cy="923330"/>
          </a:xfrm>
        </p:spPr>
        <p:txBody>
          <a:bodyPr/>
          <a:lstStyle>
            <a:lvl1pPr algn="l">
              <a:defRPr sz="6000">
                <a:solidFill>
                  <a:schemeClr val="bg1"/>
                </a:solidFill>
              </a:defRPr>
            </a:lvl1pPr>
          </a:lstStyle>
          <a:p>
            <a:r>
              <a:rPr lang="en-US"/>
              <a:t>Thank You </a:t>
            </a:r>
          </a:p>
        </p:txBody>
      </p:sp>
      <p:pic>
        <p:nvPicPr>
          <p:cNvPr id="6" name="Picture 5">
            <a:extLst>
              <a:ext uri="{FF2B5EF4-FFF2-40B4-BE49-F238E27FC236}">
                <a16:creationId xmlns:a16="http://schemas.microsoft.com/office/drawing/2014/main" id="{33B452B5-5F59-06C4-5AF5-0D1917B7C19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922" t="14922" r="16266" b="16266"/>
          <a:stretch/>
        </p:blipFill>
        <p:spPr>
          <a:xfrm>
            <a:off x="416689" y="570106"/>
            <a:ext cx="1921398" cy="1598727"/>
          </a:xfrm>
          <a:prstGeom prst="rect">
            <a:avLst/>
          </a:prstGeom>
        </p:spPr>
      </p:pic>
    </p:spTree>
    <p:extLst>
      <p:ext uri="{BB962C8B-B14F-4D97-AF65-F5344CB8AC3E}">
        <p14:creationId xmlns:p14="http://schemas.microsoft.com/office/powerpoint/2010/main" val="1037285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 Libr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F521-F9C1-E353-04EF-6ADA7A19781B}"/>
              </a:ext>
            </a:extLst>
          </p:cNvPr>
          <p:cNvSpPr>
            <a:spLocks noGrp="1"/>
          </p:cNvSpPr>
          <p:nvPr>
            <p:ph type="title" hasCustomPrompt="1"/>
          </p:nvPr>
        </p:nvSpPr>
        <p:spPr/>
        <p:txBody>
          <a:bodyPr/>
          <a:lstStyle>
            <a:lvl1pPr>
              <a:defRPr/>
            </a:lvl1pPr>
          </a:lstStyle>
          <a:p>
            <a:r>
              <a:rPr lang="en-US"/>
              <a:t>Icon Library</a:t>
            </a:r>
          </a:p>
        </p:txBody>
      </p:sp>
      <p:sp>
        <p:nvSpPr>
          <p:cNvPr id="3" name="Footer Placeholder 2">
            <a:extLst>
              <a:ext uri="{FF2B5EF4-FFF2-40B4-BE49-F238E27FC236}">
                <a16:creationId xmlns:a16="http://schemas.microsoft.com/office/drawing/2014/main" id="{03CE905C-FB02-9907-15D8-14811C87E827}"/>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CC1E3CC4-4CE0-FA22-E2DF-022D8DA247F3}"/>
              </a:ext>
            </a:extLst>
          </p:cNvPr>
          <p:cNvSpPr>
            <a:spLocks noGrp="1"/>
          </p:cNvSpPr>
          <p:nvPr>
            <p:ph type="sldNum" sz="quarter" idx="11"/>
          </p:nvPr>
        </p:nvSpPr>
        <p:spPr/>
        <p:txBody>
          <a:bodyPr/>
          <a:lstStyle/>
          <a:p>
            <a:fld id="{AE6C97B7-05AD-4402-A8A1-A463185BD3F3}" type="slidenum">
              <a:rPr lang="en-US" smtClean="0"/>
              <a:pPr/>
              <a:t>‹#›</a:t>
            </a:fld>
            <a:endParaRPr lang="en-US"/>
          </a:p>
        </p:txBody>
      </p:sp>
      <p:grpSp>
        <p:nvGrpSpPr>
          <p:cNvPr id="5" name="Group 4">
            <a:extLst>
              <a:ext uri="{FF2B5EF4-FFF2-40B4-BE49-F238E27FC236}">
                <a16:creationId xmlns:a16="http://schemas.microsoft.com/office/drawing/2014/main" id="{0AA47D44-7A4C-AD6A-59D6-FD6A86C7D407}"/>
              </a:ext>
            </a:extLst>
          </p:cNvPr>
          <p:cNvGrpSpPr/>
          <p:nvPr userDrawn="1"/>
        </p:nvGrpSpPr>
        <p:grpSpPr>
          <a:xfrm>
            <a:off x="539749" y="1461770"/>
            <a:ext cx="11112249" cy="648000"/>
            <a:chOff x="539749" y="1492251"/>
            <a:chExt cx="11112249" cy="719930"/>
          </a:xfrm>
        </p:grpSpPr>
        <p:sp>
          <p:nvSpPr>
            <p:cNvPr id="6" name="Rectangle 5">
              <a:extLst>
                <a:ext uri="{FF2B5EF4-FFF2-40B4-BE49-F238E27FC236}">
                  <a16:creationId xmlns:a16="http://schemas.microsoft.com/office/drawing/2014/main" id="{4DCC30A5-2757-1CCE-C7B0-82F1EDFEC318}"/>
                </a:ext>
              </a:extLst>
            </p:cNvPr>
            <p:cNvSpPr/>
            <p:nvPr userDrawn="1"/>
          </p:nvSpPr>
          <p:spPr>
            <a:xfrm>
              <a:off x="539749" y="149225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4A3C07A7-EA9E-E519-F4D1-0E29033F03B9}"/>
                </a:ext>
              </a:extLst>
            </p:cNvPr>
            <p:cNvSpPr/>
            <p:nvPr userDrawn="1"/>
          </p:nvSpPr>
          <p:spPr>
            <a:xfrm>
              <a:off x="1483483" y="149225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90944D01-1F5A-CB0E-C847-D137E4C5EF70}"/>
                </a:ext>
              </a:extLst>
            </p:cNvPr>
            <p:cNvSpPr/>
            <p:nvPr userDrawn="1"/>
          </p:nvSpPr>
          <p:spPr>
            <a:xfrm>
              <a:off x="2427217" y="149225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2D17BF22-0B75-4727-31E1-0C8BC414F5B9}"/>
                </a:ext>
              </a:extLst>
            </p:cNvPr>
            <p:cNvSpPr/>
            <p:nvPr userDrawn="1"/>
          </p:nvSpPr>
          <p:spPr>
            <a:xfrm>
              <a:off x="3370951" y="149225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AC0AA4A0-E350-B398-F7BC-4A2FD7472858}"/>
                </a:ext>
              </a:extLst>
            </p:cNvPr>
            <p:cNvSpPr/>
            <p:nvPr userDrawn="1"/>
          </p:nvSpPr>
          <p:spPr>
            <a:xfrm>
              <a:off x="4314686" y="149225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20267549-52BB-7851-9BD3-D839CB390518}"/>
                </a:ext>
              </a:extLst>
            </p:cNvPr>
            <p:cNvSpPr/>
            <p:nvPr userDrawn="1"/>
          </p:nvSpPr>
          <p:spPr>
            <a:xfrm>
              <a:off x="5258420" y="149225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F6CF64F5-D111-7F97-F27D-06A67F28F537}"/>
                </a:ext>
              </a:extLst>
            </p:cNvPr>
            <p:cNvSpPr/>
            <p:nvPr userDrawn="1"/>
          </p:nvSpPr>
          <p:spPr>
            <a:xfrm>
              <a:off x="6202154" y="149225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208E4519-B65A-789E-1F6B-A3D203BA1686}"/>
                </a:ext>
              </a:extLst>
            </p:cNvPr>
            <p:cNvSpPr/>
            <p:nvPr userDrawn="1"/>
          </p:nvSpPr>
          <p:spPr>
            <a:xfrm>
              <a:off x="7145888" y="149225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D229C9C0-BE3F-CA5E-8533-8C93890BBEFC}"/>
                </a:ext>
              </a:extLst>
            </p:cNvPr>
            <p:cNvSpPr/>
            <p:nvPr userDrawn="1"/>
          </p:nvSpPr>
          <p:spPr>
            <a:xfrm>
              <a:off x="8089622" y="149225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A4494D74-F230-C4DD-4A74-D4B760F3970D}"/>
                </a:ext>
              </a:extLst>
            </p:cNvPr>
            <p:cNvSpPr/>
            <p:nvPr userDrawn="1"/>
          </p:nvSpPr>
          <p:spPr>
            <a:xfrm>
              <a:off x="9033356" y="149225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4DC48065-D2F5-DDA5-8D90-D0D010A6ADAC}"/>
                </a:ext>
              </a:extLst>
            </p:cNvPr>
            <p:cNvSpPr/>
            <p:nvPr userDrawn="1"/>
          </p:nvSpPr>
          <p:spPr>
            <a:xfrm>
              <a:off x="9977090" y="149225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12784A39-7604-492E-78A5-A832DCAC916F}"/>
                </a:ext>
              </a:extLst>
            </p:cNvPr>
            <p:cNvSpPr/>
            <p:nvPr userDrawn="1"/>
          </p:nvSpPr>
          <p:spPr>
            <a:xfrm>
              <a:off x="10920829" y="149225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8" name="Group 17">
            <a:extLst>
              <a:ext uri="{FF2B5EF4-FFF2-40B4-BE49-F238E27FC236}">
                <a16:creationId xmlns:a16="http://schemas.microsoft.com/office/drawing/2014/main" id="{7D616DE9-4C70-8E81-981A-EFDD8F1F8355}"/>
              </a:ext>
            </a:extLst>
          </p:cNvPr>
          <p:cNvGrpSpPr/>
          <p:nvPr userDrawn="1"/>
        </p:nvGrpSpPr>
        <p:grpSpPr>
          <a:xfrm>
            <a:off x="539749" y="2395269"/>
            <a:ext cx="11112249" cy="648000"/>
            <a:chOff x="539749" y="2404786"/>
            <a:chExt cx="11112249" cy="719930"/>
          </a:xfrm>
        </p:grpSpPr>
        <p:sp>
          <p:nvSpPr>
            <p:cNvPr id="19" name="Rectangle 18">
              <a:extLst>
                <a:ext uri="{FF2B5EF4-FFF2-40B4-BE49-F238E27FC236}">
                  <a16:creationId xmlns:a16="http://schemas.microsoft.com/office/drawing/2014/main" id="{A9D690FE-2CEB-5EE1-D509-3DF056589623}"/>
                </a:ext>
              </a:extLst>
            </p:cNvPr>
            <p:cNvSpPr/>
            <p:nvPr userDrawn="1"/>
          </p:nvSpPr>
          <p:spPr>
            <a:xfrm>
              <a:off x="539749" y="240478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57FCC251-7634-C045-FAC1-674E3B666684}"/>
                </a:ext>
              </a:extLst>
            </p:cNvPr>
            <p:cNvSpPr/>
            <p:nvPr userDrawn="1"/>
          </p:nvSpPr>
          <p:spPr>
            <a:xfrm>
              <a:off x="1483483" y="240478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A319CB7C-75A0-E4C3-108B-102D06DA3407}"/>
                </a:ext>
              </a:extLst>
            </p:cNvPr>
            <p:cNvSpPr/>
            <p:nvPr userDrawn="1"/>
          </p:nvSpPr>
          <p:spPr>
            <a:xfrm>
              <a:off x="2427217" y="240478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DCEA6A57-D260-9747-089D-7EB57B798B6B}"/>
                </a:ext>
              </a:extLst>
            </p:cNvPr>
            <p:cNvSpPr/>
            <p:nvPr userDrawn="1"/>
          </p:nvSpPr>
          <p:spPr>
            <a:xfrm>
              <a:off x="3370951" y="240478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6F0CD977-3CCD-5ACA-03F2-1AB98BFCB824}"/>
                </a:ext>
              </a:extLst>
            </p:cNvPr>
            <p:cNvSpPr/>
            <p:nvPr userDrawn="1"/>
          </p:nvSpPr>
          <p:spPr>
            <a:xfrm>
              <a:off x="4314686" y="240478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9360F71D-9CB5-D870-8743-F2E86BBD9FA7}"/>
                </a:ext>
              </a:extLst>
            </p:cNvPr>
            <p:cNvSpPr/>
            <p:nvPr userDrawn="1"/>
          </p:nvSpPr>
          <p:spPr>
            <a:xfrm>
              <a:off x="5258420" y="240478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C86AA00A-0991-1566-B5DA-B4BB7CAB469A}"/>
                </a:ext>
              </a:extLst>
            </p:cNvPr>
            <p:cNvSpPr/>
            <p:nvPr userDrawn="1"/>
          </p:nvSpPr>
          <p:spPr>
            <a:xfrm>
              <a:off x="6202154" y="240478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F97C6626-85CD-73E7-D007-2D36487D85A6}"/>
                </a:ext>
              </a:extLst>
            </p:cNvPr>
            <p:cNvSpPr/>
            <p:nvPr userDrawn="1"/>
          </p:nvSpPr>
          <p:spPr>
            <a:xfrm>
              <a:off x="7145888" y="240478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B668C350-AC43-2827-581D-2D1C4A20EBAB}"/>
                </a:ext>
              </a:extLst>
            </p:cNvPr>
            <p:cNvSpPr/>
            <p:nvPr userDrawn="1"/>
          </p:nvSpPr>
          <p:spPr>
            <a:xfrm>
              <a:off x="8089622" y="240478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FFB84509-1CCF-38A2-FDB7-36D0D1503840}"/>
                </a:ext>
              </a:extLst>
            </p:cNvPr>
            <p:cNvSpPr/>
            <p:nvPr userDrawn="1"/>
          </p:nvSpPr>
          <p:spPr>
            <a:xfrm>
              <a:off x="9033356" y="240478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F2BE46CD-47D3-B8B0-5DA3-B009AA69ED1D}"/>
                </a:ext>
              </a:extLst>
            </p:cNvPr>
            <p:cNvSpPr/>
            <p:nvPr userDrawn="1"/>
          </p:nvSpPr>
          <p:spPr>
            <a:xfrm>
              <a:off x="9977090" y="240478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ADFADACE-D3C8-22C4-073F-6EEEF7C6F9B0}"/>
                </a:ext>
              </a:extLst>
            </p:cNvPr>
            <p:cNvSpPr/>
            <p:nvPr userDrawn="1"/>
          </p:nvSpPr>
          <p:spPr>
            <a:xfrm>
              <a:off x="10920829" y="240478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1" name="Group 30">
            <a:extLst>
              <a:ext uri="{FF2B5EF4-FFF2-40B4-BE49-F238E27FC236}">
                <a16:creationId xmlns:a16="http://schemas.microsoft.com/office/drawing/2014/main" id="{7B30BB88-DF11-CC3E-44E1-6E20366D596B}"/>
              </a:ext>
            </a:extLst>
          </p:cNvPr>
          <p:cNvGrpSpPr/>
          <p:nvPr userDrawn="1"/>
        </p:nvGrpSpPr>
        <p:grpSpPr>
          <a:xfrm>
            <a:off x="539749" y="3328768"/>
            <a:ext cx="11112249" cy="648000"/>
            <a:chOff x="539749" y="3317321"/>
            <a:chExt cx="11112249" cy="719930"/>
          </a:xfrm>
        </p:grpSpPr>
        <p:sp>
          <p:nvSpPr>
            <p:cNvPr id="32" name="Rectangle 31">
              <a:extLst>
                <a:ext uri="{FF2B5EF4-FFF2-40B4-BE49-F238E27FC236}">
                  <a16:creationId xmlns:a16="http://schemas.microsoft.com/office/drawing/2014/main" id="{109B45B3-0524-EC9F-CB65-68553DC1FE40}"/>
                </a:ext>
              </a:extLst>
            </p:cNvPr>
            <p:cNvSpPr/>
            <p:nvPr userDrawn="1"/>
          </p:nvSpPr>
          <p:spPr>
            <a:xfrm>
              <a:off x="539749" y="331732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1662ABF2-B096-C0B3-C7C2-1D43F36BFFBD}"/>
                </a:ext>
              </a:extLst>
            </p:cNvPr>
            <p:cNvSpPr/>
            <p:nvPr userDrawn="1"/>
          </p:nvSpPr>
          <p:spPr>
            <a:xfrm>
              <a:off x="1483483" y="331732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D5720BD7-1A3D-FBDB-0FD7-F268112E1097}"/>
                </a:ext>
              </a:extLst>
            </p:cNvPr>
            <p:cNvSpPr/>
            <p:nvPr userDrawn="1"/>
          </p:nvSpPr>
          <p:spPr>
            <a:xfrm>
              <a:off x="2427217" y="331732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2DD0E27F-3D7A-25BE-0B95-B63EF41AB634}"/>
                </a:ext>
              </a:extLst>
            </p:cNvPr>
            <p:cNvSpPr/>
            <p:nvPr userDrawn="1"/>
          </p:nvSpPr>
          <p:spPr>
            <a:xfrm>
              <a:off x="3370951" y="331732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6B4E9CE3-833E-4F5F-05A1-9BE945B14963}"/>
                </a:ext>
              </a:extLst>
            </p:cNvPr>
            <p:cNvSpPr/>
            <p:nvPr userDrawn="1"/>
          </p:nvSpPr>
          <p:spPr>
            <a:xfrm>
              <a:off x="4314686" y="331732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AB123E69-3EE9-69AB-01D5-E3A518183ECB}"/>
                </a:ext>
              </a:extLst>
            </p:cNvPr>
            <p:cNvSpPr/>
            <p:nvPr userDrawn="1"/>
          </p:nvSpPr>
          <p:spPr>
            <a:xfrm>
              <a:off x="5258420" y="331732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0EED593E-6563-851B-E8F1-52C1F6FA3429}"/>
                </a:ext>
              </a:extLst>
            </p:cNvPr>
            <p:cNvSpPr/>
            <p:nvPr userDrawn="1"/>
          </p:nvSpPr>
          <p:spPr>
            <a:xfrm>
              <a:off x="6202154" y="331732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C72E6A7F-4D16-ECE5-F4E2-00347922844B}"/>
                </a:ext>
              </a:extLst>
            </p:cNvPr>
            <p:cNvSpPr/>
            <p:nvPr userDrawn="1"/>
          </p:nvSpPr>
          <p:spPr>
            <a:xfrm>
              <a:off x="7145888" y="331732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8FDF78C6-DF0F-B112-CA45-58DA96CC2325}"/>
                </a:ext>
              </a:extLst>
            </p:cNvPr>
            <p:cNvSpPr/>
            <p:nvPr userDrawn="1"/>
          </p:nvSpPr>
          <p:spPr>
            <a:xfrm>
              <a:off x="8089622" y="331732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F4FFFDB8-9864-7A53-3834-DC5A3DA94BD7}"/>
                </a:ext>
              </a:extLst>
            </p:cNvPr>
            <p:cNvSpPr/>
            <p:nvPr userDrawn="1"/>
          </p:nvSpPr>
          <p:spPr>
            <a:xfrm>
              <a:off x="9033356" y="331732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89F95906-DC21-7984-8A22-1EDEFD4B8013}"/>
                </a:ext>
              </a:extLst>
            </p:cNvPr>
            <p:cNvSpPr/>
            <p:nvPr userDrawn="1"/>
          </p:nvSpPr>
          <p:spPr>
            <a:xfrm>
              <a:off x="9977090" y="331732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2C05B4A6-BBEA-589C-5843-EF0E507AFC75}"/>
                </a:ext>
              </a:extLst>
            </p:cNvPr>
            <p:cNvSpPr/>
            <p:nvPr userDrawn="1"/>
          </p:nvSpPr>
          <p:spPr>
            <a:xfrm>
              <a:off x="10920829" y="331732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4" name="Group 43">
            <a:extLst>
              <a:ext uri="{FF2B5EF4-FFF2-40B4-BE49-F238E27FC236}">
                <a16:creationId xmlns:a16="http://schemas.microsoft.com/office/drawing/2014/main" id="{6831D553-A433-332A-668F-E0ABCC4CD481}"/>
              </a:ext>
            </a:extLst>
          </p:cNvPr>
          <p:cNvGrpSpPr/>
          <p:nvPr userDrawn="1"/>
        </p:nvGrpSpPr>
        <p:grpSpPr>
          <a:xfrm>
            <a:off x="539749" y="4262267"/>
            <a:ext cx="11112249" cy="648000"/>
            <a:chOff x="539749" y="4229856"/>
            <a:chExt cx="11112249" cy="719930"/>
          </a:xfrm>
        </p:grpSpPr>
        <p:sp>
          <p:nvSpPr>
            <p:cNvPr id="45" name="Rectangle 44">
              <a:extLst>
                <a:ext uri="{FF2B5EF4-FFF2-40B4-BE49-F238E27FC236}">
                  <a16:creationId xmlns:a16="http://schemas.microsoft.com/office/drawing/2014/main" id="{165328DD-818C-7FBA-1C78-6746D367E201}"/>
                </a:ext>
              </a:extLst>
            </p:cNvPr>
            <p:cNvSpPr/>
            <p:nvPr userDrawn="1"/>
          </p:nvSpPr>
          <p:spPr>
            <a:xfrm>
              <a:off x="539749" y="422985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2248B479-7F62-C8FF-E68B-B6AD72F6906E}"/>
                </a:ext>
              </a:extLst>
            </p:cNvPr>
            <p:cNvSpPr/>
            <p:nvPr userDrawn="1"/>
          </p:nvSpPr>
          <p:spPr>
            <a:xfrm>
              <a:off x="1483483" y="422985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a:extLst>
                <a:ext uri="{FF2B5EF4-FFF2-40B4-BE49-F238E27FC236}">
                  <a16:creationId xmlns:a16="http://schemas.microsoft.com/office/drawing/2014/main" id="{6CFD630D-C4CE-7492-B382-1C12442E3F6B}"/>
                </a:ext>
              </a:extLst>
            </p:cNvPr>
            <p:cNvSpPr/>
            <p:nvPr userDrawn="1"/>
          </p:nvSpPr>
          <p:spPr>
            <a:xfrm>
              <a:off x="2427217" y="422985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16FEF4D2-5F69-CCC8-5CE6-3A0B1C9594F8}"/>
                </a:ext>
              </a:extLst>
            </p:cNvPr>
            <p:cNvSpPr/>
            <p:nvPr userDrawn="1"/>
          </p:nvSpPr>
          <p:spPr>
            <a:xfrm>
              <a:off x="3370951" y="422985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5B2AD573-9405-540D-4C72-795760D8A877}"/>
                </a:ext>
              </a:extLst>
            </p:cNvPr>
            <p:cNvSpPr/>
            <p:nvPr userDrawn="1"/>
          </p:nvSpPr>
          <p:spPr>
            <a:xfrm>
              <a:off x="4314686" y="422985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E6904334-6D65-4329-3AF6-89DA080C67E2}"/>
                </a:ext>
              </a:extLst>
            </p:cNvPr>
            <p:cNvSpPr/>
            <p:nvPr userDrawn="1"/>
          </p:nvSpPr>
          <p:spPr>
            <a:xfrm>
              <a:off x="5258420" y="422985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6A9182EC-38B1-95A6-8D38-3C93583C5E1A}"/>
                </a:ext>
              </a:extLst>
            </p:cNvPr>
            <p:cNvSpPr/>
            <p:nvPr userDrawn="1"/>
          </p:nvSpPr>
          <p:spPr>
            <a:xfrm>
              <a:off x="6202154" y="422985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6D4894C2-6B01-0AF8-3C63-0C82F010F450}"/>
                </a:ext>
              </a:extLst>
            </p:cNvPr>
            <p:cNvSpPr/>
            <p:nvPr userDrawn="1"/>
          </p:nvSpPr>
          <p:spPr>
            <a:xfrm>
              <a:off x="7145888" y="422985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E68B5D6D-7670-1489-A8C4-13641BEDC5EB}"/>
                </a:ext>
              </a:extLst>
            </p:cNvPr>
            <p:cNvSpPr/>
            <p:nvPr userDrawn="1"/>
          </p:nvSpPr>
          <p:spPr>
            <a:xfrm>
              <a:off x="8089622" y="422985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288A9E70-4A2E-A955-1FA6-3214E4F7EEEB}"/>
                </a:ext>
              </a:extLst>
            </p:cNvPr>
            <p:cNvSpPr/>
            <p:nvPr userDrawn="1"/>
          </p:nvSpPr>
          <p:spPr>
            <a:xfrm>
              <a:off x="9033356" y="422985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D7DE5234-16E5-29A8-90E5-83C86EE5AE4B}"/>
                </a:ext>
              </a:extLst>
            </p:cNvPr>
            <p:cNvSpPr/>
            <p:nvPr userDrawn="1"/>
          </p:nvSpPr>
          <p:spPr>
            <a:xfrm>
              <a:off x="9977090" y="422985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a:extLst>
                <a:ext uri="{FF2B5EF4-FFF2-40B4-BE49-F238E27FC236}">
                  <a16:creationId xmlns:a16="http://schemas.microsoft.com/office/drawing/2014/main" id="{85D4C363-F371-EC38-A0BD-EDDB23A05439}"/>
                </a:ext>
              </a:extLst>
            </p:cNvPr>
            <p:cNvSpPr/>
            <p:nvPr userDrawn="1"/>
          </p:nvSpPr>
          <p:spPr>
            <a:xfrm>
              <a:off x="10920829" y="4229856"/>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7" name="Group 56">
            <a:extLst>
              <a:ext uri="{FF2B5EF4-FFF2-40B4-BE49-F238E27FC236}">
                <a16:creationId xmlns:a16="http://schemas.microsoft.com/office/drawing/2014/main" id="{C89C6750-BB9D-F3B9-4B76-2E93CCCAEE94}"/>
              </a:ext>
            </a:extLst>
          </p:cNvPr>
          <p:cNvGrpSpPr/>
          <p:nvPr userDrawn="1"/>
        </p:nvGrpSpPr>
        <p:grpSpPr>
          <a:xfrm>
            <a:off x="539749" y="5195766"/>
            <a:ext cx="11112249" cy="648000"/>
            <a:chOff x="539749" y="5142391"/>
            <a:chExt cx="11112249" cy="719930"/>
          </a:xfrm>
        </p:grpSpPr>
        <p:sp>
          <p:nvSpPr>
            <p:cNvPr id="58" name="Rectangle 57">
              <a:extLst>
                <a:ext uri="{FF2B5EF4-FFF2-40B4-BE49-F238E27FC236}">
                  <a16:creationId xmlns:a16="http://schemas.microsoft.com/office/drawing/2014/main" id="{AD7D6A1D-1C61-19A4-0F0F-3FE5B0B495B3}"/>
                </a:ext>
              </a:extLst>
            </p:cNvPr>
            <p:cNvSpPr/>
            <p:nvPr userDrawn="1"/>
          </p:nvSpPr>
          <p:spPr>
            <a:xfrm>
              <a:off x="539749" y="514239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a:extLst>
                <a:ext uri="{FF2B5EF4-FFF2-40B4-BE49-F238E27FC236}">
                  <a16:creationId xmlns:a16="http://schemas.microsoft.com/office/drawing/2014/main" id="{E085C502-7085-9673-F9BC-4E5B637CAE3C}"/>
                </a:ext>
              </a:extLst>
            </p:cNvPr>
            <p:cNvSpPr/>
            <p:nvPr userDrawn="1"/>
          </p:nvSpPr>
          <p:spPr>
            <a:xfrm>
              <a:off x="1483483" y="514239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8B8D7343-0C2C-59DD-8848-EF27FFB900CC}"/>
                </a:ext>
              </a:extLst>
            </p:cNvPr>
            <p:cNvSpPr/>
            <p:nvPr userDrawn="1"/>
          </p:nvSpPr>
          <p:spPr>
            <a:xfrm>
              <a:off x="2427217" y="514239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5D2C3350-9489-9977-693C-3D4DB5F48465}"/>
                </a:ext>
              </a:extLst>
            </p:cNvPr>
            <p:cNvSpPr/>
            <p:nvPr userDrawn="1"/>
          </p:nvSpPr>
          <p:spPr>
            <a:xfrm>
              <a:off x="3370951" y="514239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a:extLst>
                <a:ext uri="{FF2B5EF4-FFF2-40B4-BE49-F238E27FC236}">
                  <a16:creationId xmlns:a16="http://schemas.microsoft.com/office/drawing/2014/main" id="{794233F0-7009-10B5-EC05-88F9FC841C23}"/>
                </a:ext>
              </a:extLst>
            </p:cNvPr>
            <p:cNvSpPr/>
            <p:nvPr userDrawn="1"/>
          </p:nvSpPr>
          <p:spPr>
            <a:xfrm>
              <a:off x="4314686" y="514239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Rectangle 62">
              <a:extLst>
                <a:ext uri="{FF2B5EF4-FFF2-40B4-BE49-F238E27FC236}">
                  <a16:creationId xmlns:a16="http://schemas.microsoft.com/office/drawing/2014/main" id="{825DA11C-EA0C-79AB-8BDE-8769F19FA293}"/>
                </a:ext>
              </a:extLst>
            </p:cNvPr>
            <p:cNvSpPr/>
            <p:nvPr userDrawn="1"/>
          </p:nvSpPr>
          <p:spPr>
            <a:xfrm>
              <a:off x="5258420" y="514239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a:extLst>
                <a:ext uri="{FF2B5EF4-FFF2-40B4-BE49-F238E27FC236}">
                  <a16:creationId xmlns:a16="http://schemas.microsoft.com/office/drawing/2014/main" id="{8E5D62BF-6A17-652D-85A2-7365934E0E13}"/>
                </a:ext>
              </a:extLst>
            </p:cNvPr>
            <p:cNvSpPr/>
            <p:nvPr userDrawn="1"/>
          </p:nvSpPr>
          <p:spPr>
            <a:xfrm>
              <a:off x="6202154" y="514239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Rectangle 64">
              <a:extLst>
                <a:ext uri="{FF2B5EF4-FFF2-40B4-BE49-F238E27FC236}">
                  <a16:creationId xmlns:a16="http://schemas.microsoft.com/office/drawing/2014/main" id="{E9C17BE8-CAA1-D123-36EE-13BD33AEC1C5}"/>
                </a:ext>
              </a:extLst>
            </p:cNvPr>
            <p:cNvSpPr/>
            <p:nvPr userDrawn="1"/>
          </p:nvSpPr>
          <p:spPr>
            <a:xfrm>
              <a:off x="7145888" y="514239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a:extLst>
                <a:ext uri="{FF2B5EF4-FFF2-40B4-BE49-F238E27FC236}">
                  <a16:creationId xmlns:a16="http://schemas.microsoft.com/office/drawing/2014/main" id="{40F68471-BDF4-81C6-1AF2-FA6317B59032}"/>
                </a:ext>
              </a:extLst>
            </p:cNvPr>
            <p:cNvSpPr/>
            <p:nvPr userDrawn="1"/>
          </p:nvSpPr>
          <p:spPr>
            <a:xfrm>
              <a:off x="8089622" y="514239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a:extLst>
                <a:ext uri="{FF2B5EF4-FFF2-40B4-BE49-F238E27FC236}">
                  <a16:creationId xmlns:a16="http://schemas.microsoft.com/office/drawing/2014/main" id="{317B133E-EBF7-7C21-94B9-84E238F4A482}"/>
                </a:ext>
              </a:extLst>
            </p:cNvPr>
            <p:cNvSpPr/>
            <p:nvPr userDrawn="1"/>
          </p:nvSpPr>
          <p:spPr>
            <a:xfrm>
              <a:off x="9033356" y="514239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a:extLst>
                <a:ext uri="{FF2B5EF4-FFF2-40B4-BE49-F238E27FC236}">
                  <a16:creationId xmlns:a16="http://schemas.microsoft.com/office/drawing/2014/main" id="{81397EF6-FCDA-A0B7-0EDC-2A0696BCDCD4}"/>
                </a:ext>
              </a:extLst>
            </p:cNvPr>
            <p:cNvSpPr/>
            <p:nvPr userDrawn="1"/>
          </p:nvSpPr>
          <p:spPr>
            <a:xfrm>
              <a:off x="9977090" y="514239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a:extLst>
                <a:ext uri="{FF2B5EF4-FFF2-40B4-BE49-F238E27FC236}">
                  <a16:creationId xmlns:a16="http://schemas.microsoft.com/office/drawing/2014/main" id="{D7E74AC9-14FE-8C0A-D6BC-55CAE2E78DEB}"/>
                </a:ext>
              </a:extLst>
            </p:cNvPr>
            <p:cNvSpPr/>
            <p:nvPr userDrawn="1"/>
          </p:nvSpPr>
          <p:spPr>
            <a:xfrm>
              <a:off x="10920829" y="5142391"/>
              <a:ext cx="731169" cy="7199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0" name="Text Placeholder 86">
            <a:extLst>
              <a:ext uri="{FF2B5EF4-FFF2-40B4-BE49-F238E27FC236}">
                <a16:creationId xmlns:a16="http://schemas.microsoft.com/office/drawing/2014/main" id="{2230B59D-91F6-912A-4342-8FFCA3CB37A9}"/>
              </a:ext>
            </a:extLst>
          </p:cNvPr>
          <p:cNvSpPr>
            <a:spLocks noGrp="1"/>
          </p:cNvSpPr>
          <p:nvPr>
            <p:ph type="body" sz="quarter" idx="12" hasCustomPrompt="1"/>
          </p:nvPr>
        </p:nvSpPr>
        <p:spPr>
          <a:xfrm>
            <a:off x="539749" y="2108958"/>
            <a:ext cx="730800" cy="215444"/>
          </a:xfrm>
        </p:spPr>
        <p:txBody>
          <a:bodyPr lIns="0" tIns="46800" rIns="0" bIns="46800"/>
          <a:lstStyle>
            <a:lvl1pPr marL="0" indent="0" algn="ctr">
              <a:buNone/>
              <a:defRPr sz="700"/>
            </a:lvl1pPr>
          </a:lstStyle>
          <a:p>
            <a:pPr lvl="0"/>
            <a:r>
              <a:rPr lang="en-US"/>
              <a:t>Text here</a:t>
            </a:r>
            <a:endParaRPr lang="en-AU"/>
          </a:p>
        </p:txBody>
      </p:sp>
      <p:sp>
        <p:nvSpPr>
          <p:cNvPr id="71" name="Text Placeholder 86">
            <a:extLst>
              <a:ext uri="{FF2B5EF4-FFF2-40B4-BE49-F238E27FC236}">
                <a16:creationId xmlns:a16="http://schemas.microsoft.com/office/drawing/2014/main" id="{5A8889A3-C319-2F4F-1068-9D01245B1A2E}"/>
              </a:ext>
            </a:extLst>
          </p:cNvPr>
          <p:cNvSpPr>
            <a:spLocks noGrp="1"/>
          </p:cNvSpPr>
          <p:nvPr>
            <p:ph type="body" sz="quarter" idx="14" hasCustomPrompt="1"/>
          </p:nvPr>
        </p:nvSpPr>
        <p:spPr>
          <a:xfrm>
            <a:off x="1483483" y="2108958"/>
            <a:ext cx="730800" cy="215444"/>
          </a:xfrm>
        </p:spPr>
        <p:txBody>
          <a:bodyPr lIns="0" tIns="46800" rIns="0" bIns="46800"/>
          <a:lstStyle>
            <a:lvl1pPr marL="0" indent="0" algn="ctr">
              <a:buNone/>
              <a:defRPr sz="700"/>
            </a:lvl1pPr>
          </a:lstStyle>
          <a:p>
            <a:pPr lvl="0"/>
            <a:r>
              <a:rPr lang="en-US"/>
              <a:t>Text here</a:t>
            </a:r>
            <a:endParaRPr lang="en-AU"/>
          </a:p>
        </p:txBody>
      </p:sp>
      <p:sp>
        <p:nvSpPr>
          <p:cNvPr id="72" name="Text Placeholder 86">
            <a:extLst>
              <a:ext uri="{FF2B5EF4-FFF2-40B4-BE49-F238E27FC236}">
                <a16:creationId xmlns:a16="http://schemas.microsoft.com/office/drawing/2014/main" id="{C76DED33-5759-B21C-4505-031B441C82EA}"/>
              </a:ext>
            </a:extLst>
          </p:cNvPr>
          <p:cNvSpPr>
            <a:spLocks noGrp="1"/>
          </p:cNvSpPr>
          <p:nvPr>
            <p:ph type="body" sz="quarter" idx="15" hasCustomPrompt="1"/>
          </p:nvPr>
        </p:nvSpPr>
        <p:spPr>
          <a:xfrm>
            <a:off x="2427217" y="2108958"/>
            <a:ext cx="730800" cy="215444"/>
          </a:xfrm>
        </p:spPr>
        <p:txBody>
          <a:bodyPr lIns="0" tIns="46800" rIns="0" bIns="46800"/>
          <a:lstStyle>
            <a:lvl1pPr marL="0" indent="0" algn="ctr">
              <a:buNone/>
              <a:defRPr sz="700"/>
            </a:lvl1pPr>
          </a:lstStyle>
          <a:p>
            <a:pPr lvl="0"/>
            <a:r>
              <a:rPr lang="en-US"/>
              <a:t>Text here</a:t>
            </a:r>
            <a:endParaRPr lang="en-AU"/>
          </a:p>
        </p:txBody>
      </p:sp>
      <p:sp>
        <p:nvSpPr>
          <p:cNvPr id="73" name="Text Placeholder 86">
            <a:extLst>
              <a:ext uri="{FF2B5EF4-FFF2-40B4-BE49-F238E27FC236}">
                <a16:creationId xmlns:a16="http://schemas.microsoft.com/office/drawing/2014/main" id="{7A4C70C6-2B16-8540-EBC9-AFF355EE47F7}"/>
              </a:ext>
            </a:extLst>
          </p:cNvPr>
          <p:cNvSpPr>
            <a:spLocks noGrp="1"/>
          </p:cNvSpPr>
          <p:nvPr>
            <p:ph type="body" sz="quarter" idx="16" hasCustomPrompt="1"/>
          </p:nvPr>
        </p:nvSpPr>
        <p:spPr>
          <a:xfrm>
            <a:off x="3370951" y="2108958"/>
            <a:ext cx="730800" cy="215444"/>
          </a:xfrm>
        </p:spPr>
        <p:txBody>
          <a:bodyPr lIns="0" tIns="46800" rIns="0" bIns="46800"/>
          <a:lstStyle>
            <a:lvl1pPr marL="0" indent="0" algn="ctr">
              <a:buNone/>
              <a:defRPr sz="700"/>
            </a:lvl1pPr>
          </a:lstStyle>
          <a:p>
            <a:pPr lvl="0"/>
            <a:r>
              <a:rPr lang="en-US"/>
              <a:t>Text here</a:t>
            </a:r>
            <a:endParaRPr lang="en-AU"/>
          </a:p>
        </p:txBody>
      </p:sp>
      <p:sp>
        <p:nvSpPr>
          <p:cNvPr id="74" name="Text Placeholder 86">
            <a:extLst>
              <a:ext uri="{FF2B5EF4-FFF2-40B4-BE49-F238E27FC236}">
                <a16:creationId xmlns:a16="http://schemas.microsoft.com/office/drawing/2014/main" id="{916301A2-C7F0-7457-4EF1-E591288FD18D}"/>
              </a:ext>
            </a:extLst>
          </p:cNvPr>
          <p:cNvSpPr>
            <a:spLocks noGrp="1"/>
          </p:cNvSpPr>
          <p:nvPr>
            <p:ph type="body" sz="quarter" idx="17" hasCustomPrompt="1"/>
          </p:nvPr>
        </p:nvSpPr>
        <p:spPr>
          <a:xfrm>
            <a:off x="4314685" y="2108958"/>
            <a:ext cx="730800" cy="215444"/>
          </a:xfrm>
        </p:spPr>
        <p:txBody>
          <a:bodyPr lIns="0" tIns="46800" rIns="0" bIns="46800"/>
          <a:lstStyle>
            <a:lvl1pPr marL="0" indent="0" algn="ctr">
              <a:buNone/>
              <a:defRPr sz="700"/>
            </a:lvl1pPr>
          </a:lstStyle>
          <a:p>
            <a:pPr lvl="0"/>
            <a:r>
              <a:rPr lang="en-US"/>
              <a:t>Text here</a:t>
            </a:r>
            <a:endParaRPr lang="en-AU"/>
          </a:p>
        </p:txBody>
      </p:sp>
      <p:sp>
        <p:nvSpPr>
          <p:cNvPr id="75" name="Text Placeholder 86">
            <a:extLst>
              <a:ext uri="{FF2B5EF4-FFF2-40B4-BE49-F238E27FC236}">
                <a16:creationId xmlns:a16="http://schemas.microsoft.com/office/drawing/2014/main" id="{13AEC1C7-0B99-B31A-3DC3-154DDDD22C66}"/>
              </a:ext>
            </a:extLst>
          </p:cNvPr>
          <p:cNvSpPr>
            <a:spLocks noGrp="1"/>
          </p:cNvSpPr>
          <p:nvPr>
            <p:ph type="body" sz="quarter" idx="18" hasCustomPrompt="1"/>
          </p:nvPr>
        </p:nvSpPr>
        <p:spPr>
          <a:xfrm>
            <a:off x="5258419" y="2108958"/>
            <a:ext cx="730800" cy="215444"/>
          </a:xfrm>
        </p:spPr>
        <p:txBody>
          <a:bodyPr lIns="0" tIns="46800" rIns="0" bIns="46800"/>
          <a:lstStyle>
            <a:lvl1pPr marL="0" indent="0" algn="ctr">
              <a:buNone/>
              <a:defRPr sz="700"/>
            </a:lvl1pPr>
          </a:lstStyle>
          <a:p>
            <a:pPr lvl="0"/>
            <a:r>
              <a:rPr lang="en-US"/>
              <a:t>Text here</a:t>
            </a:r>
            <a:endParaRPr lang="en-AU"/>
          </a:p>
        </p:txBody>
      </p:sp>
      <p:sp>
        <p:nvSpPr>
          <p:cNvPr id="76" name="Text Placeholder 86">
            <a:extLst>
              <a:ext uri="{FF2B5EF4-FFF2-40B4-BE49-F238E27FC236}">
                <a16:creationId xmlns:a16="http://schemas.microsoft.com/office/drawing/2014/main" id="{C84E9B15-FE90-F015-7432-47C6AAE97F26}"/>
              </a:ext>
            </a:extLst>
          </p:cNvPr>
          <p:cNvSpPr>
            <a:spLocks noGrp="1"/>
          </p:cNvSpPr>
          <p:nvPr>
            <p:ph type="body" sz="quarter" idx="19" hasCustomPrompt="1"/>
          </p:nvPr>
        </p:nvSpPr>
        <p:spPr>
          <a:xfrm>
            <a:off x="6202153" y="2108958"/>
            <a:ext cx="730800" cy="215444"/>
          </a:xfrm>
        </p:spPr>
        <p:txBody>
          <a:bodyPr lIns="0" tIns="46800" rIns="0" bIns="46800"/>
          <a:lstStyle>
            <a:lvl1pPr marL="0" indent="0" algn="ctr">
              <a:buNone/>
              <a:defRPr sz="700"/>
            </a:lvl1pPr>
          </a:lstStyle>
          <a:p>
            <a:pPr lvl="0"/>
            <a:r>
              <a:rPr lang="en-US"/>
              <a:t>Text here</a:t>
            </a:r>
            <a:endParaRPr lang="en-AU"/>
          </a:p>
        </p:txBody>
      </p:sp>
      <p:sp>
        <p:nvSpPr>
          <p:cNvPr id="77" name="Text Placeholder 86">
            <a:extLst>
              <a:ext uri="{FF2B5EF4-FFF2-40B4-BE49-F238E27FC236}">
                <a16:creationId xmlns:a16="http://schemas.microsoft.com/office/drawing/2014/main" id="{CBEBE828-C8AB-EB49-A2D8-127CBACA46C3}"/>
              </a:ext>
            </a:extLst>
          </p:cNvPr>
          <p:cNvSpPr>
            <a:spLocks noGrp="1"/>
          </p:cNvSpPr>
          <p:nvPr>
            <p:ph type="body" sz="quarter" idx="20" hasCustomPrompt="1"/>
          </p:nvPr>
        </p:nvSpPr>
        <p:spPr>
          <a:xfrm>
            <a:off x="7145887" y="2108958"/>
            <a:ext cx="730800" cy="215444"/>
          </a:xfrm>
        </p:spPr>
        <p:txBody>
          <a:bodyPr lIns="0" tIns="46800" rIns="0" bIns="46800"/>
          <a:lstStyle>
            <a:lvl1pPr marL="0" indent="0" algn="ctr">
              <a:buNone/>
              <a:defRPr sz="700"/>
            </a:lvl1pPr>
          </a:lstStyle>
          <a:p>
            <a:pPr lvl="0"/>
            <a:r>
              <a:rPr lang="en-US"/>
              <a:t>Text here</a:t>
            </a:r>
            <a:endParaRPr lang="en-AU"/>
          </a:p>
        </p:txBody>
      </p:sp>
      <p:sp>
        <p:nvSpPr>
          <p:cNvPr id="78" name="Text Placeholder 86">
            <a:extLst>
              <a:ext uri="{FF2B5EF4-FFF2-40B4-BE49-F238E27FC236}">
                <a16:creationId xmlns:a16="http://schemas.microsoft.com/office/drawing/2014/main" id="{CC793386-8D52-80DE-AB02-BE8424545B29}"/>
              </a:ext>
            </a:extLst>
          </p:cNvPr>
          <p:cNvSpPr>
            <a:spLocks noGrp="1"/>
          </p:cNvSpPr>
          <p:nvPr>
            <p:ph type="body" sz="quarter" idx="21" hasCustomPrompt="1"/>
          </p:nvPr>
        </p:nvSpPr>
        <p:spPr>
          <a:xfrm>
            <a:off x="8089621" y="2108958"/>
            <a:ext cx="730800" cy="215444"/>
          </a:xfrm>
        </p:spPr>
        <p:txBody>
          <a:bodyPr lIns="0" tIns="46800" rIns="0" bIns="46800"/>
          <a:lstStyle>
            <a:lvl1pPr marL="0" indent="0" algn="ctr">
              <a:buNone/>
              <a:defRPr sz="700"/>
            </a:lvl1pPr>
          </a:lstStyle>
          <a:p>
            <a:pPr lvl="0"/>
            <a:r>
              <a:rPr lang="en-US"/>
              <a:t>Text here</a:t>
            </a:r>
            <a:endParaRPr lang="en-AU"/>
          </a:p>
        </p:txBody>
      </p:sp>
      <p:sp>
        <p:nvSpPr>
          <p:cNvPr id="79" name="Text Placeholder 86">
            <a:extLst>
              <a:ext uri="{FF2B5EF4-FFF2-40B4-BE49-F238E27FC236}">
                <a16:creationId xmlns:a16="http://schemas.microsoft.com/office/drawing/2014/main" id="{A5D11217-32CC-568E-DF3D-D8D9EB0CBCFE}"/>
              </a:ext>
            </a:extLst>
          </p:cNvPr>
          <p:cNvSpPr>
            <a:spLocks noGrp="1"/>
          </p:cNvSpPr>
          <p:nvPr>
            <p:ph type="body" sz="quarter" idx="22" hasCustomPrompt="1"/>
          </p:nvPr>
        </p:nvSpPr>
        <p:spPr>
          <a:xfrm>
            <a:off x="9033355" y="2108958"/>
            <a:ext cx="730800" cy="215444"/>
          </a:xfrm>
        </p:spPr>
        <p:txBody>
          <a:bodyPr lIns="0" tIns="46800" rIns="0" bIns="46800"/>
          <a:lstStyle>
            <a:lvl1pPr marL="0" indent="0" algn="ctr">
              <a:buNone/>
              <a:defRPr sz="700"/>
            </a:lvl1pPr>
          </a:lstStyle>
          <a:p>
            <a:pPr lvl="0"/>
            <a:r>
              <a:rPr lang="en-US"/>
              <a:t>Text here</a:t>
            </a:r>
            <a:endParaRPr lang="en-AU"/>
          </a:p>
        </p:txBody>
      </p:sp>
      <p:sp>
        <p:nvSpPr>
          <p:cNvPr id="80" name="Text Placeholder 86">
            <a:extLst>
              <a:ext uri="{FF2B5EF4-FFF2-40B4-BE49-F238E27FC236}">
                <a16:creationId xmlns:a16="http://schemas.microsoft.com/office/drawing/2014/main" id="{032572DA-733A-71D5-8A3D-4C644A015E95}"/>
              </a:ext>
            </a:extLst>
          </p:cNvPr>
          <p:cNvSpPr>
            <a:spLocks noGrp="1"/>
          </p:cNvSpPr>
          <p:nvPr>
            <p:ph type="body" sz="quarter" idx="23" hasCustomPrompt="1"/>
          </p:nvPr>
        </p:nvSpPr>
        <p:spPr>
          <a:xfrm>
            <a:off x="9977089" y="2108958"/>
            <a:ext cx="730800" cy="215444"/>
          </a:xfrm>
        </p:spPr>
        <p:txBody>
          <a:bodyPr lIns="0" tIns="46800" rIns="0" bIns="46800"/>
          <a:lstStyle>
            <a:lvl1pPr marL="0" indent="0" algn="ctr">
              <a:buNone/>
              <a:defRPr sz="700"/>
            </a:lvl1pPr>
          </a:lstStyle>
          <a:p>
            <a:pPr lvl="0"/>
            <a:r>
              <a:rPr lang="en-US"/>
              <a:t>Text here</a:t>
            </a:r>
            <a:endParaRPr lang="en-AU"/>
          </a:p>
        </p:txBody>
      </p:sp>
      <p:sp>
        <p:nvSpPr>
          <p:cNvPr id="81" name="Text Placeholder 86">
            <a:extLst>
              <a:ext uri="{FF2B5EF4-FFF2-40B4-BE49-F238E27FC236}">
                <a16:creationId xmlns:a16="http://schemas.microsoft.com/office/drawing/2014/main" id="{9D3F50FF-FDAA-96D5-CF7C-2E09B0BC5928}"/>
              </a:ext>
            </a:extLst>
          </p:cNvPr>
          <p:cNvSpPr>
            <a:spLocks noGrp="1"/>
          </p:cNvSpPr>
          <p:nvPr>
            <p:ph type="body" sz="quarter" idx="25" hasCustomPrompt="1"/>
          </p:nvPr>
        </p:nvSpPr>
        <p:spPr>
          <a:xfrm>
            <a:off x="10920823" y="2108958"/>
            <a:ext cx="730800" cy="215444"/>
          </a:xfrm>
        </p:spPr>
        <p:txBody>
          <a:bodyPr lIns="0" tIns="46800" rIns="0" bIns="46800"/>
          <a:lstStyle>
            <a:lvl1pPr marL="0" indent="0" algn="ctr">
              <a:buNone/>
              <a:defRPr sz="700"/>
            </a:lvl1pPr>
          </a:lstStyle>
          <a:p>
            <a:pPr lvl="0"/>
            <a:r>
              <a:rPr lang="en-US"/>
              <a:t>Text here</a:t>
            </a:r>
            <a:endParaRPr lang="en-AU"/>
          </a:p>
        </p:txBody>
      </p:sp>
      <p:sp>
        <p:nvSpPr>
          <p:cNvPr id="82" name="Text Placeholder 86">
            <a:extLst>
              <a:ext uri="{FF2B5EF4-FFF2-40B4-BE49-F238E27FC236}">
                <a16:creationId xmlns:a16="http://schemas.microsoft.com/office/drawing/2014/main" id="{02461856-D4B0-20FE-4D32-10E92D994C37}"/>
              </a:ext>
            </a:extLst>
          </p:cNvPr>
          <p:cNvSpPr>
            <a:spLocks noGrp="1"/>
          </p:cNvSpPr>
          <p:nvPr>
            <p:ph type="body" sz="quarter" idx="26" hasCustomPrompt="1"/>
          </p:nvPr>
        </p:nvSpPr>
        <p:spPr>
          <a:xfrm>
            <a:off x="539749" y="5843766"/>
            <a:ext cx="730800" cy="215444"/>
          </a:xfrm>
        </p:spPr>
        <p:txBody>
          <a:bodyPr lIns="0" tIns="46800" rIns="0" bIns="46800"/>
          <a:lstStyle>
            <a:lvl1pPr marL="0" indent="0" algn="ctr">
              <a:buNone/>
              <a:defRPr sz="700"/>
            </a:lvl1pPr>
          </a:lstStyle>
          <a:p>
            <a:pPr lvl="0"/>
            <a:r>
              <a:rPr lang="en-US"/>
              <a:t>Text here</a:t>
            </a:r>
            <a:endParaRPr lang="en-AU"/>
          </a:p>
        </p:txBody>
      </p:sp>
      <p:sp>
        <p:nvSpPr>
          <p:cNvPr id="83" name="Text Placeholder 86">
            <a:extLst>
              <a:ext uri="{FF2B5EF4-FFF2-40B4-BE49-F238E27FC236}">
                <a16:creationId xmlns:a16="http://schemas.microsoft.com/office/drawing/2014/main" id="{9E9FB85F-BDC2-BC2A-A857-F80A06D96592}"/>
              </a:ext>
            </a:extLst>
          </p:cNvPr>
          <p:cNvSpPr>
            <a:spLocks noGrp="1"/>
          </p:cNvSpPr>
          <p:nvPr>
            <p:ph type="body" sz="quarter" idx="27" hasCustomPrompt="1"/>
          </p:nvPr>
        </p:nvSpPr>
        <p:spPr>
          <a:xfrm>
            <a:off x="1483483" y="5843766"/>
            <a:ext cx="730800" cy="215444"/>
          </a:xfrm>
        </p:spPr>
        <p:txBody>
          <a:bodyPr lIns="0" tIns="46800" rIns="0" bIns="46800"/>
          <a:lstStyle>
            <a:lvl1pPr marL="0" indent="0" algn="ctr">
              <a:buNone/>
              <a:defRPr sz="700"/>
            </a:lvl1pPr>
          </a:lstStyle>
          <a:p>
            <a:pPr lvl="0"/>
            <a:r>
              <a:rPr lang="en-US"/>
              <a:t>Text here</a:t>
            </a:r>
            <a:endParaRPr lang="en-AU"/>
          </a:p>
        </p:txBody>
      </p:sp>
      <p:sp>
        <p:nvSpPr>
          <p:cNvPr id="84" name="Text Placeholder 86">
            <a:extLst>
              <a:ext uri="{FF2B5EF4-FFF2-40B4-BE49-F238E27FC236}">
                <a16:creationId xmlns:a16="http://schemas.microsoft.com/office/drawing/2014/main" id="{24E166E5-CDBD-F095-42EF-35A45E6AFFB9}"/>
              </a:ext>
            </a:extLst>
          </p:cNvPr>
          <p:cNvSpPr>
            <a:spLocks noGrp="1"/>
          </p:cNvSpPr>
          <p:nvPr>
            <p:ph type="body" sz="quarter" idx="28" hasCustomPrompt="1"/>
          </p:nvPr>
        </p:nvSpPr>
        <p:spPr>
          <a:xfrm>
            <a:off x="2427217" y="5843766"/>
            <a:ext cx="730800" cy="215444"/>
          </a:xfrm>
        </p:spPr>
        <p:txBody>
          <a:bodyPr lIns="0" tIns="46800" rIns="0" bIns="46800"/>
          <a:lstStyle>
            <a:lvl1pPr marL="0" indent="0" algn="ctr">
              <a:buNone/>
              <a:defRPr sz="700"/>
            </a:lvl1pPr>
          </a:lstStyle>
          <a:p>
            <a:pPr lvl="0"/>
            <a:r>
              <a:rPr lang="en-US"/>
              <a:t>Text here</a:t>
            </a:r>
            <a:endParaRPr lang="en-AU"/>
          </a:p>
        </p:txBody>
      </p:sp>
      <p:sp>
        <p:nvSpPr>
          <p:cNvPr id="85" name="Text Placeholder 86">
            <a:extLst>
              <a:ext uri="{FF2B5EF4-FFF2-40B4-BE49-F238E27FC236}">
                <a16:creationId xmlns:a16="http://schemas.microsoft.com/office/drawing/2014/main" id="{83E26183-F33E-2823-987F-CA957D0EE910}"/>
              </a:ext>
            </a:extLst>
          </p:cNvPr>
          <p:cNvSpPr>
            <a:spLocks noGrp="1"/>
          </p:cNvSpPr>
          <p:nvPr>
            <p:ph type="body" sz="quarter" idx="29" hasCustomPrompt="1"/>
          </p:nvPr>
        </p:nvSpPr>
        <p:spPr>
          <a:xfrm>
            <a:off x="3370951" y="5843766"/>
            <a:ext cx="730800" cy="215444"/>
          </a:xfrm>
        </p:spPr>
        <p:txBody>
          <a:bodyPr lIns="0" tIns="46800" rIns="0" bIns="46800"/>
          <a:lstStyle>
            <a:lvl1pPr marL="0" indent="0" algn="ctr">
              <a:buNone/>
              <a:defRPr sz="700"/>
            </a:lvl1pPr>
          </a:lstStyle>
          <a:p>
            <a:pPr lvl="0"/>
            <a:r>
              <a:rPr lang="en-US"/>
              <a:t>Text here</a:t>
            </a:r>
            <a:endParaRPr lang="en-AU"/>
          </a:p>
        </p:txBody>
      </p:sp>
      <p:sp>
        <p:nvSpPr>
          <p:cNvPr id="86" name="Text Placeholder 86">
            <a:extLst>
              <a:ext uri="{FF2B5EF4-FFF2-40B4-BE49-F238E27FC236}">
                <a16:creationId xmlns:a16="http://schemas.microsoft.com/office/drawing/2014/main" id="{54FF1480-776C-1CA9-A2BA-5457D57DD055}"/>
              </a:ext>
            </a:extLst>
          </p:cNvPr>
          <p:cNvSpPr>
            <a:spLocks noGrp="1"/>
          </p:cNvSpPr>
          <p:nvPr>
            <p:ph type="body" sz="quarter" idx="30" hasCustomPrompt="1"/>
          </p:nvPr>
        </p:nvSpPr>
        <p:spPr>
          <a:xfrm>
            <a:off x="4314685" y="5843766"/>
            <a:ext cx="730800" cy="215444"/>
          </a:xfrm>
        </p:spPr>
        <p:txBody>
          <a:bodyPr lIns="0" tIns="46800" rIns="0" bIns="46800"/>
          <a:lstStyle>
            <a:lvl1pPr marL="0" indent="0" algn="ctr">
              <a:buNone/>
              <a:defRPr sz="700"/>
            </a:lvl1pPr>
          </a:lstStyle>
          <a:p>
            <a:pPr lvl="0"/>
            <a:r>
              <a:rPr lang="en-US"/>
              <a:t>Text here</a:t>
            </a:r>
            <a:endParaRPr lang="en-AU"/>
          </a:p>
        </p:txBody>
      </p:sp>
      <p:sp>
        <p:nvSpPr>
          <p:cNvPr id="87" name="Text Placeholder 86">
            <a:extLst>
              <a:ext uri="{FF2B5EF4-FFF2-40B4-BE49-F238E27FC236}">
                <a16:creationId xmlns:a16="http://schemas.microsoft.com/office/drawing/2014/main" id="{924CDB95-3625-C941-7510-B68C92964DCE}"/>
              </a:ext>
            </a:extLst>
          </p:cNvPr>
          <p:cNvSpPr>
            <a:spLocks noGrp="1"/>
          </p:cNvSpPr>
          <p:nvPr>
            <p:ph type="body" sz="quarter" idx="31" hasCustomPrompt="1"/>
          </p:nvPr>
        </p:nvSpPr>
        <p:spPr>
          <a:xfrm>
            <a:off x="5258419" y="5843766"/>
            <a:ext cx="730800" cy="215444"/>
          </a:xfrm>
        </p:spPr>
        <p:txBody>
          <a:bodyPr lIns="0" tIns="46800" rIns="0" bIns="46800"/>
          <a:lstStyle>
            <a:lvl1pPr marL="0" indent="0" algn="ctr">
              <a:buNone/>
              <a:defRPr sz="700"/>
            </a:lvl1pPr>
          </a:lstStyle>
          <a:p>
            <a:pPr lvl="0"/>
            <a:r>
              <a:rPr lang="en-US"/>
              <a:t>Text here</a:t>
            </a:r>
            <a:endParaRPr lang="en-AU"/>
          </a:p>
        </p:txBody>
      </p:sp>
      <p:sp>
        <p:nvSpPr>
          <p:cNvPr id="88" name="Text Placeholder 86">
            <a:extLst>
              <a:ext uri="{FF2B5EF4-FFF2-40B4-BE49-F238E27FC236}">
                <a16:creationId xmlns:a16="http://schemas.microsoft.com/office/drawing/2014/main" id="{1CA96903-4FD2-1B0B-2BCE-701C39975B2A}"/>
              </a:ext>
            </a:extLst>
          </p:cNvPr>
          <p:cNvSpPr>
            <a:spLocks noGrp="1"/>
          </p:cNvSpPr>
          <p:nvPr>
            <p:ph type="body" sz="quarter" idx="32" hasCustomPrompt="1"/>
          </p:nvPr>
        </p:nvSpPr>
        <p:spPr>
          <a:xfrm>
            <a:off x="6202153" y="5843766"/>
            <a:ext cx="730800" cy="215444"/>
          </a:xfrm>
        </p:spPr>
        <p:txBody>
          <a:bodyPr lIns="0" tIns="46800" rIns="0" bIns="46800"/>
          <a:lstStyle>
            <a:lvl1pPr marL="0" indent="0" algn="ctr">
              <a:buNone/>
              <a:defRPr sz="700"/>
            </a:lvl1pPr>
          </a:lstStyle>
          <a:p>
            <a:pPr lvl="0"/>
            <a:r>
              <a:rPr lang="en-US"/>
              <a:t>Text here</a:t>
            </a:r>
            <a:endParaRPr lang="en-AU"/>
          </a:p>
        </p:txBody>
      </p:sp>
      <p:sp>
        <p:nvSpPr>
          <p:cNvPr id="89" name="Text Placeholder 86">
            <a:extLst>
              <a:ext uri="{FF2B5EF4-FFF2-40B4-BE49-F238E27FC236}">
                <a16:creationId xmlns:a16="http://schemas.microsoft.com/office/drawing/2014/main" id="{7516C719-EBB8-37B7-F039-F7B492587A0C}"/>
              </a:ext>
            </a:extLst>
          </p:cNvPr>
          <p:cNvSpPr>
            <a:spLocks noGrp="1"/>
          </p:cNvSpPr>
          <p:nvPr>
            <p:ph type="body" sz="quarter" idx="33" hasCustomPrompt="1"/>
          </p:nvPr>
        </p:nvSpPr>
        <p:spPr>
          <a:xfrm>
            <a:off x="7145887" y="5843766"/>
            <a:ext cx="730800" cy="215444"/>
          </a:xfrm>
        </p:spPr>
        <p:txBody>
          <a:bodyPr lIns="0" tIns="46800" rIns="0" bIns="46800"/>
          <a:lstStyle>
            <a:lvl1pPr marL="0" indent="0" algn="ctr">
              <a:buNone/>
              <a:defRPr sz="700"/>
            </a:lvl1pPr>
          </a:lstStyle>
          <a:p>
            <a:pPr lvl="0"/>
            <a:r>
              <a:rPr lang="en-US"/>
              <a:t>Text here</a:t>
            </a:r>
            <a:endParaRPr lang="en-AU"/>
          </a:p>
        </p:txBody>
      </p:sp>
      <p:sp>
        <p:nvSpPr>
          <p:cNvPr id="90" name="Text Placeholder 86">
            <a:extLst>
              <a:ext uri="{FF2B5EF4-FFF2-40B4-BE49-F238E27FC236}">
                <a16:creationId xmlns:a16="http://schemas.microsoft.com/office/drawing/2014/main" id="{34F5E5A1-4223-B3E6-A0F8-26B9340987CF}"/>
              </a:ext>
            </a:extLst>
          </p:cNvPr>
          <p:cNvSpPr>
            <a:spLocks noGrp="1"/>
          </p:cNvSpPr>
          <p:nvPr>
            <p:ph type="body" sz="quarter" idx="34" hasCustomPrompt="1"/>
          </p:nvPr>
        </p:nvSpPr>
        <p:spPr>
          <a:xfrm>
            <a:off x="8089621" y="5843766"/>
            <a:ext cx="730800" cy="215444"/>
          </a:xfrm>
        </p:spPr>
        <p:txBody>
          <a:bodyPr lIns="0" tIns="46800" rIns="0" bIns="46800"/>
          <a:lstStyle>
            <a:lvl1pPr marL="0" indent="0" algn="ctr">
              <a:buNone/>
              <a:defRPr sz="700"/>
            </a:lvl1pPr>
          </a:lstStyle>
          <a:p>
            <a:pPr lvl="0"/>
            <a:r>
              <a:rPr lang="en-US"/>
              <a:t>Text here</a:t>
            </a:r>
            <a:endParaRPr lang="en-AU"/>
          </a:p>
        </p:txBody>
      </p:sp>
      <p:sp>
        <p:nvSpPr>
          <p:cNvPr id="91" name="Text Placeholder 86">
            <a:extLst>
              <a:ext uri="{FF2B5EF4-FFF2-40B4-BE49-F238E27FC236}">
                <a16:creationId xmlns:a16="http://schemas.microsoft.com/office/drawing/2014/main" id="{AA77BF2F-7F27-76B8-DDF8-4D59A9318780}"/>
              </a:ext>
            </a:extLst>
          </p:cNvPr>
          <p:cNvSpPr>
            <a:spLocks noGrp="1"/>
          </p:cNvSpPr>
          <p:nvPr>
            <p:ph type="body" sz="quarter" idx="35" hasCustomPrompt="1"/>
          </p:nvPr>
        </p:nvSpPr>
        <p:spPr>
          <a:xfrm>
            <a:off x="9033355" y="5843766"/>
            <a:ext cx="730800" cy="215444"/>
          </a:xfrm>
        </p:spPr>
        <p:txBody>
          <a:bodyPr lIns="0" tIns="46800" rIns="0" bIns="46800"/>
          <a:lstStyle>
            <a:lvl1pPr marL="0" indent="0" algn="ctr">
              <a:buNone/>
              <a:defRPr sz="700"/>
            </a:lvl1pPr>
          </a:lstStyle>
          <a:p>
            <a:pPr lvl="0"/>
            <a:r>
              <a:rPr lang="en-US"/>
              <a:t>Text here</a:t>
            </a:r>
            <a:endParaRPr lang="en-AU"/>
          </a:p>
        </p:txBody>
      </p:sp>
      <p:sp>
        <p:nvSpPr>
          <p:cNvPr id="92" name="Text Placeholder 86">
            <a:extLst>
              <a:ext uri="{FF2B5EF4-FFF2-40B4-BE49-F238E27FC236}">
                <a16:creationId xmlns:a16="http://schemas.microsoft.com/office/drawing/2014/main" id="{E6548312-A4F3-95C4-FB56-27E09595EFCF}"/>
              </a:ext>
            </a:extLst>
          </p:cNvPr>
          <p:cNvSpPr>
            <a:spLocks noGrp="1"/>
          </p:cNvSpPr>
          <p:nvPr>
            <p:ph type="body" sz="quarter" idx="36" hasCustomPrompt="1"/>
          </p:nvPr>
        </p:nvSpPr>
        <p:spPr>
          <a:xfrm>
            <a:off x="9977089" y="5843766"/>
            <a:ext cx="730800" cy="215444"/>
          </a:xfrm>
        </p:spPr>
        <p:txBody>
          <a:bodyPr lIns="0" tIns="46800" rIns="0" bIns="46800"/>
          <a:lstStyle>
            <a:lvl1pPr marL="0" indent="0" algn="ctr">
              <a:buNone/>
              <a:defRPr sz="700"/>
            </a:lvl1pPr>
          </a:lstStyle>
          <a:p>
            <a:pPr lvl="0"/>
            <a:r>
              <a:rPr lang="en-US"/>
              <a:t>Text here</a:t>
            </a:r>
            <a:endParaRPr lang="en-AU"/>
          </a:p>
        </p:txBody>
      </p:sp>
      <p:sp>
        <p:nvSpPr>
          <p:cNvPr id="93" name="Text Placeholder 86">
            <a:extLst>
              <a:ext uri="{FF2B5EF4-FFF2-40B4-BE49-F238E27FC236}">
                <a16:creationId xmlns:a16="http://schemas.microsoft.com/office/drawing/2014/main" id="{3887063D-3E85-8627-8B8B-58F54D6C10CD}"/>
              </a:ext>
            </a:extLst>
          </p:cNvPr>
          <p:cNvSpPr>
            <a:spLocks noGrp="1"/>
          </p:cNvSpPr>
          <p:nvPr>
            <p:ph type="body" sz="quarter" idx="37" hasCustomPrompt="1"/>
          </p:nvPr>
        </p:nvSpPr>
        <p:spPr>
          <a:xfrm>
            <a:off x="10920823" y="5843766"/>
            <a:ext cx="730800" cy="215444"/>
          </a:xfrm>
        </p:spPr>
        <p:txBody>
          <a:bodyPr lIns="0" tIns="46800" rIns="0" bIns="46800"/>
          <a:lstStyle>
            <a:lvl1pPr marL="0" indent="0" algn="ctr">
              <a:buNone/>
              <a:defRPr sz="700"/>
            </a:lvl1pPr>
          </a:lstStyle>
          <a:p>
            <a:pPr lvl="0"/>
            <a:r>
              <a:rPr lang="en-US"/>
              <a:t>Text here</a:t>
            </a:r>
            <a:endParaRPr lang="en-AU"/>
          </a:p>
        </p:txBody>
      </p:sp>
      <p:sp>
        <p:nvSpPr>
          <p:cNvPr id="94" name="Text Placeholder 86">
            <a:extLst>
              <a:ext uri="{FF2B5EF4-FFF2-40B4-BE49-F238E27FC236}">
                <a16:creationId xmlns:a16="http://schemas.microsoft.com/office/drawing/2014/main" id="{8929CF16-FCE3-3902-7C62-14D951AFAA0D}"/>
              </a:ext>
            </a:extLst>
          </p:cNvPr>
          <p:cNvSpPr>
            <a:spLocks noGrp="1"/>
          </p:cNvSpPr>
          <p:nvPr>
            <p:ph type="body" sz="quarter" idx="38" hasCustomPrompt="1"/>
          </p:nvPr>
        </p:nvSpPr>
        <p:spPr>
          <a:xfrm>
            <a:off x="539749" y="3050749"/>
            <a:ext cx="730800" cy="215444"/>
          </a:xfrm>
        </p:spPr>
        <p:txBody>
          <a:bodyPr lIns="0" tIns="46800" rIns="0" bIns="46800"/>
          <a:lstStyle>
            <a:lvl1pPr marL="0" indent="0" algn="ctr">
              <a:buNone/>
              <a:defRPr sz="700"/>
            </a:lvl1pPr>
          </a:lstStyle>
          <a:p>
            <a:pPr lvl="0"/>
            <a:r>
              <a:rPr lang="en-US"/>
              <a:t>Text here</a:t>
            </a:r>
            <a:endParaRPr lang="en-AU"/>
          </a:p>
        </p:txBody>
      </p:sp>
      <p:sp>
        <p:nvSpPr>
          <p:cNvPr id="95" name="Text Placeholder 86">
            <a:extLst>
              <a:ext uri="{FF2B5EF4-FFF2-40B4-BE49-F238E27FC236}">
                <a16:creationId xmlns:a16="http://schemas.microsoft.com/office/drawing/2014/main" id="{5F343220-D888-A833-F70B-45B314AE1564}"/>
              </a:ext>
            </a:extLst>
          </p:cNvPr>
          <p:cNvSpPr>
            <a:spLocks noGrp="1"/>
          </p:cNvSpPr>
          <p:nvPr>
            <p:ph type="body" sz="quarter" idx="39" hasCustomPrompt="1"/>
          </p:nvPr>
        </p:nvSpPr>
        <p:spPr>
          <a:xfrm>
            <a:off x="1483483" y="3050749"/>
            <a:ext cx="730800" cy="215444"/>
          </a:xfrm>
        </p:spPr>
        <p:txBody>
          <a:bodyPr lIns="0" tIns="46800" rIns="0" bIns="46800"/>
          <a:lstStyle>
            <a:lvl1pPr marL="0" indent="0" algn="ctr">
              <a:buNone/>
              <a:defRPr sz="700"/>
            </a:lvl1pPr>
          </a:lstStyle>
          <a:p>
            <a:pPr lvl="0"/>
            <a:r>
              <a:rPr lang="en-US"/>
              <a:t>Text here</a:t>
            </a:r>
            <a:endParaRPr lang="en-AU"/>
          </a:p>
        </p:txBody>
      </p:sp>
      <p:sp>
        <p:nvSpPr>
          <p:cNvPr id="96" name="Text Placeholder 86">
            <a:extLst>
              <a:ext uri="{FF2B5EF4-FFF2-40B4-BE49-F238E27FC236}">
                <a16:creationId xmlns:a16="http://schemas.microsoft.com/office/drawing/2014/main" id="{F56551BA-29B7-E01C-F89C-81E9F264CC06}"/>
              </a:ext>
            </a:extLst>
          </p:cNvPr>
          <p:cNvSpPr>
            <a:spLocks noGrp="1"/>
          </p:cNvSpPr>
          <p:nvPr>
            <p:ph type="body" sz="quarter" idx="40" hasCustomPrompt="1"/>
          </p:nvPr>
        </p:nvSpPr>
        <p:spPr>
          <a:xfrm>
            <a:off x="2427217" y="3050749"/>
            <a:ext cx="730800" cy="215444"/>
          </a:xfrm>
        </p:spPr>
        <p:txBody>
          <a:bodyPr lIns="0" tIns="46800" rIns="0" bIns="46800"/>
          <a:lstStyle>
            <a:lvl1pPr marL="0" indent="0" algn="ctr">
              <a:buNone/>
              <a:defRPr sz="700"/>
            </a:lvl1pPr>
          </a:lstStyle>
          <a:p>
            <a:pPr lvl="0"/>
            <a:r>
              <a:rPr lang="en-US"/>
              <a:t>Text here</a:t>
            </a:r>
            <a:endParaRPr lang="en-AU"/>
          </a:p>
        </p:txBody>
      </p:sp>
      <p:sp>
        <p:nvSpPr>
          <p:cNvPr id="97" name="Text Placeholder 86">
            <a:extLst>
              <a:ext uri="{FF2B5EF4-FFF2-40B4-BE49-F238E27FC236}">
                <a16:creationId xmlns:a16="http://schemas.microsoft.com/office/drawing/2014/main" id="{9AB9F203-BFC1-908E-4F0C-AAE66ACA3C41}"/>
              </a:ext>
            </a:extLst>
          </p:cNvPr>
          <p:cNvSpPr>
            <a:spLocks noGrp="1"/>
          </p:cNvSpPr>
          <p:nvPr>
            <p:ph type="body" sz="quarter" idx="41" hasCustomPrompt="1"/>
          </p:nvPr>
        </p:nvSpPr>
        <p:spPr>
          <a:xfrm>
            <a:off x="3370951" y="3050749"/>
            <a:ext cx="730800" cy="215444"/>
          </a:xfrm>
        </p:spPr>
        <p:txBody>
          <a:bodyPr lIns="0" tIns="46800" rIns="0" bIns="46800"/>
          <a:lstStyle>
            <a:lvl1pPr marL="0" indent="0" algn="ctr">
              <a:buNone/>
              <a:defRPr sz="700"/>
            </a:lvl1pPr>
          </a:lstStyle>
          <a:p>
            <a:pPr lvl="0"/>
            <a:r>
              <a:rPr lang="en-US"/>
              <a:t>Text here</a:t>
            </a:r>
            <a:endParaRPr lang="en-AU"/>
          </a:p>
        </p:txBody>
      </p:sp>
      <p:sp>
        <p:nvSpPr>
          <p:cNvPr id="98" name="Text Placeholder 86">
            <a:extLst>
              <a:ext uri="{FF2B5EF4-FFF2-40B4-BE49-F238E27FC236}">
                <a16:creationId xmlns:a16="http://schemas.microsoft.com/office/drawing/2014/main" id="{3EAB74C9-E6AA-6BAF-C39E-165123948A18}"/>
              </a:ext>
            </a:extLst>
          </p:cNvPr>
          <p:cNvSpPr>
            <a:spLocks noGrp="1"/>
          </p:cNvSpPr>
          <p:nvPr>
            <p:ph type="body" sz="quarter" idx="42" hasCustomPrompt="1"/>
          </p:nvPr>
        </p:nvSpPr>
        <p:spPr>
          <a:xfrm>
            <a:off x="4314685" y="3050749"/>
            <a:ext cx="730800" cy="215444"/>
          </a:xfrm>
        </p:spPr>
        <p:txBody>
          <a:bodyPr lIns="0" tIns="46800" rIns="0" bIns="46800"/>
          <a:lstStyle>
            <a:lvl1pPr marL="0" indent="0" algn="ctr">
              <a:buNone/>
              <a:defRPr sz="700"/>
            </a:lvl1pPr>
          </a:lstStyle>
          <a:p>
            <a:pPr lvl="0"/>
            <a:r>
              <a:rPr lang="en-US"/>
              <a:t>Text here</a:t>
            </a:r>
            <a:endParaRPr lang="en-AU"/>
          </a:p>
        </p:txBody>
      </p:sp>
      <p:sp>
        <p:nvSpPr>
          <p:cNvPr id="99" name="Text Placeholder 86">
            <a:extLst>
              <a:ext uri="{FF2B5EF4-FFF2-40B4-BE49-F238E27FC236}">
                <a16:creationId xmlns:a16="http://schemas.microsoft.com/office/drawing/2014/main" id="{3B4FDA91-4BA4-13E2-A965-B86546F35774}"/>
              </a:ext>
            </a:extLst>
          </p:cNvPr>
          <p:cNvSpPr>
            <a:spLocks noGrp="1"/>
          </p:cNvSpPr>
          <p:nvPr>
            <p:ph type="body" sz="quarter" idx="43" hasCustomPrompt="1"/>
          </p:nvPr>
        </p:nvSpPr>
        <p:spPr>
          <a:xfrm>
            <a:off x="5258419" y="3050749"/>
            <a:ext cx="730800" cy="215444"/>
          </a:xfrm>
        </p:spPr>
        <p:txBody>
          <a:bodyPr lIns="0" tIns="46800" rIns="0" bIns="46800"/>
          <a:lstStyle>
            <a:lvl1pPr marL="0" indent="0" algn="ctr">
              <a:buNone/>
              <a:defRPr sz="700"/>
            </a:lvl1pPr>
          </a:lstStyle>
          <a:p>
            <a:pPr lvl="0"/>
            <a:r>
              <a:rPr lang="en-US"/>
              <a:t>Text here</a:t>
            </a:r>
            <a:endParaRPr lang="en-AU"/>
          </a:p>
        </p:txBody>
      </p:sp>
      <p:sp>
        <p:nvSpPr>
          <p:cNvPr id="100" name="Text Placeholder 86">
            <a:extLst>
              <a:ext uri="{FF2B5EF4-FFF2-40B4-BE49-F238E27FC236}">
                <a16:creationId xmlns:a16="http://schemas.microsoft.com/office/drawing/2014/main" id="{E279B713-0803-3778-FA81-0C190EB11378}"/>
              </a:ext>
            </a:extLst>
          </p:cNvPr>
          <p:cNvSpPr>
            <a:spLocks noGrp="1"/>
          </p:cNvSpPr>
          <p:nvPr>
            <p:ph type="body" sz="quarter" idx="44" hasCustomPrompt="1"/>
          </p:nvPr>
        </p:nvSpPr>
        <p:spPr>
          <a:xfrm>
            <a:off x="6202153" y="3050749"/>
            <a:ext cx="730800" cy="215444"/>
          </a:xfrm>
        </p:spPr>
        <p:txBody>
          <a:bodyPr lIns="0" tIns="46800" rIns="0" bIns="46800"/>
          <a:lstStyle>
            <a:lvl1pPr marL="0" indent="0" algn="ctr">
              <a:buNone/>
              <a:defRPr sz="700"/>
            </a:lvl1pPr>
          </a:lstStyle>
          <a:p>
            <a:pPr lvl="0"/>
            <a:r>
              <a:rPr lang="en-US"/>
              <a:t>Text here</a:t>
            </a:r>
            <a:endParaRPr lang="en-AU"/>
          </a:p>
        </p:txBody>
      </p:sp>
      <p:sp>
        <p:nvSpPr>
          <p:cNvPr id="101" name="Text Placeholder 86">
            <a:extLst>
              <a:ext uri="{FF2B5EF4-FFF2-40B4-BE49-F238E27FC236}">
                <a16:creationId xmlns:a16="http://schemas.microsoft.com/office/drawing/2014/main" id="{41DBA362-3926-386A-4170-E4C1006C1356}"/>
              </a:ext>
            </a:extLst>
          </p:cNvPr>
          <p:cNvSpPr>
            <a:spLocks noGrp="1"/>
          </p:cNvSpPr>
          <p:nvPr>
            <p:ph type="body" sz="quarter" idx="45" hasCustomPrompt="1"/>
          </p:nvPr>
        </p:nvSpPr>
        <p:spPr>
          <a:xfrm>
            <a:off x="7145887" y="3050749"/>
            <a:ext cx="730800" cy="215444"/>
          </a:xfrm>
        </p:spPr>
        <p:txBody>
          <a:bodyPr lIns="0" tIns="46800" rIns="0" bIns="46800"/>
          <a:lstStyle>
            <a:lvl1pPr marL="0" indent="0" algn="ctr">
              <a:buNone/>
              <a:defRPr sz="700"/>
            </a:lvl1pPr>
          </a:lstStyle>
          <a:p>
            <a:pPr lvl="0"/>
            <a:r>
              <a:rPr lang="en-US"/>
              <a:t>Text here</a:t>
            </a:r>
            <a:endParaRPr lang="en-AU"/>
          </a:p>
        </p:txBody>
      </p:sp>
      <p:sp>
        <p:nvSpPr>
          <p:cNvPr id="102" name="Text Placeholder 86">
            <a:extLst>
              <a:ext uri="{FF2B5EF4-FFF2-40B4-BE49-F238E27FC236}">
                <a16:creationId xmlns:a16="http://schemas.microsoft.com/office/drawing/2014/main" id="{F845F1CF-596E-F163-71E1-F4699BAD8A34}"/>
              </a:ext>
            </a:extLst>
          </p:cNvPr>
          <p:cNvSpPr>
            <a:spLocks noGrp="1"/>
          </p:cNvSpPr>
          <p:nvPr>
            <p:ph type="body" sz="quarter" idx="46" hasCustomPrompt="1"/>
          </p:nvPr>
        </p:nvSpPr>
        <p:spPr>
          <a:xfrm>
            <a:off x="8089621" y="3050749"/>
            <a:ext cx="730800" cy="215444"/>
          </a:xfrm>
        </p:spPr>
        <p:txBody>
          <a:bodyPr lIns="0" tIns="46800" rIns="0" bIns="46800"/>
          <a:lstStyle>
            <a:lvl1pPr marL="0" indent="0" algn="ctr">
              <a:buNone/>
              <a:defRPr sz="700"/>
            </a:lvl1pPr>
          </a:lstStyle>
          <a:p>
            <a:pPr lvl="0"/>
            <a:r>
              <a:rPr lang="en-US"/>
              <a:t>Text here</a:t>
            </a:r>
            <a:endParaRPr lang="en-AU"/>
          </a:p>
        </p:txBody>
      </p:sp>
      <p:sp>
        <p:nvSpPr>
          <p:cNvPr id="103" name="Text Placeholder 86">
            <a:extLst>
              <a:ext uri="{FF2B5EF4-FFF2-40B4-BE49-F238E27FC236}">
                <a16:creationId xmlns:a16="http://schemas.microsoft.com/office/drawing/2014/main" id="{7B7C1396-EE47-CD4B-E47C-B7D6AD138CC8}"/>
              </a:ext>
            </a:extLst>
          </p:cNvPr>
          <p:cNvSpPr>
            <a:spLocks noGrp="1"/>
          </p:cNvSpPr>
          <p:nvPr>
            <p:ph type="body" sz="quarter" idx="47" hasCustomPrompt="1"/>
          </p:nvPr>
        </p:nvSpPr>
        <p:spPr>
          <a:xfrm>
            <a:off x="9033355" y="3050749"/>
            <a:ext cx="730800" cy="215444"/>
          </a:xfrm>
        </p:spPr>
        <p:txBody>
          <a:bodyPr lIns="0" tIns="46800" rIns="0" bIns="46800"/>
          <a:lstStyle>
            <a:lvl1pPr marL="0" indent="0" algn="ctr">
              <a:buNone/>
              <a:defRPr sz="700"/>
            </a:lvl1pPr>
          </a:lstStyle>
          <a:p>
            <a:pPr lvl="0"/>
            <a:r>
              <a:rPr lang="en-US"/>
              <a:t>Text here</a:t>
            </a:r>
            <a:endParaRPr lang="en-AU"/>
          </a:p>
        </p:txBody>
      </p:sp>
      <p:sp>
        <p:nvSpPr>
          <p:cNvPr id="104" name="Text Placeholder 86">
            <a:extLst>
              <a:ext uri="{FF2B5EF4-FFF2-40B4-BE49-F238E27FC236}">
                <a16:creationId xmlns:a16="http://schemas.microsoft.com/office/drawing/2014/main" id="{D59C7C7F-3756-5C84-6317-7CAD686752D6}"/>
              </a:ext>
            </a:extLst>
          </p:cNvPr>
          <p:cNvSpPr>
            <a:spLocks noGrp="1"/>
          </p:cNvSpPr>
          <p:nvPr>
            <p:ph type="body" sz="quarter" idx="48" hasCustomPrompt="1"/>
          </p:nvPr>
        </p:nvSpPr>
        <p:spPr>
          <a:xfrm>
            <a:off x="9977089" y="3050749"/>
            <a:ext cx="730800" cy="215444"/>
          </a:xfrm>
        </p:spPr>
        <p:txBody>
          <a:bodyPr lIns="0" tIns="46800" rIns="0" bIns="46800"/>
          <a:lstStyle>
            <a:lvl1pPr marL="0" indent="0" algn="ctr">
              <a:buNone/>
              <a:defRPr sz="700"/>
            </a:lvl1pPr>
          </a:lstStyle>
          <a:p>
            <a:pPr lvl="0"/>
            <a:r>
              <a:rPr lang="en-US"/>
              <a:t>Text here</a:t>
            </a:r>
            <a:endParaRPr lang="en-AU"/>
          </a:p>
        </p:txBody>
      </p:sp>
      <p:sp>
        <p:nvSpPr>
          <p:cNvPr id="105" name="Text Placeholder 86">
            <a:extLst>
              <a:ext uri="{FF2B5EF4-FFF2-40B4-BE49-F238E27FC236}">
                <a16:creationId xmlns:a16="http://schemas.microsoft.com/office/drawing/2014/main" id="{298A972D-C4B4-F7A7-BE17-7780FE9A29EF}"/>
              </a:ext>
            </a:extLst>
          </p:cNvPr>
          <p:cNvSpPr>
            <a:spLocks noGrp="1"/>
          </p:cNvSpPr>
          <p:nvPr>
            <p:ph type="body" sz="quarter" idx="49" hasCustomPrompt="1"/>
          </p:nvPr>
        </p:nvSpPr>
        <p:spPr>
          <a:xfrm>
            <a:off x="10920823" y="3050749"/>
            <a:ext cx="730800" cy="215444"/>
          </a:xfrm>
        </p:spPr>
        <p:txBody>
          <a:bodyPr lIns="0" tIns="46800" rIns="0" bIns="46800"/>
          <a:lstStyle>
            <a:lvl1pPr marL="0" indent="0" algn="ctr">
              <a:buNone/>
              <a:defRPr sz="700"/>
            </a:lvl1pPr>
          </a:lstStyle>
          <a:p>
            <a:pPr lvl="0"/>
            <a:r>
              <a:rPr lang="en-US"/>
              <a:t>Text here</a:t>
            </a:r>
            <a:endParaRPr lang="en-AU"/>
          </a:p>
        </p:txBody>
      </p:sp>
      <p:sp>
        <p:nvSpPr>
          <p:cNvPr id="106" name="Text Placeholder 86">
            <a:extLst>
              <a:ext uri="{FF2B5EF4-FFF2-40B4-BE49-F238E27FC236}">
                <a16:creationId xmlns:a16="http://schemas.microsoft.com/office/drawing/2014/main" id="{A6777870-4E90-5997-5A6C-1A7149120884}"/>
              </a:ext>
            </a:extLst>
          </p:cNvPr>
          <p:cNvSpPr>
            <a:spLocks noGrp="1"/>
          </p:cNvSpPr>
          <p:nvPr>
            <p:ph type="body" sz="quarter" idx="50" hasCustomPrompt="1"/>
          </p:nvPr>
        </p:nvSpPr>
        <p:spPr>
          <a:xfrm>
            <a:off x="539749" y="3976768"/>
            <a:ext cx="730800" cy="215444"/>
          </a:xfrm>
        </p:spPr>
        <p:txBody>
          <a:bodyPr lIns="0" tIns="46800" rIns="0" bIns="46800"/>
          <a:lstStyle>
            <a:lvl1pPr marL="0" indent="0" algn="ctr">
              <a:buNone/>
              <a:defRPr sz="700"/>
            </a:lvl1pPr>
          </a:lstStyle>
          <a:p>
            <a:pPr lvl="0"/>
            <a:r>
              <a:rPr lang="en-US"/>
              <a:t>Text here</a:t>
            </a:r>
            <a:endParaRPr lang="en-AU"/>
          </a:p>
        </p:txBody>
      </p:sp>
      <p:sp>
        <p:nvSpPr>
          <p:cNvPr id="107" name="Text Placeholder 86">
            <a:extLst>
              <a:ext uri="{FF2B5EF4-FFF2-40B4-BE49-F238E27FC236}">
                <a16:creationId xmlns:a16="http://schemas.microsoft.com/office/drawing/2014/main" id="{B936424F-941B-AE9D-ECBC-BBF3FED5F40E}"/>
              </a:ext>
            </a:extLst>
          </p:cNvPr>
          <p:cNvSpPr>
            <a:spLocks noGrp="1"/>
          </p:cNvSpPr>
          <p:nvPr>
            <p:ph type="body" sz="quarter" idx="51" hasCustomPrompt="1"/>
          </p:nvPr>
        </p:nvSpPr>
        <p:spPr>
          <a:xfrm>
            <a:off x="1483483" y="3976768"/>
            <a:ext cx="730800" cy="215444"/>
          </a:xfrm>
        </p:spPr>
        <p:txBody>
          <a:bodyPr lIns="0" tIns="46800" rIns="0" bIns="46800"/>
          <a:lstStyle>
            <a:lvl1pPr marL="0" indent="0" algn="ctr">
              <a:buNone/>
              <a:defRPr sz="700"/>
            </a:lvl1pPr>
          </a:lstStyle>
          <a:p>
            <a:pPr lvl="0"/>
            <a:r>
              <a:rPr lang="en-US"/>
              <a:t>Text here</a:t>
            </a:r>
            <a:endParaRPr lang="en-AU"/>
          </a:p>
        </p:txBody>
      </p:sp>
      <p:sp>
        <p:nvSpPr>
          <p:cNvPr id="108" name="Text Placeholder 86">
            <a:extLst>
              <a:ext uri="{FF2B5EF4-FFF2-40B4-BE49-F238E27FC236}">
                <a16:creationId xmlns:a16="http://schemas.microsoft.com/office/drawing/2014/main" id="{6318B4C0-C1B4-9E49-689E-6847088E347D}"/>
              </a:ext>
            </a:extLst>
          </p:cNvPr>
          <p:cNvSpPr>
            <a:spLocks noGrp="1"/>
          </p:cNvSpPr>
          <p:nvPr>
            <p:ph type="body" sz="quarter" idx="52" hasCustomPrompt="1"/>
          </p:nvPr>
        </p:nvSpPr>
        <p:spPr>
          <a:xfrm>
            <a:off x="2427217" y="3976768"/>
            <a:ext cx="730800" cy="215444"/>
          </a:xfrm>
        </p:spPr>
        <p:txBody>
          <a:bodyPr lIns="0" tIns="46800" rIns="0" bIns="46800"/>
          <a:lstStyle>
            <a:lvl1pPr marL="0" indent="0" algn="ctr">
              <a:buNone/>
              <a:defRPr sz="700"/>
            </a:lvl1pPr>
          </a:lstStyle>
          <a:p>
            <a:pPr lvl="0"/>
            <a:r>
              <a:rPr lang="en-US"/>
              <a:t>Text here</a:t>
            </a:r>
            <a:endParaRPr lang="en-AU"/>
          </a:p>
        </p:txBody>
      </p:sp>
      <p:sp>
        <p:nvSpPr>
          <p:cNvPr id="109" name="Text Placeholder 86">
            <a:extLst>
              <a:ext uri="{FF2B5EF4-FFF2-40B4-BE49-F238E27FC236}">
                <a16:creationId xmlns:a16="http://schemas.microsoft.com/office/drawing/2014/main" id="{54814871-4B52-787E-7919-D883C3A1ADA8}"/>
              </a:ext>
            </a:extLst>
          </p:cNvPr>
          <p:cNvSpPr>
            <a:spLocks noGrp="1"/>
          </p:cNvSpPr>
          <p:nvPr>
            <p:ph type="body" sz="quarter" idx="53" hasCustomPrompt="1"/>
          </p:nvPr>
        </p:nvSpPr>
        <p:spPr>
          <a:xfrm>
            <a:off x="3370951" y="3976768"/>
            <a:ext cx="730800" cy="215444"/>
          </a:xfrm>
        </p:spPr>
        <p:txBody>
          <a:bodyPr lIns="0" tIns="46800" rIns="0" bIns="46800"/>
          <a:lstStyle>
            <a:lvl1pPr marL="0" indent="0" algn="ctr">
              <a:buNone/>
              <a:defRPr sz="700"/>
            </a:lvl1pPr>
          </a:lstStyle>
          <a:p>
            <a:pPr lvl="0"/>
            <a:r>
              <a:rPr lang="en-US"/>
              <a:t>Text here</a:t>
            </a:r>
            <a:endParaRPr lang="en-AU"/>
          </a:p>
        </p:txBody>
      </p:sp>
      <p:sp>
        <p:nvSpPr>
          <p:cNvPr id="110" name="Text Placeholder 86">
            <a:extLst>
              <a:ext uri="{FF2B5EF4-FFF2-40B4-BE49-F238E27FC236}">
                <a16:creationId xmlns:a16="http://schemas.microsoft.com/office/drawing/2014/main" id="{CAE9838A-AB64-2363-B3B4-5FF3DCE2EED2}"/>
              </a:ext>
            </a:extLst>
          </p:cNvPr>
          <p:cNvSpPr>
            <a:spLocks noGrp="1"/>
          </p:cNvSpPr>
          <p:nvPr>
            <p:ph type="body" sz="quarter" idx="54" hasCustomPrompt="1"/>
          </p:nvPr>
        </p:nvSpPr>
        <p:spPr>
          <a:xfrm>
            <a:off x="4314685" y="3976768"/>
            <a:ext cx="730800" cy="215444"/>
          </a:xfrm>
        </p:spPr>
        <p:txBody>
          <a:bodyPr lIns="0" tIns="46800" rIns="0" bIns="46800"/>
          <a:lstStyle>
            <a:lvl1pPr marL="0" indent="0" algn="ctr">
              <a:buNone/>
              <a:defRPr sz="700"/>
            </a:lvl1pPr>
          </a:lstStyle>
          <a:p>
            <a:pPr lvl="0"/>
            <a:r>
              <a:rPr lang="en-US"/>
              <a:t>Text here</a:t>
            </a:r>
            <a:endParaRPr lang="en-AU"/>
          </a:p>
        </p:txBody>
      </p:sp>
      <p:sp>
        <p:nvSpPr>
          <p:cNvPr id="111" name="Text Placeholder 86">
            <a:extLst>
              <a:ext uri="{FF2B5EF4-FFF2-40B4-BE49-F238E27FC236}">
                <a16:creationId xmlns:a16="http://schemas.microsoft.com/office/drawing/2014/main" id="{8CCAF32E-16AD-C4E5-0667-2C82369346A3}"/>
              </a:ext>
            </a:extLst>
          </p:cNvPr>
          <p:cNvSpPr>
            <a:spLocks noGrp="1"/>
          </p:cNvSpPr>
          <p:nvPr>
            <p:ph type="body" sz="quarter" idx="55" hasCustomPrompt="1"/>
          </p:nvPr>
        </p:nvSpPr>
        <p:spPr>
          <a:xfrm>
            <a:off x="5258419" y="3976768"/>
            <a:ext cx="730800" cy="215444"/>
          </a:xfrm>
        </p:spPr>
        <p:txBody>
          <a:bodyPr lIns="0" tIns="46800" rIns="0" bIns="46800"/>
          <a:lstStyle>
            <a:lvl1pPr marL="0" indent="0" algn="ctr">
              <a:buNone/>
              <a:defRPr sz="700"/>
            </a:lvl1pPr>
          </a:lstStyle>
          <a:p>
            <a:pPr lvl="0"/>
            <a:r>
              <a:rPr lang="en-US"/>
              <a:t>Text here</a:t>
            </a:r>
            <a:endParaRPr lang="en-AU"/>
          </a:p>
        </p:txBody>
      </p:sp>
      <p:sp>
        <p:nvSpPr>
          <p:cNvPr id="112" name="Text Placeholder 86">
            <a:extLst>
              <a:ext uri="{FF2B5EF4-FFF2-40B4-BE49-F238E27FC236}">
                <a16:creationId xmlns:a16="http://schemas.microsoft.com/office/drawing/2014/main" id="{52678651-F6E0-8FB9-B506-833938C011C0}"/>
              </a:ext>
            </a:extLst>
          </p:cNvPr>
          <p:cNvSpPr>
            <a:spLocks noGrp="1"/>
          </p:cNvSpPr>
          <p:nvPr>
            <p:ph type="body" sz="quarter" idx="56" hasCustomPrompt="1"/>
          </p:nvPr>
        </p:nvSpPr>
        <p:spPr>
          <a:xfrm>
            <a:off x="6202153" y="3976768"/>
            <a:ext cx="730800" cy="215444"/>
          </a:xfrm>
        </p:spPr>
        <p:txBody>
          <a:bodyPr lIns="0" tIns="46800" rIns="0" bIns="46800"/>
          <a:lstStyle>
            <a:lvl1pPr marL="0" indent="0" algn="ctr">
              <a:buNone/>
              <a:defRPr sz="700"/>
            </a:lvl1pPr>
          </a:lstStyle>
          <a:p>
            <a:pPr lvl="0"/>
            <a:r>
              <a:rPr lang="en-US"/>
              <a:t>Text here</a:t>
            </a:r>
            <a:endParaRPr lang="en-AU"/>
          </a:p>
        </p:txBody>
      </p:sp>
      <p:sp>
        <p:nvSpPr>
          <p:cNvPr id="113" name="Text Placeholder 86">
            <a:extLst>
              <a:ext uri="{FF2B5EF4-FFF2-40B4-BE49-F238E27FC236}">
                <a16:creationId xmlns:a16="http://schemas.microsoft.com/office/drawing/2014/main" id="{A1BACFEC-DBCE-C50F-AED5-E1E9F4E776EC}"/>
              </a:ext>
            </a:extLst>
          </p:cNvPr>
          <p:cNvSpPr>
            <a:spLocks noGrp="1"/>
          </p:cNvSpPr>
          <p:nvPr>
            <p:ph type="body" sz="quarter" idx="57" hasCustomPrompt="1"/>
          </p:nvPr>
        </p:nvSpPr>
        <p:spPr>
          <a:xfrm>
            <a:off x="7145887" y="3976768"/>
            <a:ext cx="730800" cy="215444"/>
          </a:xfrm>
        </p:spPr>
        <p:txBody>
          <a:bodyPr lIns="0" tIns="46800" rIns="0" bIns="46800"/>
          <a:lstStyle>
            <a:lvl1pPr marL="0" indent="0" algn="ctr">
              <a:buNone/>
              <a:defRPr sz="700"/>
            </a:lvl1pPr>
          </a:lstStyle>
          <a:p>
            <a:pPr lvl="0"/>
            <a:r>
              <a:rPr lang="en-US"/>
              <a:t>Text here</a:t>
            </a:r>
            <a:endParaRPr lang="en-AU"/>
          </a:p>
        </p:txBody>
      </p:sp>
      <p:sp>
        <p:nvSpPr>
          <p:cNvPr id="114" name="Text Placeholder 86">
            <a:extLst>
              <a:ext uri="{FF2B5EF4-FFF2-40B4-BE49-F238E27FC236}">
                <a16:creationId xmlns:a16="http://schemas.microsoft.com/office/drawing/2014/main" id="{9E336CD7-1B43-4C32-ECC6-E269A99A727D}"/>
              </a:ext>
            </a:extLst>
          </p:cNvPr>
          <p:cNvSpPr>
            <a:spLocks noGrp="1"/>
          </p:cNvSpPr>
          <p:nvPr>
            <p:ph type="body" sz="quarter" idx="58" hasCustomPrompt="1"/>
          </p:nvPr>
        </p:nvSpPr>
        <p:spPr>
          <a:xfrm>
            <a:off x="8089621" y="3976768"/>
            <a:ext cx="730800" cy="215444"/>
          </a:xfrm>
        </p:spPr>
        <p:txBody>
          <a:bodyPr lIns="0" tIns="46800" rIns="0" bIns="46800"/>
          <a:lstStyle>
            <a:lvl1pPr marL="0" indent="0" algn="ctr">
              <a:buNone/>
              <a:defRPr sz="700"/>
            </a:lvl1pPr>
          </a:lstStyle>
          <a:p>
            <a:pPr lvl="0"/>
            <a:r>
              <a:rPr lang="en-US"/>
              <a:t>Text here</a:t>
            </a:r>
            <a:endParaRPr lang="en-AU"/>
          </a:p>
        </p:txBody>
      </p:sp>
      <p:sp>
        <p:nvSpPr>
          <p:cNvPr id="115" name="Text Placeholder 86">
            <a:extLst>
              <a:ext uri="{FF2B5EF4-FFF2-40B4-BE49-F238E27FC236}">
                <a16:creationId xmlns:a16="http://schemas.microsoft.com/office/drawing/2014/main" id="{417C9E85-65C1-0017-7410-CFC721F1F479}"/>
              </a:ext>
            </a:extLst>
          </p:cNvPr>
          <p:cNvSpPr>
            <a:spLocks noGrp="1"/>
          </p:cNvSpPr>
          <p:nvPr>
            <p:ph type="body" sz="quarter" idx="59" hasCustomPrompt="1"/>
          </p:nvPr>
        </p:nvSpPr>
        <p:spPr>
          <a:xfrm>
            <a:off x="9033355" y="3976768"/>
            <a:ext cx="730800" cy="215444"/>
          </a:xfrm>
        </p:spPr>
        <p:txBody>
          <a:bodyPr lIns="0" tIns="46800" rIns="0" bIns="46800"/>
          <a:lstStyle>
            <a:lvl1pPr marL="0" indent="0" algn="ctr">
              <a:buNone/>
              <a:defRPr sz="700"/>
            </a:lvl1pPr>
          </a:lstStyle>
          <a:p>
            <a:pPr lvl="0"/>
            <a:r>
              <a:rPr lang="en-US"/>
              <a:t>Text here</a:t>
            </a:r>
            <a:endParaRPr lang="en-AU"/>
          </a:p>
        </p:txBody>
      </p:sp>
      <p:sp>
        <p:nvSpPr>
          <p:cNvPr id="116" name="Text Placeholder 86">
            <a:extLst>
              <a:ext uri="{FF2B5EF4-FFF2-40B4-BE49-F238E27FC236}">
                <a16:creationId xmlns:a16="http://schemas.microsoft.com/office/drawing/2014/main" id="{83824B3D-58A0-DDC6-A183-D5A83DF916AD}"/>
              </a:ext>
            </a:extLst>
          </p:cNvPr>
          <p:cNvSpPr>
            <a:spLocks noGrp="1"/>
          </p:cNvSpPr>
          <p:nvPr>
            <p:ph type="body" sz="quarter" idx="60" hasCustomPrompt="1"/>
          </p:nvPr>
        </p:nvSpPr>
        <p:spPr>
          <a:xfrm>
            <a:off x="9977089" y="3976768"/>
            <a:ext cx="730800" cy="215444"/>
          </a:xfrm>
        </p:spPr>
        <p:txBody>
          <a:bodyPr lIns="0" tIns="46800" rIns="0" bIns="46800"/>
          <a:lstStyle>
            <a:lvl1pPr marL="0" indent="0" algn="ctr">
              <a:buNone/>
              <a:defRPr sz="700"/>
            </a:lvl1pPr>
          </a:lstStyle>
          <a:p>
            <a:pPr lvl="0"/>
            <a:r>
              <a:rPr lang="en-US"/>
              <a:t>Text here</a:t>
            </a:r>
            <a:endParaRPr lang="en-AU"/>
          </a:p>
        </p:txBody>
      </p:sp>
      <p:sp>
        <p:nvSpPr>
          <p:cNvPr id="117" name="Text Placeholder 86">
            <a:extLst>
              <a:ext uri="{FF2B5EF4-FFF2-40B4-BE49-F238E27FC236}">
                <a16:creationId xmlns:a16="http://schemas.microsoft.com/office/drawing/2014/main" id="{12402A24-83BA-4AD4-2A07-70CE442B931C}"/>
              </a:ext>
            </a:extLst>
          </p:cNvPr>
          <p:cNvSpPr>
            <a:spLocks noGrp="1"/>
          </p:cNvSpPr>
          <p:nvPr>
            <p:ph type="body" sz="quarter" idx="61" hasCustomPrompt="1"/>
          </p:nvPr>
        </p:nvSpPr>
        <p:spPr>
          <a:xfrm>
            <a:off x="10920823" y="3976768"/>
            <a:ext cx="730800" cy="215444"/>
          </a:xfrm>
        </p:spPr>
        <p:txBody>
          <a:bodyPr lIns="0" tIns="46800" rIns="0" bIns="46800"/>
          <a:lstStyle>
            <a:lvl1pPr marL="0" indent="0" algn="ctr">
              <a:buNone/>
              <a:defRPr sz="700"/>
            </a:lvl1pPr>
          </a:lstStyle>
          <a:p>
            <a:pPr lvl="0"/>
            <a:r>
              <a:rPr lang="en-US"/>
              <a:t>Text here</a:t>
            </a:r>
            <a:endParaRPr lang="en-AU"/>
          </a:p>
        </p:txBody>
      </p:sp>
      <p:sp>
        <p:nvSpPr>
          <p:cNvPr id="118" name="Text Placeholder 86">
            <a:extLst>
              <a:ext uri="{FF2B5EF4-FFF2-40B4-BE49-F238E27FC236}">
                <a16:creationId xmlns:a16="http://schemas.microsoft.com/office/drawing/2014/main" id="{89413F11-3EA3-83DF-7079-60937EFA5ADB}"/>
              </a:ext>
            </a:extLst>
          </p:cNvPr>
          <p:cNvSpPr>
            <a:spLocks noGrp="1"/>
          </p:cNvSpPr>
          <p:nvPr>
            <p:ph type="body" sz="quarter" idx="62" hasCustomPrompt="1"/>
          </p:nvPr>
        </p:nvSpPr>
        <p:spPr>
          <a:xfrm>
            <a:off x="539749" y="4910267"/>
            <a:ext cx="730800" cy="215444"/>
          </a:xfrm>
        </p:spPr>
        <p:txBody>
          <a:bodyPr lIns="0" tIns="46800" rIns="0" bIns="46800"/>
          <a:lstStyle>
            <a:lvl1pPr marL="0" indent="0" algn="ctr">
              <a:buNone/>
              <a:defRPr sz="700"/>
            </a:lvl1pPr>
          </a:lstStyle>
          <a:p>
            <a:pPr lvl="0"/>
            <a:r>
              <a:rPr lang="en-US"/>
              <a:t>Text here</a:t>
            </a:r>
            <a:endParaRPr lang="en-AU"/>
          </a:p>
        </p:txBody>
      </p:sp>
      <p:sp>
        <p:nvSpPr>
          <p:cNvPr id="119" name="Text Placeholder 86">
            <a:extLst>
              <a:ext uri="{FF2B5EF4-FFF2-40B4-BE49-F238E27FC236}">
                <a16:creationId xmlns:a16="http://schemas.microsoft.com/office/drawing/2014/main" id="{82153905-6D43-3145-201D-92DB1F3DBFB5}"/>
              </a:ext>
            </a:extLst>
          </p:cNvPr>
          <p:cNvSpPr>
            <a:spLocks noGrp="1"/>
          </p:cNvSpPr>
          <p:nvPr>
            <p:ph type="body" sz="quarter" idx="63" hasCustomPrompt="1"/>
          </p:nvPr>
        </p:nvSpPr>
        <p:spPr>
          <a:xfrm>
            <a:off x="1483483" y="4910267"/>
            <a:ext cx="730800" cy="215444"/>
          </a:xfrm>
        </p:spPr>
        <p:txBody>
          <a:bodyPr lIns="0" tIns="46800" rIns="0" bIns="46800"/>
          <a:lstStyle>
            <a:lvl1pPr marL="0" indent="0" algn="ctr">
              <a:buNone/>
              <a:defRPr sz="700"/>
            </a:lvl1pPr>
          </a:lstStyle>
          <a:p>
            <a:pPr lvl="0"/>
            <a:r>
              <a:rPr lang="en-US"/>
              <a:t>Text here</a:t>
            </a:r>
            <a:endParaRPr lang="en-AU"/>
          </a:p>
        </p:txBody>
      </p:sp>
      <p:sp>
        <p:nvSpPr>
          <p:cNvPr id="120" name="Text Placeholder 86">
            <a:extLst>
              <a:ext uri="{FF2B5EF4-FFF2-40B4-BE49-F238E27FC236}">
                <a16:creationId xmlns:a16="http://schemas.microsoft.com/office/drawing/2014/main" id="{43DE57BD-1C13-6D16-09E2-C1625C21670B}"/>
              </a:ext>
            </a:extLst>
          </p:cNvPr>
          <p:cNvSpPr>
            <a:spLocks noGrp="1"/>
          </p:cNvSpPr>
          <p:nvPr>
            <p:ph type="body" sz="quarter" idx="64" hasCustomPrompt="1"/>
          </p:nvPr>
        </p:nvSpPr>
        <p:spPr>
          <a:xfrm>
            <a:off x="2427217" y="4910267"/>
            <a:ext cx="730800" cy="215444"/>
          </a:xfrm>
        </p:spPr>
        <p:txBody>
          <a:bodyPr lIns="0" tIns="46800" rIns="0" bIns="46800"/>
          <a:lstStyle>
            <a:lvl1pPr marL="0" indent="0" algn="ctr">
              <a:buNone/>
              <a:defRPr sz="700"/>
            </a:lvl1pPr>
          </a:lstStyle>
          <a:p>
            <a:pPr lvl="0"/>
            <a:r>
              <a:rPr lang="en-US"/>
              <a:t>Text here</a:t>
            </a:r>
            <a:endParaRPr lang="en-AU"/>
          </a:p>
        </p:txBody>
      </p:sp>
      <p:sp>
        <p:nvSpPr>
          <p:cNvPr id="121" name="Text Placeholder 86">
            <a:extLst>
              <a:ext uri="{FF2B5EF4-FFF2-40B4-BE49-F238E27FC236}">
                <a16:creationId xmlns:a16="http://schemas.microsoft.com/office/drawing/2014/main" id="{F08ACAE6-7961-F052-1A77-539DD9735269}"/>
              </a:ext>
            </a:extLst>
          </p:cNvPr>
          <p:cNvSpPr>
            <a:spLocks noGrp="1"/>
          </p:cNvSpPr>
          <p:nvPr>
            <p:ph type="body" sz="quarter" idx="65" hasCustomPrompt="1"/>
          </p:nvPr>
        </p:nvSpPr>
        <p:spPr>
          <a:xfrm>
            <a:off x="3370951" y="4910267"/>
            <a:ext cx="730800" cy="215444"/>
          </a:xfrm>
        </p:spPr>
        <p:txBody>
          <a:bodyPr lIns="0" tIns="46800" rIns="0" bIns="46800"/>
          <a:lstStyle>
            <a:lvl1pPr marL="0" indent="0" algn="ctr">
              <a:buNone/>
              <a:defRPr sz="700"/>
            </a:lvl1pPr>
          </a:lstStyle>
          <a:p>
            <a:pPr lvl="0"/>
            <a:r>
              <a:rPr lang="en-US"/>
              <a:t>Text here</a:t>
            </a:r>
            <a:endParaRPr lang="en-AU"/>
          </a:p>
        </p:txBody>
      </p:sp>
      <p:sp>
        <p:nvSpPr>
          <p:cNvPr id="122" name="Text Placeholder 86">
            <a:extLst>
              <a:ext uri="{FF2B5EF4-FFF2-40B4-BE49-F238E27FC236}">
                <a16:creationId xmlns:a16="http://schemas.microsoft.com/office/drawing/2014/main" id="{BA364B23-4838-9E95-D140-771D39EA6061}"/>
              </a:ext>
            </a:extLst>
          </p:cNvPr>
          <p:cNvSpPr>
            <a:spLocks noGrp="1"/>
          </p:cNvSpPr>
          <p:nvPr>
            <p:ph type="body" sz="quarter" idx="66" hasCustomPrompt="1"/>
          </p:nvPr>
        </p:nvSpPr>
        <p:spPr>
          <a:xfrm>
            <a:off x="4314685" y="4910267"/>
            <a:ext cx="730800" cy="215444"/>
          </a:xfrm>
        </p:spPr>
        <p:txBody>
          <a:bodyPr lIns="0" tIns="46800" rIns="0" bIns="46800"/>
          <a:lstStyle>
            <a:lvl1pPr marL="0" indent="0" algn="ctr">
              <a:buNone/>
              <a:defRPr sz="700"/>
            </a:lvl1pPr>
          </a:lstStyle>
          <a:p>
            <a:pPr lvl="0"/>
            <a:r>
              <a:rPr lang="en-US"/>
              <a:t>Text here</a:t>
            </a:r>
            <a:endParaRPr lang="en-AU"/>
          </a:p>
        </p:txBody>
      </p:sp>
      <p:sp>
        <p:nvSpPr>
          <p:cNvPr id="123" name="Text Placeholder 86">
            <a:extLst>
              <a:ext uri="{FF2B5EF4-FFF2-40B4-BE49-F238E27FC236}">
                <a16:creationId xmlns:a16="http://schemas.microsoft.com/office/drawing/2014/main" id="{45AA4FF1-1E35-292D-5D05-72145A90A63E}"/>
              </a:ext>
            </a:extLst>
          </p:cNvPr>
          <p:cNvSpPr>
            <a:spLocks noGrp="1"/>
          </p:cNvSpPr>
          <p:nvPr>
            <p:ph type="body" sz="quarter" idx="67" hasCustomPrompt="1"/>
          </p:nvPr>
        </p:nvSpPr>
        <p:spPr>
          <a:xfrm>
            <a:off x="5258419" y="4910267"/>
            <a:ext cx="730800" cy="215444"/>
          </a:xfrm>
        </p:spPr>
        <p:txBody>
          <a:bodyPr lIns="0" tIns="46800" rIns="0" bIns="46800"/>
          <a:lstStyle>
            <a:lvl1pPr marL="0" indent="0" algn="ctr">
              <a:buNone/>
              <a:defRPr sz="700"/>
            </a:lvl1pPr>
          </a:lstStyle>
          <a:p>
            <a:pPr lvl="0"/>
            <a:r>
              <a:rPr lang="en-US"/>
              <a:t>Text here</a:t>
            </a:r>
            <a:endParaRPr lang="en-AU"/>
          </a:p>
        </p:txBody>
      </p:sp>
      <p:sp>
        <p:nvSpPr>
          <p:cNvPr id="124" name="Text Placeholder 86">
            <a:extLst>
              <a:ext uri="{FF2B5EF4-FFF2-40B4-BE49-F238E27FC236}">
                <a16:creationId xmlns:a16="http://schemas.microsoft.com/office/drawing/2014/main" id="{3877CE3B-18A1-B112-F8DD-BB87D5127AC2}"/>
              </a:ext>
            </a:extLst>
          </p:cNvPr>
          <p:cNvSpPr>
            <a:spLocks noGrp="1"/>
          </p:cNvSpPr>
          <p:nvPr>
            <p:ph type="body" sz="quarter" idx="68" hasCustomPrompt="1"/>
          </p:nvPr>
        </p:nvSpPr>
        <p:spPr>
          <a:xfrm>
            <a:off x="6202153" y="4910267"/>
            <a:ext cx="730800" cy="215444"/>
          </a:xfrm>
        </p:spPr>
        <p:txBody>
          <a:bodyPr lIns="0" tIns="46800" rIns="0" bIns="46800"/>
          <a:lstStyle>
            <a:lvl1pPr marL="0" indent="0" algn="ctr">
              <a:buNone/>
              <a:defRPr sz="700"/>
            </a:lvl1pPr>
          </a:lstStyle>
          <a:p>
            <a:pPr lvl="0"/>
            <a:r>
              <a:rPr lang="en-US"/>
              <a:t>Text here</a:t>
            </a:r>
            <a:endParaRPr lang="en-AU"/>
          </a:p>
        </p:txBody>
      </p:sp>
      <p:sp>
        <p:nvSpPr>
          <p:cNvPr id="125" name="Text Placeholder 86">
            <a:extLst>
              <a:ext uri="{FF2B5EF4-FFF2-40B4-BE49-F238E27FC236}">
                <a16:creationId xmlns:a16="http://schemas.microsoft.com/office/drawing/2014/main" id="{231CD901-8C13-3CBD-40DC-AE00E7021C93}"/>
              </a:ext>
            </a:extLst>
          </p:cNvPr>
          <p:cNvSpPr>
            <a:spLocks noGrp="1"/>
          </p:cNvSpPr>
          <p:nvPr>
            <p:ph type="body" sz="quarter" idx="69" hasCustomPrompt="1"/>
          </p:nvPr>
        </p:nvSpPr>
        <p:spPr>
          <a:xfrm>
            <a:off x="7145887" y="4910267"/>
            <a:ext cx="730800" cy="215444"/>
          </a:xfrm>
        </p:spPr>
        <p:txBody>
          <a:bodyPr lIns="0" tIns="46800" rIns="0" bIns="46800"/>
          <a:lstStyle>
            <a:lvl1pPr marL="0" indent="0" algn="ctr">
              <a:buNone/>
              <a:defRPr sz="700"/>
            </a:lvl1pPr>
          </a:lstStyle>
          <a:p>
            <a:pPr lvl="0"/>
            <a:r>
              <a:rPr lang="en-US"/>
              <a:t>Text here</a:t>
            </a:r>
            <a:endParaRPr lang="en-AU"/>
          </a:p>
        </p:txBody>
      </p:sp>
      <p:sp>
        <p:nvSpPr>
          <p:cNvPr id="126" name="Text Placeholder 86">
            <a:extLst>
              <a:ext uri="{FF2B5EF4-FFF2-40B4-BE49-F238E27FC236}">
                <a16:creationId xmlns:a16="http://schemas.microsoft.com/office/drawing/2014/main" id="{A343F63B-280D-F96A-A5B3-E66E58BA5AD0}"/>
              </a:ext>
            </a:extLst>
          </p:cNvPr>
          <p:cNvSpPr>
            <a:spLocks noGrp="1"/>
          </p:cNvSpPr>
          <p:nvPr>
            <p:ph type="body" sz="quarter" idx="70" hasCustomPrompt="1"/>
          </p:nvPr>
        </p:nvSpPr>
        <p:spPr>
          <a:xfrm>
            <a:off x="8089621" y="4910267"/>
            <a:ext cx="730800" cy="215444"/>
          </a:xfrm>
        </p:spPr>
        <p:txBody>
          <a:bodyPr lIns="0" tIns="46800" rIns="0" bIns="46800"/>
          <a:lstStyle>
            <a:lvl1pPr marL="0" indent="0" algn="ctr">
              <a:buNone/>
              <a:defRPr sz="700"/>
            </a:lvl1pPr>
          </a:lstStyle>
          <a:p>
            <a:pPr lvl="0"/>
            <a:r>
              <a:rPr lang="en-US"/>
              <a:t>Text here</a:t>
            </a:r>
            <a:endParaRPr lang="en-AU"/>
          </a:p>
        </p:txBody>
      </p:sp>
      <p:sp>
        <p:nvSpPr>
          <p:cNvPr id="127" name="Text Placeholder 86">
            <a:extLst>
              <a:ext uri="{FF2B5EF4-FFF2-40B4-BE49-F238E27FC236}">
                <a16:creationId xmlns:a16="http://schemas.microsoft.com/office/drawing/2014/main" id="{751838F6-7FAB-CB28-7C6D-C8110737AB4F}"/>
              </a:ext>
            </a:extLst>
          </p:cNvPr>
          <p:cNvSpPr>
            <a:spLocks noGrp="1"/>
          </p:cNvSpPr>
          <p:nvPr>
            <p:ph type="body" sz="quarter" idx="71" hasCustomPrompt="1"/>
          </p:nvPr>
        </p:nvSpPr>
        <p:spPr>
          <a:xfrm>
            <a:off x="9033355" y="4910267"/>
            <a:ext cx="730800" cy="215444"/>
          </a:xfrm>
        </p:spPr>
        <p:txBody>
          <a:bodyPr lIns="0" tIns="46800" rIns="0" bIns="46800"/>
          <a:lstStyle>
            <a:lvl1pPr marL="0" indent="0" algn="ctr">
              <a:buNone/>
              <a:defRPr sz="700"/>
            </a:lvl1pPr>
          </a:lstStyle>
          <a:p>
            <a:pPr lvl="0"/>
            <a:r>
              <a:rPr lang="en-US"/>
              <a:t>Text here</a:t>
            </a:r>
            <a:endParaRPr lang="en-AU"/>
          </a:p>
        </p:txBody>
      </p:sp>
      <p:sp>
        <p:nvSpPr>
          <p:cNvPr id="128" name="Text Placeholder 86">
            <a:extLst>
              <a:ext uri="{FF2B5EF4-FFF2-40B4-BE49-F238E27FC236}">
                <a16:creationId xmlns:a16="http://schemas.microsoft.com/office/drawing/2014/main" id="{EDCB600A-66EF-C589-CEEC-81E6C65D996E}"/>
              </a:ext>
            </a:extLst>
          </p:cNvPr>
          <p:cNvSpPr>
            <a:spLocks noGrp="1"/>
          </p:cNvSpPr>
          <p:nvPr>
            <p:ph type="body" sz="quarter" idx="72" hasCustomPrompt="1"/>
          </p:nvPr>
        </p:nvSpPr>
        <p:spPr>
          <a:xfrm>
            <a:off x="9977089" y="4910267"/>
            <a:ext cx="730800" cy="215444"/>
          </a:xfrm>
        </p:spPr>
        <p:txBody>
          <a:bodyPr lIns="0" tIns="46800" rIns="0" bIns="46800"/>
          <a:lstStyle>
            <a:lvl1pPr marL="0" indent="0" algn="ctr">
              <a:buNone/>
              <a:defRPr sz="700"/>
            </a:lvl1pPr>
          </a:lstStyle>
          <a:p>
            <a:pPr lvl="0"/>
            <a:r>
              <a:rPr lang="en-US"/>
              <a:t>Text here</a:t>
            </a:r>
            <a:endParaRPr lang="en-AU"/>
          </a:p>
        </p:txBody>
      </p:sp>
      <p:sp>
        <p:nvSpPr>
          <p:cNvPr id="129" name="Text Placeholder 86">
            <a:extLst>
              <a:ext uri="{FF2B5EF4-FFF2-40B4-BE49-F238E27FC236}">
                <a16:creationId xmlns:a16="http://schemas.microsoft.com/office/drawing/2014/main" id="{4A294340-C87E-A9DA-219F-870A50BB1C18}"/>
              </a:ext>
            </a:extLst>
          </p:cNvPr>
          <p:cNvSpPr>
            <a:spLocks noGrp="1"/>
          </p:cNvSpPr>
          <p:nvPr>
            <p:ph type="body" sz="quarter" idx="73" hasCustomPrompt="1"/>
          </p:nvPr>
        </p:nvSpPr>
        <p:spPr>
          <a:xfrm>
            <a:off x="10920823" y="4910267"/>
            <a:ext cx="730800" cy="215444"/>
          </a:xfrm>
        </p:spPr>
        <p:txBody>
          <a:bodyPr lIns="0" tIns="46800" rIns="0" bIns="46800"/>
          <a:lstStyle>
            <a:lvl1pPr marL="0" indent="0" algn="ctr">
              <a:buNone/>
              <a:defRPr sz="700"/>
            </a:lvl1pPr>
          </a:lstStyle>
          <a:p>
            <a:pPr lvl="0"/>
            <a:r>
              <a:rPr lang="en-US"/>
              <a:t>Text here</a:t>
            </a:r>
            <a:endParaRPr lang="en-AU"/>
          </a:p>
        </p:txBody>
      </p:sp>
    </p:spTree>
    <p:extLst>
      <p:ext uri="{BB962C8B-B14F-4D97-AF65-F5344CB8AC3E}">
        <p14:creationId xmlns:p14="http://schemas.microsoft.com/office/powerpoint/2010/main" val="233880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3D5E6B0-37A1-1573-4B53-4428E2D4B05A}"/>
              </a:ext>
            </a:extLst>
          </p:cNvPr>
          <p:cNvSpPr>
            <a:spLocks noGrp="1"/>
          </p:cNvSpPr>
          <p:nvPr>
            <p:ph type="ftr" sz="quarter" idx="3"/>
          </p:nvPr>
        </p:nvSpPr>
        <p:spPr>
          <a:xfrm>
            <a:off x="873760" y="6316664"/>
            <a:ext cx="8981440" cy="316546"/>
          </a:xfrm>
          <a:prstGeom prst="rect">
            <a:avLst/>
          </a:prstGeom>
        </p:spPr>
        <p:txBody>
          <a:bodyPr vert="horz" wrap="square" lIns="0" tIns="45720" rIns="0" bIns="45720" rtlCol="0" anchor="ctr" anchorCtr="0">
            <a:noAutofit/>
          </a:bodyPr>
          <a:lstStyle>
            <a:lvl1pPr algn="l">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D6EB8B0-D9C0-29BA-28EB-44D5BF18221C}"/>
              </a:ext>
            </a:extLst>
          </p:cNvPr>
          <p:cNvSpPr>
            <a:spLocks noGrp="1"/>
          </p:cNvSpPr>
          <p:nvPr>
            <p:ph type="sldNum" sz="quarter" idx="4"/>
          </p:nvPr>
        </p:nvSpPr>
        <p:spPr>
          <a:xfrm>
            <a:off x="539750" y="6316664"/>
            <a:ext cx="245110" cy="316546"/>
          </a:xfrm>
          <a:prstGeom prst="rect">
            <a:avLst/>
          </a:prstGeom>
        </p:spPr>
        <p:txBody>
          <a:bodyPr vert="horz" wrap="square" lIns="0" tIns="45720" rIns="0" bIns="45720" rtlCol="0" anchor="ctr" anchorCtr="0">
            <a:noAutofit/>
          </a:bodyPr>
          <a:lstStyle>
            <a:lvl1pPr algn="l">
              <a:defRPr sz="900">
                <a:solidFill>
                  <a:schemeClr val="tx1">
                    <a:tint val="82000"/>
                  </a:schemeClr>
                </a:solidFill>
              </a:defRPr>
            </a:lvl1pPr>
          </a:lstStyle>
          <a:p>
            <a:fld id="{AE6C97B7-05AD-4402-A8A1-A463185BD3F3}" type="slidenum">
              <a:rPr lang="en-US" smtClean="0"/>
              <a:pPr/>
              <a:t>‹#›</a:t>
            </a:fld>
            <a:endParaRPr lang="en-US"/>
          </a:p>
        </p:txBody>
      </p:sp>
    </p:spTree>
    <p:extLst>
      <p:ext uri="{BB962C8B-B14F-4D97-AF65-F5344CB8AC3E}">
        <p14:creationId xmlns:p14="http://schemas.microsoft.com/office/powerpoint/2010/main" val="97649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of Country ">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0BEEE67E-2266-E5CD-A526-49FF68C2D3AF}"/>
              </a:ext>
            </a:extLst>
          </p:cNvPr>
          <p:cNvSpPr/>
          <p:nvPr userDrawn="1"/>
        </p:nvSpPr>
        <p:spPr>
          <a:xfrm rot="5400000">
            <a:off x="2108928" y="4218946"/>
            <a:ext cx="342714" cy="2701290"/>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67739EB7-42EF-5531-9F7D-B641E2412438}"/>
              </a:ext>
            </a:extLst>
          </p:cNvPr>
          <p:cNvSpPr>
            <a:spLocks noGrp="1"/>
          </p:cNvSpPr>
          <p:nvPr userDrawn="1">
            <p:ph type="title" hasCustomPrompt="1"/>
          </p:nvPr>
        </p:nvSpPr>
        <p:spPr>
          <a:xfrm>
            <a:off x="539751" y="1263848"/>
            <a:ext cx="4123690" cy="991041"/>
          </a:xfrm>
        </p:spPr>
        <p:txBody>
          <a:bodyPr/>
          <a:lstStyle>
            <a:lvl1pPr>
              <a:defRPr>
                <a:latin typeface="VIC SemiBold Italic" panose="00000700000000000000" pitchFamily="2" charset="0"/>
              </a:defRPr>
            </a:lvl1pPr>
          </a:lstStyle>
          <a:p>
            <a:r>
              <a:rPr lang="en-US"/>
              <a:t>Click to edit</a:t>
            </a:r>
            <a:br>
              <a:rPr lang="en-US"/>
            </a:br>
            <a:r>
              <a:rPr lang="en-US"/>
              <a:t>Master title style</a:t>
            </a:r>
          </a:p>
        </p:txBody>
      </p:sp>
      <p:sp>
        <p:nvSpPr>
          <p:cNvPr id="42" name="Rectangle 41">
            <a:extLst>
              <a:ext uri="{FF2B5EF4-FFF2-40B4-BE49-F238E27FC236}">
                <a16:creationId xmlns:a16="http://schemas.microsoft.com/office/drawing/2014/main" id="{192D2CF1-728A-E25A-65E1-92C360647D0D}"/>
              </a:ext>
            </a:extLst>
          </p:cNvPr>
          <p:cNvSpPr/>
          <p:nvPr userDrawn="1"/>
        </p:nvSpPr>
        <p:spPr>
          <a:xfrm>
            <a:off x="10148384" y="6187440"/>
            <a:ext cx="1578795" cy="6705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0941B262-C36E-E2D7-B215-60A5DF215DEB}"/>
              </a:ext>
            </a:extLst>
          </p:cNvPr>
          <p:cNvGrpSpPr/>
          <p:nvPr userDrawn="1"/>
        </p:nvGrpSpPr>
        <p:grpSpPr>
          <a:xfrm>
            <a:off x="10148385" y="6317984"/>
            <a:ext cx="1502868" cy="312218"/>
            <a:chOff x="10148385" y="6317984"/>
            <a:chExt cx="1502868" cy="312218"/>
          </a:xfrm>
        </p:grpSpPr>
        <p:sp>
          <p:nvSpPr>
            <p:cNvPr id="44" name="Freeform: Shape 43">
              <a:extLst>
                <a:ext uri="{FF2B5EF4-FFF2-40B4-BE49-F238E27FC236}">
                  <a16:creationId xmlns:a16="http://schemas.microsoft.com/office/drawing/2014/main" id="{45FA38BF-F8DE-DAC9-28B3-005F8D888134}"/>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A39F50F5-6D49-9036-DA19-CC7A1B027D89}"/>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4A3AF072-C48C-B9FB-8E60-A001C6F03451}"/>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170FE35-B7D7-6510-8891-B0264AD52E5F}"/>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3F8496A-8487-0721-FFB9-37E12C77094E}"/>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32ED137-FC58-3992-DC7A-6056D4C2ACCD}"/>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AF375DF-32A4-E0EF-080D-FADCE33389A2}"/>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614CA36-B9AC-CE62-AAA6-B5A70EC67801}"/>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9FD060F-0E0A-FE89-A8A1-C3745ADAE8C1}"/>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649D581-1BD2-A14D-8BA2-EC6A0A20E3DF}"/>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DC34083-5618-0823-BC0C-FA0329DDFE54}"/>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5932670-0A25-D840-8556-A2DA191E0C0F}"/>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83CB153-5C0C-BC2C-5BF1-E4E36DBBDD39}"/>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E936810-759C-E8F1-809A-AAFC7132A793}"/>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22B107E-0214-F1CC-5039-41B4AE5D0663}"/>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79BC049-DA61-51BA-2C9A-EFF5C6F50A22}"/>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DAEE43A-D93B-15BA-FB20-10173C0D73FC}"/>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51A3696-556E-076F-D4A6-7901A6D0F193}"/>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10AD6BB-2731-0AA5-18B5-7AB24E0553BB}"/>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6F3BBF2-C384-53DD-A4A1-66A865CD8D4C}"/>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F7345FC-484A-4FA6-D7DD-2E7ED596273E}"/>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8268D0DE-76CD-8D4C-6BFB-03E515149E91}"/>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
        <p:nvSpPr>
          <p:cNvPr id="40" name="Picture Placeholder 39">
            <a:extLst>
              <a:ext uri="{FF2B5EF4-FFF2-40B4-BE49-F238E27FC236}">
                <a16:creationId xmlns:a16="http://schemas.microsoft.com/office/drawing/2014/main" id="{7286F835-6627-A362-2DCC-DB0218876453}"/>
              </a:ext>
            </a:extLst>
          </p:cNvPr>
          <p:cNvSpPr>
            <a:spLocks noGrp="1"/>
          </p:cNvSpPr>
          <p:nvPr userDrawn="1">
            <p:ph type="pic" sz="quarter" idx="13"/>
          </p:nvPr>
        </p:nvSpPr>
        <p:spPr>
          <a:xfrm>
            <a:off x="5423230" y="0"/>
            <a:ext cx="6768770" cy="6858000"/>
          </a:xfrm>
          <a:custGeom>
            <a:avLst/>
            <a:gdLst>
              <a:gd name="connsiteX0" fmla="*/ 5846564 w 6768770"/>
              <a:gd name="connsiteY0" fmla="*/ 6575437 h 6858000"/>
              <a:gd name="connsiteX1" fmla="*/ 5869156 w 6768770"/>
              <a:gd name="connsiteY1" fmla="*/ 6598503 h 6858000"/>
              <a:gd name="connsiteX2" fmla="*/ 5846564 w 6768770"/>
              <a:gd name="connsiteY2" fmla="*/ 6621804 h 6858000"/>
              <a:gd name="connsiteX3" fmla="*/ 5823735 w 6768770"/>
              <a:gd name="connsiteY3" fmla="*/ 6598503 h 6858000"/>
              <a:gd name="connsiteX4" fmla="*/ 5846564 w 6768770"/>
              <a:gd name="connsiteY4" fmla="*/ 6575437 h 6858000"/>
              <a:gd name="connsiteX5" fmla="*/ 5994889 w 6768770"/>
              <a:gd name="connsiteY5" fmla="*/ 6575319 h 6858000"/>
              <a:gd name="connsiteX6" fmla="*/ 6017244 w 6768770"/>
              <a:gd name="connsiteY6" fmla="*/ 6596847 h 6858000"/>
              <a:gd name="connsiteX7" fmla="*/ 6017244 w 6768770"/>
              <a:gd name="connsiteY7" fmla="*/ 6600395 h 6858000"/>
              <a:gd name="connsiteX8" fmla="*/ 5994889 w 6768770"/>
              <a:gd name="connsiteY8" fmla="*/ 6621804 h 6858000"/>
              <a:gd name="connsiteX9" fmla="*/ 5972534 w 6768770"/>
              <a:gd name="connsiteY9" fmla="*/ 6598621 h 6858000"/>
              <a:gd name="connsiteX10" fmla="*/ 5994889 w 6768770"/>
              <a:gd name="connsiteY10" fmla="*/ 6575319 h 6858000"/>
              <a:gd name="connsiteX11" fmla="*/ 5940243 w 6768770"/>
              <a:gd name="connsiteY11" fmla="*/ 6568578 h 6858000"/>
              <a:gd name="connsiteX12" fmla="*/ 5940243 w 6768770"/>
              <a:gd name="connsiteY12" fmla="*/ 6628547 h 6858000"/>
              <a:gd name="connsiteX13" fmla="*/ 5949587 w 6768770"/>
              <a:gd name="connsiteY13" fmla="*/ 6628547 h 6858000"/>
              <a:gd name="connsiteX14" fmla="*/ 5949587 w 6768770"/>
              <a:gd name="connsiteY14" fmla="*/ 6568578 h 6858000"/>
              <a:gd name="connsiteX15" fmla="*/ 5680850 w 6768770"/>
              <a:gd name="connsiteY15" fmla="*/ 6568578 h 6858000"/>
              <a:gd name="connsiteX16" fmla="*/ 5680850 w 6768770"/>
              <a:gd name="connsiteY16" fmla="*/ 6628547 h 6858000"/>
              <a:gd name="connsiteX17" fmla="*/ 5690194 w 6768770"/>
              <a:gd name="connsiteY17" fmla="*/ 6628547 h 6858000"/>
              <a:gd name="connsiteX18" fmla="*/ 5690194 w 6768770"/>
              <a:gd name="connsiteY18" fmla="*/ 6568578 h 6858000"/>
              <a:gd name="connsiteX19" fmla="*/ 5924985 w 6768770"/>
              <a:gd name="connsiteY19" fmla="*/ 6567986 h 6858000"/>
              <a:gd name="connsiteX20" fmla="*/ 5900855 w 6768770"/>
              <a:gd name="connsiteY20" fmla="*/ 6583363 h 6858000"/>
              <a:gd name="connsiteX21" fmla="*/ 5900855 w 6768770"/>
              <a:gd name="connsiteY21" fmla="*/ 6568577 h 6858000"/>
              <a:gd name="connsiteX22" fmla="*/ 5891511 w 6768770"/>
              <a:gd name="connsiteY22" fmla="*/ 6568577 h 6858000"/>
              <a:gd name="connsiteX23" fmla="*/ 5891511 w 6768770"/>
              <a:gd name="connsiteY23" fmla="*/ 6628547 h 6858000"/>
              <a:gd name="connsiteX24" fmla="*/ 5900855 w 6768770"/>
              <a:gd name="connsiteY24" fmla="*/ 6628547 h 6858000"/>
              <a:gd name="connsiteX25" fmla="*/ 5900855 w 6768770"/>
              <a:gd name="connsiteY25" fmla="*/ 6605481 h 6858000"/>
              <a:gd name="connsiteX26" fmla="*/ 5924985 w 6768770"/>
              <a:gd name="connsiteY26" fmla="*/ 6577330 h 6858000"/>
              <a:gd name="connsiteX27" fmla="*/ 5928533 w 6768770"/>
              <a:gd name="connsiteY27" fmla="*/ 6577330 h 6858000"/>
              <a:gd name="connsiteX28" fmla="*/ 5929243 w 6768770"/>
              <a:gd name="connsiteY28" fmla="*/ 6568459 h 6858000"/>
              <a:gd name="connsiteX29" fmla="*/ 5924985 w 6768770"/>
              <a:gd name="connsiteY29" fmla="*/ 6567986 h 6858000"/>
              <a:gd name="connsiteX30" fmla="*/ 5993351 w 6768770"/>
              <a:gd name="connsiteY30" fmla="*/ 6567276 h 6858000"/>
              <a:gd name="connsiteX31" fmla="*/ 5963426 w 6768770"/>
              <a:gd name="connsiteY31" fmla="*/ 6598739 h 6858000"/>
              <a:gd name="connsiteX32" fmla="*/ 5993351 w 6768770"/>
              <a:gd name="connsiteY32" fmla="*/ 6630202 h 6858000"/>
              <a:gd name="connsiteX33" fmla="*/ 6017244 w 6768770"/>
              <a:gd name="connsiteY33" fmla="*/ 6619202 h 6858000"/>
              <a:gd name="connsiteX34" fmla="*/ 6017244 w 6768770"/>
              <a:gd name="connsiteY34" fmla="*/ 6628546 h 6858000"/>
              <a:gd name="connsiteX35" fmla="*/ 6026470 w 6768770"/>
              <a:gd name="connsiteY35" fmla="*/ 6628546 h 6858000"/>
              <a:gd name="connsiteX36" fmla="*/ 6026470 w 6768770"/>
              <a:gd name="connsiteY36" fmla="*/ 6568695 h 6858000"/>
              <a:gd name="connsiteX37" fmla="*/ 6017244 w 6768770"/>
              <a:gd name="connsiteY37" fmla="*/ 6568695 h 6858000"/>
              <a:gd name="connsiteX38" fmla="*/ 6017244 w 6768770"/>
              <a:gd name="connsiteY38" fmla="*/ 6578158 h 6858000"/>
              <a:gd name="connsiteX39" fmla="*/ 5993351 w 6768770"/>
              <a:gd name="connsiteY39" fmla="*/ 6567276 h 6858000"/>
              <a:gd name="connsiteX40" fmla="*/ 5846564 w 6768770"/>
              <a:gd name="connsiteY40" fmla="*/ 6567276 h 6858000"/>
              <a:gd name="connsiteX41" fmla="*/ 5814746 w 6768770"/>
              <a:gd name="connsiteY41" fmla="*/ 6598503 h 6858000"/>
              <a:gd name="connsiteX42" fmla="*/ 5846564 w 6768770"/>
              <a:gd name="connsiteY42" fmla="*/ 6629966 h 6858000"/>
              <a:gd name="connsiteX43" fmla="*/ 5878264 w 6768770"/>
              <a:gd name="connsiteY43" fmla="*/ 6598503 h 6858000"/>
              <a:gd name="connsiteX44" fmla="*/ 5846564 w 6768770"/>
              <a:gd name="connsiteY44" fmla="*/ 6567276 h 6858000"/>
              <a:gd name="connsiteX45" fmla="*/ 5735970 w 6768770"/>
              <a:gd name="connsiteY45" fmla="*/ 6567276 h 6858000"/>
              <a:gd name="connsiteX46" fmla="*/ 5704743 w 6768770"/>
              <a:gd name="connsiteY46" fmla="*/ 6598739 h 6858000"/>
              <a:gd name="connsiteX47" fmla="*/ 5735970 w 6768770"/>
              <a:gd name="connsiteY47" fmla="*/ 6630202 h 6858000"/>
              <a:gd name="connsiteX48" fmla="*/ 5752174 w 6768770"/>
              <a:gd name="connsiteY48" fmla="*/ 6625708 h 6858000"/>
              <a:gd name="connsiteX49" fmla="*/ 5762978 w 6768770"/>
              <a:gd name="connsiteY49" fmla="*/ 6613495 h 6858000"/>
              <a:gd name="connsiteX50" fmla="*/ 5763056 w 6768770"/>
              <a:gd name="connsiteY50" fmla="*/ 6613524 h 6858000"/>
              <a:gd name="connsiteX51" fmla="*/ 5763056 w 6768770"/>
              <a:gd name="connsiteY51" fmla="*/ 6613406 h 6858000"/>
              <a:gd name="connsiteX52" fmla="*/ 5762978 w 6768770"/>
              <a:gd name="connsiteY52" fmla="*/ 6613495 h 6858000"/>
              <a:gd name="connsiteX53" fmla="*/ 5754540 w 6768770"/>
              <a:gd name="connsiteY53" fmla="*/ 6610331 h 6858000"/>
              <a:gd name="connsiteX54" fmla="*/ 5735970 w 6768770"/>
              <a:gd name="connsiteY54" fmla="*/ 6621686 h 6858000"/>
              <a:gd name="connsiteX55" fmla="*/ 5713732 w 6768770"/>
              <a:gd name="connsiteY55" fmla="*/ 6598857 h 6858000"/>
              <a:gd name="connsiteX56" fmla="*/ 5735970 w 6768770"/>
              <a:gd name="connsiteY56" fmla="*/ 6575911 h 6858000"/>
              <a:gd name="connsiteX57" fmla="*/ 5754067 w 6768770"/>
              <a:gd name="connsiteY57" fmla="*/ 6586556 h 6858000"/>
              <a:gd name="connsiteX58" fmla="*/ 5762701 w 6768770"/>
              <a:gd name="connsiteY58" fmla="*/ 6583126 h 6858000"/>
              <a:gd name="connsiteX59" fmla="*/ 5735970 w 6768770"/>
              <a:gd name="connsiteY59" fmla="*/ 6567276 h 6858000"/>
              <a:gd name="connsiteX60" fmla="*/ 5778788 w 6768770"/>
              <a:gd name="connsiteY60" fmla="*/ 6549416 h 6858000"/>
              <a:gd name="connsiteX61" fmla="*/ 5778788 w 6768770"/>
              <a:gd name="connsiteY61" fmla="*/ 6568459 h 6858000"/>
              <a:gd name="connsiteX62" fmla="*/ 5765777 w 6768770"/>
              <a:gd name="connsiteY62" fmla="*/ 6568459 h 6858000"/>
              <a:gd name="connsiteX63" fmla="*/ 5765777 w 6768770"/>
              <a:gd name="connsiteY63" fmla="*/ 6576266 h 6858000"/>
              <a:gd name="connsiteX64" fmla="*/ 5778788 w 6768770"/>
              <a:gd name="connsiteY64" fmla="*/ 6576266 h 6858000"/>
              <a:gd name="connsiteX65" fmla="*/ 5778788 w 6768770"/>
              <a:gd name="connsiteY65" fmla="*/ 6609740 h 6858000"/>
              <a:gd name="connsiteX66" fmla="*/ 5798659 w 6768770"/>
              <a:gd name="connsiteY66" fmla="*/ 6630085 h 6858000"/>
              <a:gd name="connsiteX67" fmla="*/ 5812498 w 6768770"/>
              <a:gd name="connsiteY67" fmla="*/ 6625353 h 6858000"/>
              <a:gd name="connsiteX68" fmla="*/ 5809423 w 6768770"/>
              <a:gd name="connsiteY68" fmla="*/ 6617665 h 6858000"/>
              <a:gd name="connsiteX69" fmla="*/ 5799251 w 6768770"/>
              <a:gd name="connsiteY69" fmla="*/ 6621332 h 6858000"/>
              <a:gd name="connsiteX70" fmla="*/ 5788132 w 6768770"/>
              <a:gd name="connsiteY70" fmla="*/ 6609149 h 6858000"/>
              <a:gd name="connsiteX71" fmla="*/ 5788132 w 6768770"/>
              <a:gd name="connsiteY71" fmla="*/ 6576266 h 6858000"/>
              <a:gd name="connsiteX72" fmla="*/ 5809541 w 6768770"/>
              <a:gd name="connsiteY72" fmla="*/ 6576266 h 6858000"/>
              <a:gd name="connsiteX73" fmla="*/ 5809541 w 6768770"/>
              <a:gd name="connsiteY73" fmla="*/ 6568459 h 6858000"/>
              <a:gd name="connsiteX74" fmla="*/ 5788132 w 6768770"/>
              <a:gd name="connsiteY74" fmla="*/ 6568459 h 6858000"/>
              <a:gd name="connsiteX75" fmla="*/ 5788132 w 6768770"/>
              <a:gd name="connsiteY75" fmla="*/ 6549416 h 6858000"/>
              <a:gd name="connsiteX76" fmla="*/ 5589181 w 6768770"/>
              <a:gd name="connsiteY76" fmla="*/ 6547050 h 6858000"/>
              <a:gd name="connsiteX77" fmla="*/ 5624666 w 6768770"/>
              <a:gd name="connsiteY77" fmla="*/ 6628547 h 6858000"/>
              <a:gd name="connsiteX78" fmla="*/ 5633892 w 6768770"/>
              <a:gd name="connsiteY78" fmla="*/ 6628547 h 6858000"/>
              <a:gd name="connsiteX79" fmla="*/ 5669495 w 6768770"/>
              <a:gd name="connsiteY79" fmla="*/ 6547050 h 6858000"/>
              <a:gd name="connsiteX80" fmla="*/ 5658968 w 6768770"/>
              <a:gd name="connsiteY80" fmla="*/ 6547050 h 6858000"/>
              <a:gd name="connsiteX81" fmla="*/ 5629279 w 6768770"/>
              <a:gd name="connsiteY81" fmla="*/ 6615417 h 6858000"/>
              <a:gd name="connsiteX82" fmla="*/ 5599590 w 6768770"/>
              <a:gd name="connsiteY82" fmla="*/ 6547050 h 6858000"/>
              <a:gd name="connsiteX83" fmla="*/ 5944974 w 6768770"/>
              <a:gd name="connsiteY83" fmla="*/ 6544330 h 6858000"/>
              <a:gd name="connsiteX84" fmla="*/ 5938587 w 6768770"/>
              <a:gd name="connsiteY84" fmla="*/ 6550481 h 6858000"/>
              <a:gd name="connsiteX85" fmla="*/ 5944974 w 6768770"/>
              <a:gd name="connsiteY85" fmla="*/ 6556631 h 6858000"/>
              <a:gd name="connsiteX86" fmla="*/ 5951362 w 6768770"/>
              <a:gd name="connsiteY86" fmla="*/ 6550481 h 6858000"/>
              <a:gd name="connsiteX87" fmla="*/ 5944974 w 6768770"/>
              <a:gd name="connsiteY87" fmla="*/ 6544330 h 6858000"/>
              <a:gd name="connsiteX88" fmla="*/ 5685581 w 6768770"/>
              <a:gd name="connsiteY88" fmla="*/ 6544330 h 6858000"/>
              <a:gd name="connsiteX89" fmla="*/ 5679194 w 6768770"/>
              <a:gd name="connsiteY89" fmla="*/ 6550481 h 6858000"/>
              <a:gd name="connsiteX90" fmla="*/ 5685581 w 6768770"/>
              <a:gd name="connsiteY90" fmla="*/ 6556631 h 6858000"/>
              <a:gd name="connsiteX91" fmla="*/ 5691969 w 6768770"/>
              <a:gd name="connsiteY91" fmla="*/ 6550481 h 6858000"/>
              <a:gd name="connsiteX92" fmla="*/ 5685581 w 6768770"/>
              <a:gd name="connsiteY92" fmla="*/ 6544330 h 6858000"/>
              <a:gd name="connsiteX93" fmla="*/ 6067042 w 6768770"/>
              <a:gd name="connsiteY93" fmla="*/ 6469102 h 6858000"/>
              <a:gd name="connsiteX94" fmla="*/ 6081945 w 6768770"/>
              <a:gd name="connsiteY94" fmla="*/ 6484952 h 6858000"/>
              <a:gd name="connsiteX95" fmla="*/ 6067042 w 6768770"/>
              <a:gd name="connsiteY95" fmla="*/ 6500802 h 6858000"/>
              <a:gd name="connsiteX96" fmla="*/ 6052375 w 6768770"/>
              <a:gd name="connsiteY96" fmla="*/ 6484952 h 6858000"/>
              <a:gd name="connsiteX97" fmla="*/ 6067042 w 6768770"/>
              <a:gd name="connsiteY97" fmla="*/ 6469102 h 6858000"/>
              <a:gd name="connsiteX98" fmla="*/ 5702496 w 6768770"/>
              <a:gd name="connsiteY98" fmla="*/ 6469102 h 6858000"/>
              <a:gd name="connsiteX99" fmla="*/ 5717399 w 6768770"/>
              <a:gd name="connsiteY99" fmla="*/ 6484952 h 6858000"/>
              <a:gd name="connsiteX100" fmla="*/ 5702496 w 6768770"/>
              <a:gd name="connsiteY100" fmla="*/ 6500802 h 6858000"/>
              <a:gd name="connsiteX101" fmla="*/ 5687829 w 6768770"/>
              <a:gd name="connsiteY101" fmla="*/ 6484952 h 6858000"/>
              <a:gd name="connsiteX102" fmla="*/ 5702496 w 6768770"/>
              <a:gd name="connsiteY102" fmla="*/ 6469102 h 6858000"/>
              <a:gd name="connsiteX103" fmla="*/ 6196560 w 6768770"/>
              <a:gd name="connsiteY103" fmla="*/ 6468392 h 6858000"/>
              <a:gd name="connsiteX104" fmla="*/ 6208862 w 6768770"/>
              <a:gd name="connsiteY104" fmla="*/ 6477973 h 6858000"/>
              <a:gd name="connsiteX105" fmla="*/ 6183668 w 6768770"/>
              <a:gd name="connsiteY105" fmla="*/ 6477973 h 6858000"/>
              <a:gd name="connsiteX106" fmla="*/ 6196560 w 6768770"/>
              <a:gd name="connsiteY106" fmla="*/ 6468392 h 6858000"/>
              <a:gd name="connsiteX107" fmla="*/ 5824681 w 6768770"/>
              <a:gd name="connsiteY107" fmla="*/ 6468392 h 6858000"/>
              <a:gd name="connsiteX108" fmla="*/ 5836982 w 6768770"/>
              <a:gd name="connsiteY108" fmla="*/ 6477973 h 6858000"/>
              <a:gd name="connsiteX109" fmla="*/ 5811788 w 6768770"/>
              <a:gd name="connsiteY109" fmla="*/ 6477973 h 6858000"/>
              <a:gd name="connsiteX110" fmla="*/ 5824681 w 6768770"/>
              <a:gd name="connsiteY110" fmla="*/ 6468392 h 6858000"/>
              <a:gd name="connsiteX111" fmla="*/ 5773820 w 6768770"/>
              <a:gd name="connsiteY111" fmla="*/ 6454435 h 6858000"/>
              <a:gd name="connsiteX112" fmla="*/ 5773938 w 6768770"/>
              <a:gd name="connsiteY112" fmla="*/ 6454435 h 6858000"/>
              <a:gd name="connsiteX113" fmla="*/ 5773938 w 6768770"/>
              <a:gd name="connsiteY113" fmla="*/ 6454553 h 6858000"/>
              <a:gd name="connsiteX114" fmla="*/ 6155990 w 6768770"/>
              <a:gd name="connsiteY114" fmla="*/ 6453607 h 6858000"/>
              <a:gd name="connsiteX115" fmla="*/ 6134936 w 6768770"/>
              <a:gd name="connsiteY115" fmla="*/ 6466145 h 6858000"/>
              <a:gd name="connsiteX116" fmla="*/ 6134936 w 6768770"/>
              <a:gd name="connsiteY116" fmla="*/ 6454435 h 6858000"/>
              <a:gd name="connsiteX117" fmla="*/ 6115419 w 6768770"/>
              <a:gd name="connsiteY117" fmla="*/ 6454435 h 6858000"/>
              <a:gd name="connsiteX118" fmla="*/ 6115419 w 6768770"/>
              <a:gd name="connsiteY118" fmla="*/ 6515469 h 6858000"/>
              <a:gd name="connsiteX119" fmla="*/ 6134936 w 6768770"/>
              <a:gd name="connsiteY119" fmla="*/ 6515469 h 6858000"/>
              <a:gd name="connsiteX120" fmla="*/ 6134936 w 6768770"/>
              <a:gd name="connsiteY120" fmla="*/ 6496425 h 6858000"/>
              <a:gd name="connsiteX121" fmla="*/ 6155990 w 6768770"/>
              <a:gd name="connsiteY121" fmla="*/ 6473597 h 6858000"/>
              <a:gd name="connsiteX122" fmla="*/ 6159538 w 6768770"/>
              <a:gd name="connsiteY122" fmla="*/ 6473597 h 6858000"/>
              <a:gd name="connsiteX123" fmla="*/ 6160366 w 6768770"/>
              <a:gd name="connsiteY123" fmla="*/ 6454080 h 6858000"/>
              <a:gd name="connsiteX124" fmla="*/ 6155990 w 6768770"/>
              <a:gd name="connsiteY124" fmla="*/ 6453607 h 6858000"/>
              <a:gd name="connsiteX125" fmla="*/ 5906769 w 6768770"/>
              <a:gd name="connsiteY125" fmla="*/ 6453607 h 6858000"/>
              <a:gd name="connsiteX126" fmla="*/ 5885715 w 6768770"/>
              <a:gd name="connsiteY126" fmla="*/ 6466145 h 6858000"/>
              <a:gd name="connsiteX127" fmla="*/ 5885715 w 6768770"/>
              <a:gd name="connsiteY127" fmla="*/ 6454435 h 6858000"/>
              <a:gd name="connsiteX128" fmla="*/ 5866198 w 6768770"/>
              <a:gd name="connsiteY128" fmla="*/ 6454435 h 6858000"/>
              <a:gd name="connsiteX129" fmla="*/ 5866198 w 6768770"/>
              <a:gd name="connsiteY129" fmla="*/ 6515469 h 6858000"/>
              <a:gd name="connsiteX130" fmla="*/ 5885715 w 6768770"/>
              <a:gd name="connsiteY130" fmla="*/ 6515469 h 6858000"/>
              <a:gd name="connsiteX131" fmla="*/ 5885715 w 6768770"/>
              <a:gd name="connsiteY131" fmla="*/ 6496425 h 6858000"/>
              <a:gd name="connsiteX132" fmla="*/ 5906769 w 6768770"/>
              <a:gd name="connsiteY132" fmla="*/ 6473597 h 6858000"/>
              <a:gd name="connsiteX133" fmla="*/ 5910317 w 6768770"/>
              <a:gd name="connsiteY133" fmla="*/ 6473597 h 6858000"/>
              <a:gd name="connsiteX134" fmla="*/ 5911145 w 6768770"/>
              <a:gd name="connsiteY134" fmla="*/ 6454080 h 6858000"/>
              <a:gd name="connsiteX135" fmla="*/ 5906769 w 6768770"/>
              <a:gd name="connsiteY135" fmla="*/ 6453607 h 6858000"/>
              <a:gd name="connsiteX136" fmla="*/ 6196442 w 6768770"/>
              <a:gd name="connsiteY136" fmla="*/ 6452779 h 6858000"/>
              <a:gd name="connsiteX137" fmla="*/ 6164151 w 6768770"/>
              <a:gd name="connsiteY137" fmla="*/ 6485070 h 6858000"/>
              <a:gd name="connsiteX138" fmla="*/ 6197270 w 6768770"/>
              <a:gd name="connsiteY138" fmla="*/ 6517361 h 6858000"/>
              <a:gd name="connsiteX139" fmla="*/ 6225066 w 6768770"/>
              <a:gd name="connsiteY139" fmla="*/ 6503759 h 6858000"/>
              <a:gd name="connsiteX140" fmla="*/ 6209690 w 6768770"/>
              <a:gd name="connsiteY140" fmla="*/ 6496425 h 6858000"/>
              <a:gd name="connsiteX141" fmla="*/ 6197270 w 6768770"/>
              <a:gd name="connsiteY141" fmla="*/ 6501748 h 6858000"/>
              <a:gd name="connsiteX142" fmla="*/ 6183313 w 6768770"/>
              <a:gd name="connsiteY142" fmla="*/ 6489920 h 6858000"/>
              <a:gd name="connsiteX143" fmla="*/ 6227905 w 6768770"/>
              <a:gd name="connsiteY143" fmla="*/ 6489920 h 6858000"/>
              <a:gd name="connsiteX144" fmla="*/ 6227905 w 6768770"/>
              <a:gd name="connsiteY144" fmla="*/ 6490038 h 6858000"/>
              <a:gd name="connsiteX145" fmla="*/ 6228023 w 6768770"/>
              <a:gd name="connsiteY145" fmla="*/ 6489920 h 6858000"/>
              <a:gd name="connsiteX146" fmla="*/ 6227905 w 6768770"/>
              <a:gd name="connsiteY146" fmla="*/ 6489920 h 6858000"/>
              <a:gd name="connsiteX147" fmla="*/ 6227905 w 6768770"/>
              <a:gd name="connsiteY147" fmla="*/ 6485070 h 6858000"/>
              <a:gd name="connsiteX148" fmla="*/ 6196442 w 6768770"/>
              <a:gd name="connsiteY148" fmla="*/ 6452779 h 6858000"/>
              <a:gd name="connsiteX149" fmla="*/ 5824681 w 6768770"/>
              <a:gd name="connsiteY149" fmla="*/ 6452779 h 6858000"/>
              <a:gd name="connsiteX150" fmla="*/ 5792390 w 6768770"/>
              <a:gd name="connsiteY150" fmla="*/ 6485070 h 6858000"/>
              <a:gd name="connsiteX151" fmla="*/ 5825509 w 6768770"/>
              <a:gd name="connsiteY151" fmla="*/ 6517361 h 6858000"/>
              <a:gd name="connsiteX152" fmla="*/ 5853305 w 6768770"/>
              <a:gd name="connsiteY152" fmla="*/ 6503759 h 6858000"/>
              <a:gd name="connsiteX153" fmla="*/ 5837929 w 6768770"/>
              <a:gd name="connsiteY153" fmla="*/ 6496425 h 6858000"/>
              <a:gd name="connsiteX154" fmla="*/ 5825509 w 6768770"/>
              <a:gd name="connsiteY154" fmla="*/ 6501748 h 6858000"/>
              <a:gd name="connsiteX155" fmla="*/ 5811552 w 6768770"/>
              <a:gd name="connsiteY155" fmla="*/ 6489920 h 6858000"/>
              <a:gd name="connsiteX156" fmla="*/ 5856144 w 6768770"/>
              <a:gd name="connsiteY156" fmla="*/ 6489920 h 6858000"/>
              <a:gd name="connsiteX157" fmla="*/ 5856144 w 6768770"/>
              <a:gd name="connsiteY157" fmla="*/ 6490038 h 6858000"/>
              <a:gd name="connsiteX158" fmla="*/ 5856262 w 6768770"/>
              <a:gd name="connsiteY158" fmla="*/ 6489920 h 6858000"/>
              <a:gd name="connsiteX159" fmla="*/ 5856144 w 6768770"/>
              <a:gd name="connsiteY159" fmla="*/ 6489920 h 6858000"/>
              <a:gd name="connsiteX160" fmla="*/ 5856144 w 6768770"/>
              <a:gd name="connsiteY160" fmla="*/ 6485070 h 6858000"/>
              <a:gd name="connsiteX161" fmla="*/ 5824681 w 6768770"/>
              <a:gd name="connsiteY161" fmla="*/ 6452779 h 6858000"/>
              <a:gd name="connsiteX162" fmla="*/ 6063020 w 6768770"/>
              <a:gd name="connsiteY162" fmla="*/ 6452661 h 6858000"/>
              <a:gd name="connsiteX163" fmla="*/ 6033213 w 6768770"/>
              <a:gd name="connsiteY163" fmla="*/ 6484952 h 6858000"/>
              <a:gd name="connsiteX164" fmla="*/ 6063020 w 6768770"/>
              <a:gd name="connsiteY164" fmla="*/ 6517361 h 6858000"/>
              <a:gd name="connsiteX165" fmla="*/ 6081945 w 6768770"/>
              <a:gd name="connsiteY165" fmla="*/ 6510619 h 6858000"/>
              <a:gd name="connsiteX166" fmla="*/ 6081945 w 6768770"/>
              <a:gd name="connsiteY166" fmla="*/ 6515469 h 6858000"/>
              <a:gd name="connsiteX167" fmla="*/ 6101344 w 6768770"/>
              <a:gd name="connsiteY167" fmla="*/ 6515469 h 6858000"/>
              <a:gd name="connsiteX168" fmla="*/ 6101344 w 6768770"/>
              <a:gd name="connsiteY168" fmla="*/ 6454554 h 6858000"/>
              <a:gd name="connsiteX169" fmla="*/ 6081945 w 6768770"/>
              <a:gd name="connsiteY169" fmla="*/ 6454554 h 6858000"/>
              <a:gd name="connsiteX170" fmla="*/ 6081945 w 6768770"/>
              <a:gd name="connsiteY170" fmla="*/ 6459403 h 6858000"/>
              <a:gd name="connsiteX171" fmla="*/ 6063020 w 6768770"/>
              <a:gd name="connsiteY171" fmla="*/ 6452661 h 6858000"/>
              <a:gd name="connsiteX172" fmla="*/ 5698474 w 6768770"/>
              <a:gd name="connsiteY172" fmla="*/ 6452661 h 6858000"/>
              <a:gd name="connsiteX173" fmla="*/ 5668667 w 6768770"/>
              <a:gd name="connsiteY173" fmla="*/ 6484952 h 6858000"/>
              <a:gd name="connsiteX174" fmla="*/ 5698474 w 6768770"/>
              <a:gd name="connsiteY174" fmla="*/ 6517361 h 6858000"/>
              <a:gd name="connsiteX175" fmla="*/ 5717399 w 6768770"/>
              <a:gd name="connsiteY175" fmla="*/ 6510619 h 6858000"/>
              <a:gd name="connsiteX176" fmla="*/ 5717399 w 6768770"/>
              <a:gd name="connsiteY176" fmla="*/ 6515469 h 6858000"/>
              <a:gd name="connsiteX177" fmla="*/ 5736798 w 6768770"/>
              <a:gd name="connsiteY177" fmla="*/ 6515469 h 6858000"/>
              <a:gd name="connsiteX178" fmla="*/ 5736798 w 6768770"/>
              <a:gd name="connsiteY178" fmla="*/ 6454554 h 6858000"/>
              <a:gd name="connsiteX179" fmla="*/ 5717399 w 6768770"/>
              <a:gd name="connsiteY179" fmla="*/ 6454554 h 6858000"/>
              <a:gd name="connsiteX180" fmla="*/ 5717399 w 6768770"/>
              <a:gd name="connsiteY180" fmla="*/ 6459403 h 6858000"/>
              <a:gd name="connsiteX181" fmla="*/ 5698474 w 6768770"/>
              <a:gd name="connsiteY181" fmla="*/ 6452661 h 6858000"/>
              <a:gd name="connsiteX182" fmla="*/ 5988147 w 6768770"/>
              <a:gd name="connsiteY182" fmla="*/ 6432080 h 6858000"/>
              <a:gd name="connsiteX183" fmla="*/ 5944856 w 6768770"/>
              <a:gd name="connsiteY183" fmla="*/ 6474662 h 6858000"/>
              <a:gd name="connsiteX184" fmla="*/ 5988147 w 6768770"/>
              <a:gd name="connsiteY184" fmla="*/ 6517243 h 6858000"/>
              <a:gd name="connsiteX185" fmla="*/ 6026116 w 6768770"/>
              <a:gd name="connsiteY185" fmla="*/ 6494651 h 6858000"/>
              <a:gd name="connsiteX186" fmla="*/ 6007309 w 6768770"/>
              <a:gd name="connsiteY186" fmla="*/ 6487318 h 6858000"/>
              <a:gd name="connsiteX187" fmla="*/ 5988147 w 6768770"/>
              <a:gd name="connsiteY187" fmla="*/ 6499028 h 6858000"/>
              <a:gd name="connsiteX188" fmla="*/ 5964964 w 6768770"/>
              <a:gd name="connsiteY188" fmla="*/ 6474662 h 6858000"/>
              <a:gd name="connsiteX189" fmla="*/ 5988147 w 6768770"/>
              <a:gd name="connsiteY189" fmla="*/ 6450414 h 6858000"/>
              <a:gd name="connsiteX190" fmla="*/ 6006363 w 6768770"/>
              <a:gd name="connsiteY190" fmla="*/ 6459995 h 6858000"/>
              <a:gd name="connsiteX191" fmla="*/ 6024342 w 6768770"/>
              <a:gd name="connsiteY191" fmla="*/ 6451123 h 6858000"/>
              <a:gd name="connsiteX192" fmla="*/ 5988147 w 6768770"/>
              <a:gd name="connsiteY192" fmla="*/ 6432080 h 6858000"/>
              <a:gd name="connsiteX193" fmla="*/ 5626913 w 6768770"/>
              <a:gd name="connsiteY193" fmla="*/ 6432080 h 6858000"/>
              <a:gd name="connsiteX194" fmla="*/ 5594622 w 6768770"/>
              <a:gd name="connsiteY194" fmla="*/ 6457747 h 6858000"/>
              <a:gd name="connsiteX195" fmla="*/ 5616504 w 6768770"/>
              <a:gd name="connsiteY195" fmla="*/ 6481285 h 6858000"/>
              <a:gd name="connsiteX196" fmla="*/ 5632827 w 6768770"/>
              <a:gd name="connsiteY196" fmla="*/ 6484952 h 6858000"/>
              <a:gd name="connsiteX197" fmla="*/ 5640397 w 6768770"/>
              <a:gd name="connsiteY197" fmla="*/ 6492167 h 6858000"/>
              <a:gd name="connsiteX198" fmla="*/ 5628333 w 6768770"/>
              <a:gd name="connsiteY198" fmla="*/ 6500565 h 6858000"/>
              <a:gd name="connsiteX199" fmla="*/ 5612719 w 6768770"/>
              <a:gd name="connsiteY199" fmla="*/ 6490157 h 6858000"/>
              <a:gd name="connsiteX200" fmla="*/ 5592676 w 6768770"/>
              <a:gd name="connsiteY200" fmla="*/ 6497348 h 6858000"/>
              <a:gd name="connsiteX201" fmla="*/ 5592493 w 6768770"/>
              <a:gd name="connsiteY201" fmla="*/ 6497135 h 6858000"/>
              <a:gd name="connsiteX202" fmla="*/ 5592611 w 6768770"/>
              <a:gd name="connsiteY202" fmla="*/ 6497372 h 6858000"/>
              <a:gd name="connsiteX203" fmla="*/ 5592676 w 6768770"/>
              <a:gd name="connsiteY203" fmla="*/ 6497348 h 6858000"/>
              <a:gd name="connsiteX204" fmla="*/ 5605193 w 6768770"/>
              <a:gd name="connsiteY204" fmla="*/ 6511965 h 6858000"/>
              <a:gd name="connsiteX205" fmla="*/ 5627031 w 6768770"/>
              <a:gd name="connsiteY205" fmla="*/ 6517125 h 6858000"/>
              <a:gd name="connsiteX206" fmla="*/ 5660624 w 6768770"/>
              <a:gd name="connsiteY206" fmla="*/ 6490748 h 6858000"/>
              <a:gd name="connsiteX207" fmla="*/ 5638268 w 6768770"/>
              <a:gd name="connsiteY207" fmla="*/ 6467092 h 6858000"/>
              <a:gd name="connsiteX208" fmla="*/ 5622064 w 6768770"/>
              <a:gd name="connsiteY208" fmla="*/ 6463307 h 6858000"/>
              <a:gd name="connsiteX209" fmla="*/ 5615676 w 6768770"/>
              <a:gd name="connsiteY209" fmla="*/ 6456446 h 6858000"/>
              <a:gd name="connsiteX210" fmla="*/ 5626677 w 6768770"/>
              <a:gd name="connsiteY210" fmla="*/ 6448166 h 6858000"/>
              <a:gd name="connsiteX211" fmla="*/ 5639806 w 6768770"/>
              <a:gd name="connsiteY211" fmla="*/ 6456091 h 6858000"/>
              <a:gd name="connsiteX212" fmla="*/ 5658731 w 6768770"/>
              <a:gd name="connsiteY212" fmla="*/ 6449941 h 6858000"/>
              <a:gd name="connsiteX213" fmla="*/ 5626913 w 6768770"/>
              <a:gd name="connsiteY213" fmla="*/ 6432080 h 6858000"/>
              <a:gd name="connsiteX214" fmla="*/ 5779142 w 6768770"/>
              <a:gd name="connsiteY214" fmla="*/ 6426284 h 6858000"/>
              <a:gd name="connsiteX215" fmla="*/ 5754540 w 6768770"/>
              <a:gd name="connsiteY215" fmla="*/ 6449704 h 6858000"/>
              <a:gd name="connsiteX216" fmla="*/ 5754540 w 6768770"/>
              <a:gd name="connsiteY216" fmla="*/ 6454435 h 6858000"/>
              <a:gd name="connsiteX217" fmla="*/ 5744249 w 6768770"/>
              <a:gd name="connsiteY217" fmla="*/ 6454435 h 6858000"/>
              <a:gd name="connsiteX218" fmla="*/ 5744249 w 6768770"/>
              <a:gd name="connsiteY218" fmla="*/ 6469930 h 6858000"/>
              <a:gd name="connsiteX219" fmla="*/ 5754540 w 6768770"/>
              <a:gd name="connsiteY219" fmla="*/ 6469930 h 6858000"/>
              <a:gd name="connsiteX220" fmla="*/ 5754540 w 6768770"/>
              <a:gd name="connsiteY220" fmla="*/ 6515469 h 6858000"/>
              <a:gd name="connsiteX221" fmla="*/ 5773820 w 6768770"/>
              <a:gd name="connsiteY221" fmla="*/ 6515469 h 6858000"/>
              <a:gd name="connsiteX222" fmla="*/ 5773820 w 6768770"/>
              <a:gd name="connsiteY222" fmla="*/ 6469930 h 6858000"/>
              <a:gd name="connsiteX223" fmla="*/ 5788487 w 6768770"/>
              <a:gd name="connsiteY223" fmla="*/ 6469930 h 6858000"/>
              <a:gd name="connsiteX224" fmla="*/ 5788487 w 6768770"/>
              <a:gd name="connsiteY224" fmla="*/ 6454435 h 6858000"/>
              <a:gd name="connsiteX225" fmla="*/ 5773938 w 6768770"/>
              <a:gd name="connsiteY225" fmla="*/ 6454435 h 6858000"/>
              <a:gd name="connsiteX226" fmla="*/ 5773938 w 6768770"/>
              <a:gd name="connsiteY226" fmla="*/ 6450650 h 6858000"/>
              <a:gd name="connsiteX227" fmla="*/ 5781863 w 6768770"/>
              <a:gd name="connsiteY227" fmla="*/ 6442962 h 6858000"/>
              <a:gd name="connsiteX228" fmla="*/ 5787067 w 6768770"/>
              <a:gd name="connsiteY228" fmla="*/ 6443908 h 6858000"/>
              <a:gd name="connsiteX229" fmla="*/ 5791207 w 6768770"/>
              <a:gd name="connsiteY229" fmla="*/ 6428886 h 6858000"/>
              <a:gd name="connsiteX230" fmla="*/ 5779142 w 6768770"/>
              <a:gd name="connsiteY230" fmla="*/ 6426284 h 6858000"/>
              <a:gd name="connsiteX231" fmla="*/ 5109665 w 6768770"/>
              <a:gd name="connsiteY231" fmla="*/ 6318529 h 6858000"/>
              <a:gd name="connsiteX232" fmla="*/ 4999071 w 6768770"/>
              <a:gd name="connsiteY232" fmla="*/ 6364186 h 6858000"/>
              <a:gd name="connsiteX233" fmla="*/ 4953414 w 6768770"/>
              <a:gd name="connsiteY233" fmla="*/ 6474780 h 6858000"/>
              <a:gd name="connsiteX234" fmla="*/ 4999071 w 6768770"/>
              <a:gd name="connsiteY234" fmla="*/ 6585019 h 6858000"/>
              <a:gd name="connsiteX235" fmla="*/ 5109547 w 6768770"/>
              <a:gd name="connsiteY235" fmla="*/ 6630203 h 6858000"/>
              <a:gd name="connsiteX236" fmla="*/ 5215173 w 6768770"/>
              <a:gd name="connsiteY236" fmla="*/ 6587858 h 6858000"/>
              <a:gd name="connsiteX237" fmla="*/ 5222270 w 6768770"/>
              <a:gd name="connsiteY237" fmla="*/ 6569879 h 6858000"/>
              <a:gd name="connsiteX238" fmla="*/ 5215409 w 6768770"/>
              <a:gd name="connsiteY238" fmla="*/ 6554502 h 6858000"/>
              <a:gd name="connsiteX239" fmla="*/ 5215528 w 6768770"/>
              <a:gd name="connsiteY239" fmla="*/ 6554384 h 6858000"/>
              <a:gd name="connsiteX240" fmla="*/ 5191635 w 6768770"/>
              <a:gd name="connsiteY240" fmla="*/ 6529663 h 6858000"/>
              <a:gd name="connsiteX241" fmla="*/ 5160290 w 6768770"/>
              <a:gd name="connsiteY241" fmla="*/ 6528598 h 6858000"/>
              <a:gd name="connsiteX242" fmla="*/ 5111203 w 6768770"/>
              <a:gd name="connsiteY242" fmla="*/ 6547050 h 6858000"/>
              <a:gd name="connsiteX243" fmla="*/ 5060814 w 6768770"/>
              <a:gd name="connsiteY243" fmla="*/ 6525405 h 6858000"/>
              <a:gd name="connsiteX244" fmla="*/ 5040351 w 6768770"/>
              <a:gd name="connsiteY244" fmla="*/ 6473479 h 6858000"/>
              <a:gd name="connsiteX245" fmla="*/ 5110848 w 6768770"/>
              <a:gd name="connsiteY245" fmla="*/ 6399198 h 6858000"/>
              <a:gd name="connsiteX246" fmla="*/ 5159698 w 6768770"/>
              <a:gd name="connsiteY246" fmla="*/ 6417886 h 6858000"/>
              <a:gd name="connsiteX247" fmla="*/ 5176376 w 6768770"/>
              <a:gd name="connsiteY247" fmla="*/ 6424510 h 6858000"/>
              <a:gd name="connsiteX248" fmla="*/ 5192108 w 6768770"/>
              <a:gd name="connsiteY248" fmla="*/ 6417058 h 6858000"/>
              <a:gd name="connsiteX249" fmla="*/ 5215409 w 6768770"/>
              <a:gd name="connsiteY249" fmla="*/ 6393047 h 6858000"/>
              <a:gd name="connsiteX250" fmla="*/ 5222388 w 6768770"/>
              <a:gd name="connsiteY250" fmla="*/ 6375778 h 6858000"/>
              <a:gd name="connsiteX251" fmla="*/ 5214463 w 6768770"/>
              <a:gd name="connsiteY251" fmla="*/ 6358863 h 6858000"/>
              <a:gd name="connsiteX252" fmla="*/ 5109665 w 6768770"/>
              <a:gd name="connsiteY252" fmla="*/ 6318529 h 6858000"/>
              <a:gd name="connsiteX253" fmla="*/ 4829336 w 6768770"/>
              <a:gd name="connsiteY253" fmla="*/ 6318529 h 6858000"/>
              <a:gd name="connsiteX254" fmla="*/ 4725958 w 6768770"/>
              <a:gd name="connsiteY254" fmla="*/ 6409133 h 6858000"/>
              <a:gd name="connsiteX255" fmla="*/ 4755292 w 6768770"/>
              <a:gd name="connsiteY255" fmla="*/ 6475963 h 6858000"/>
              <a:gd name="connsiteX256" fmla="*/ 4808873 w 6768770"/>
              <a:gd name="connsiteY256" fmla="*/ 6507899 h 6858000"/>
              <a:gd name="connsiteX257" fmla="*/ 4848143 w 6768770"/>
              <a:gd name="connsiteY257" fmla="*/ 6539599 h 6858000"/>
              <a:gd name="connsiteX258" fmla="*/ 4828863 w 6768770"/>
              <a:gd name="connsiteY258" fmla="*/ 6553438 h 6858000"/>
              <a:gd name="connsiteX259" fmla="*/ 4780367 w 6768770"/>
              <a:gd name="connsiteY259" fmla="*/ 6532857 h 6858000"/>
              <a:gd name="connsiteX260" fmla="*/ 4779421 w 6768770"/>
              <a:gd name="connsiteY260" fmla="*/ 6532147 h 6858000"/>
              <a:gd name="connsiteX261" fmla="*/ 4759786 w 6768770"/>
              <a:gd name="connsiteY261" fmla="*/ 6528007 h 6858000"/>
              <a:gd name="connsiteX262" fmla="*/ 4743108 w 6768770"/>
              <a:gd name="connsiteY262" fmla="*/ 6540072 h 6858000"/>
              <a:gd name="connsiteX263" fmla="*/ 4729151 w 6768770"/>
              <a:gd name="connsiteY263" fmla="*/ 6564083 h 6858000"/>
              <a:gd name="connsiteX264" fmla="*/ 4728915 w 6768770"/>
              <a:gd name="connsiteY264" fmla="*/ 6564556 h 6858000"/>
              <a:gd name="connsiteX265" fmla="*/ 4733764 w 6768770"/>
              <a:gd name="connsiteY265" fmla="*/ 6595310 h 6858000"/>
              <a:gd name="connsiteX266" fmla="*/ 4734001 w 6768770"/>
              <a:gd name="connsiteY266" fmla="*/ 6595546 h 6858000"/>
              <a:gd name="connsiteX267" fmla="*/ 4830401 w 6768770"/>
              <a:gd name="connsiteY267" fmla="*/ 6630203 h 6858000"/>
              <a:gd name="connsiteX268" fmla="*/ 4906456 w 6768770"/>
              <a:gd name="connsiteY268" fmla="*/ 6602525 h 6858000"/>
              <a:gd name="connsiteX269" fmla="*/ 4935790 w 6768770"/>
              <a:gd name="connsiteY269" fmla="*/ 6537233 h 6858000"/>
              <a:gd name="connsiteX270" fmla="*/ 4844595 w 6768770"/>
              <a:gd name="connsiteY270" fmla="*/ 6434564 h 6858000"/>
              <a:gd name="connsiteX271" fmla="*/ 4844713 w 6768770"/>
              <a:gd name="connsiteY271" fmla="*/ 6434564 h 6858000"/>
              <a:gd name="connsiteX272" fmla="*/ 4808992 w 6768770"/>
              <a:gd name="connsiteY272" fmla="*/ 6406058 h 6858000"/>
              <a:gd name="connsiteX273" fmla="*/ 4827089 w 6768770"/>
              <a:gd name="connsiteY273" fmla="*/ 6394939 h 6858000"/>
              <a:gd name="connsiteX274" fmla="*/ 4871918 w 6768770"/>
              <a:gd name="connsiteY274" fmla="*/ 6413510 h 6858000"/>
              <a:gd name="connsiteX275" fmla="*/ 4872273 w 6768770"/>
              <a:gd name="connsiteY275" fmla="*/ 6413746 h 6858000"/>
              <a:gd name="connsiteX276" fmla="*/ 4894391 w 6768770"/>
              <a:gd name="connsiteY276" fmla="*/ 6415757 h 6858000"/>
              <a:gd name="connsiteX277" fmla="*/ 4907994 w 6768770"/>
              <a:gd name="connsiteY277" fmla="*/ 6404520 h 6858000"/>
              <a:gd name="connsiteX278" fmla="*/ 4922543 w 6768770"/>
              <a:gd name="connsiteY278" fmla="*/ 6382638 h 6858000"/>
              <a:gd name="connsiteX279" fmla="*/ 4926328 w 6768770"/>
              <a:gd name="connsiteY279" fmla="*/ 6362767 h 6858000"/>
              <a:gd name="connsiteX280" fmla="*/ 4916155 w 6768770"/>
              <a:gd name="connsiteY280" fmla="*/ 6347390 h 6858000"/>
              <a:gd name="connsiteX281" fmla="*/ 4829336 w 6768770"/>
              <a:gd name="connsiteY281" fmla="*/ 6318529 h 6858000"/>
              <a:gd name="connsiteX282" fmla="*/ 5473264 w 6768770"/>
              <a:gd name="connsiteY282" fmla="*/ 6318056 h 6858000"/>
              <a:gd name="connsiteX283" fmla="*/ 5412822 w 6768770"/>
              <a:gd name="connsiteY283" fmla="*/ 6378498 h 6858000"/>
              <a:gd name="connsiteX284" fmla="*/ 5473264 w 6768770"/>
              <a:gd name="connsiteY284" fmla="*/ 6439059 h 6858000"/>
              <a:gd name="connsiteX285" fmla="*/ 5533706 w 6768770"/>
              <a:gd name="connsiteY285" fmla="*/ 6378498 h 6858000"/>
              <a:gd name="connsiteX286" fmla="*/ 5473264 w 6768770"/>
              <a:gd name="connsiteY286" fmla="*/ 6318056 h 6858000"/>
              <a:gd name="connsiteX287" fmla="*/ 5304594 w 6768770"/>
              <a:gd name="connsiteY287" fmla="*/ 6318056 h 6858000"/>
              <a:gd name="connsiteX288" fmla="*/ 5246872 w 6768770"/>
              <a:gd name="connsiteY288" fmla="*/ 6370100 h 6858000"/>
              <a:gd name="connsiteX289" fmla="*/ 5252077 w 6768770"/>
              <a:gd name="connsiteY289" fmla="*/ 6396477 h 6858000"/>
              <a:gd name="connsiteX290" fmla="*/ 5333455 w 6768770"/>
              <a:gd name="connsiteY290" fmla="*/ 6592826 h 6858000"/>
              <a:gd name="connsiteX291" fmla="*/ 5336523 w 6768770"/>
              <a:gd name="connsiteY291" fmla="*/ 6597097 h 6858000"/>
              <a:gd name="connsiteX292" fmla="*/ 5336531 w 6768770"/>
              <a:gd name="connsiteY292" fmla="*/ 6600277 h 6858000"/>
              <a:gd name="connsiteX293" fmla="*/ 5347854 w 6768770"/>
              <a:gd name="connsiteY293" fmla="*/ 6612866 h 6858000"/>
              <a:gd name="connsiteX294" fmla="*/ 5352025 w 6768770"/>
              <a:gd name="connsiteY294" fmla="*/ 6618671 h 6858000"/>
              <a:gd name="connsiteX295" fmla="*/ 5353597 w 6768770"/>
              <a:gd name="connsiteY295" fmla="*/ 6619250 h 6858000"/>
              <a:gd name="connsiteX296" fmla="*/ 5355190 w 6768770"/>
              <a:gd name="connsiteY296" fmla="*/ 6621021 h 6858000"/>
              <a:gd name="connsiteX297" fmla="*/ 5382542 w 6768770"/>
              <a:gd name="connsiteY297" fmla="*/ 6629966 h 6858000"/>
              <a:gd name="connsiteX298" fmla="*/ 5382627 w 6768770"/>
              <a:gd name="connsiteY298" fmla="*/ 6629954 h 6858000"/>
              <a:gd name="connsiteX299" fmla="*/ 5382661 w 6768770"/>
              <a:gd name="connsiteY299" fmla="*/ 6629966 h 6858000"/>
              <a:gd name="connsiteX300" fmla="*/ 5440382 w 6768770"/>
              <a:gd name="connsiteY300" fmla="*/ 6577922 h 6858000"/>
              <a:gd name="connsiteX301" fmla="*/ 5433640 w 6768770"/>
              <a:gd name="connsiteY301" fmla="*/ 6548588 h 6858000"/>
              <a:gd name="connsiteX302" fmla="*/ 5433522 w 6768770"/>
              <a:gd name="connsiteY302" fmla="*/ 6548588 h 6858000"/>
              <a:gd name="connsiteX303" fmla="*/ 5352972 w 6768770"/>
              <a:gd name="connsiteY303" fmla="*/ 6353186 h 6858000"/>
              <a:gd name="connsiteX304" fmla="*/ 5352025 w 6768770"/>
              <a:gd name="connsiteY304" fmla="*/ 6350938 h 6858000"/>
              <a:gd name="connsiteX305" fmla="*/ 5351789 w 6768770"/>
              <a:gd name="connsiteY305" fmla="*/ 6350229 h 6858000"/>
              <a:gd name="connsiteX306" fmla="*/ 5304594 w 6768770"/>
              <a:gd name="connsiteY306" fmla="*/ 6318056 h 6858000"/>
              <a:gd name="connsiteX307" fmla="*/ 51932 w 6768770"/>
              <a:gd name="connsiteY307" fmla="*/ 0 h 6858000"/>
              <a:gd name="connsiteX308" fmla="*/ 2744158 w 6768770"/>
              <a:gd name="connsiteY308" fmla="*/ 0 h 6858000"/>
              <a:gd name="connsiteX309" fmla="*/ 3765761 w 6768770"/>
              <a:gd name="connsiteY309" fmla="*/ 0 h 6858000"/>
              <a:gd name="connsiteX310" fmla="*/ 6768770 w 6768770"/>
              <a:gd name="connsiteY310" fmla="*/ 0 h 6858000"/>
              <a:gd name="connsiteX311" fmla="*/ 6768770 w 6768770"/>
              <a:gd name="connsiteY311" fmla="*/ 6858000 h 6858000"/>
              <a:gd name="connsiteX312" fmla="*/ 6596466 w 6768770"/>
              <a:gd name="connsiteY312" fmla="*/ 6858000 h 6858000"/>
              <a:gd name="connsiteX313" fmla="*/ 2744158 w 6768770"/>
              <a:gd name="connsiteY313" fmla="*/ 6858000 h 6858000"/>
              <a:gd name="connsiteX314" fmla="*/ 2506950 w 6768770"/>
              <a:gd name="connsiteY314" fmla="*/ 6858000 h 6858000"/>
              <a:gd name="connsiteX315" fmla="*/ 182817 w 6768770"/>
              <a:gd name="connsiteY315" fmla="*/ 1247610 h 6858000"/>
              <a:gd name="connsiteX316" fmla="*/ 2614 w 6768770"/>
              <a:gd name="connsiteY316" fmla="*/ 337127 h 6858000"/>
              <a:gd name="connsiteX317" fmla="*/ 22313 w 6768770"/>
              <a:gd name="connsiteY317"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Lst>
            <a:rect l="l" t="t" r="r" b="b"/>
            <a:pathLst>
              <a:path w="6768770" h="6858000">
                <a:moveTo>
                  <a:pt x="5846564" y="6575437"/>
                </a:moveTo>
                <a:cubicBezTo>
                  <a:pt x="5858865" y="6575437"/>
                  <a:pt x="5869156" y="6584782"/>
                  <a:pt x="5869156" y="6598503"/>
                </a:cubicBezTo>
                <a:cubicBezTo>
                  <a:pt x="5869156" y="6612342"/>
                  <a:pt x="5858984" y="6621804"/>
                  <a:pt x="5846564" y="6621804"/>
                </a:cubicBezTo>
                <a:cubicBezTo>
                  <a:pt x="5834144" y="6621804"/>
                  <a:pt x="5823735" y="6612223"/>
                  <a:pt x="5823735" y="6598503"/>
                </a:cubicBezTo>
                <a:cubicBezTo>
                  <a:pt x="5823735" y="6584782"/>
                  <a:pt x="5834263" y="6575437"/>
                  <a:pt x="5846564" y="6575437"/>
                </a:cubicBezTo>
                <a:close/>
                <a:moveTo>
                  <a:pt x="5994889" y="6575319"/>
                </a:moveTo>
                <a:cubicBezTo>
                  <a:pt x="6005653" y="6575319"/>
                  <a:pt x="6016298" y="6583599"/>
                  <a:pt x="6017244" y="6596847"/>
                </a:cubicBezTo>
                <a:lnTo>
                  <a:pt x="6017244" y="6600395"/>
                </a:lnTo>
                <a:cubicBezTo>
                  <a:pt x="6016298" y="6613524"/>
                  <a:pt x="6005771" y="6621804"/>
                  <a:pt x="5994889" y="6621804"/>
                </a:cubicBezTo>
                <a:cubicBezTo>
                  <a:pt x="5982469" y="6621804"/>
                  <a:pt x="5972534" y="6612933"/>
                  <a:pt x="5972534" y="6598621"/>
                </a:cubicBezTo>
                <a:cubicBezTo>
                  <a:pt x="5972534" y="6584309"/>
                  <a:pt x="5982469" y="6575319"/>
                  <a:pt x="5994889" y="6575319"/>
                </a:cubicBezTo>
                <a:close/>
                <a:moveTo>
                  <a:pt x="5940243" y="6568578"/>
                </a:moveTo>
                <a:lnTo>
                  <a:pt x="5940243" y="6628547"/>
                </a:lnTo>
                <a:lnTo>
                  <a:pt x="5949587" y="6628547"/>
                </a:lnTo>
                <a:lnTo>
                  <a:pt x="5949587" y="6568578"/>
                </a:lnTo>
                <a:close/>
                <a:moveTo>
                  <a:pt x="5680850" y="6568578"/>
                </a:moveTo>
                <a:lnTo>
                  <a:pt x="5680850" y="6628547"/>
                </a:lnTo>
                <a:lnTo>
                  <a:pt x="5690194" y="6628547"/>
                </a:lnTo>
                <a:lnTo>
                  <a:pt x="5690194" y="6568578"/>
                </a:lnTo>
                <a:close/>
                <a:moveTo>
                  <a:pt x="5924985" y="6567986"/>
                </a:moveTo>
                <a:cubicBezTo>
                  <a:pt x="5913748" y="6567986"/>
                  <a:pt x="5905705" y="6574492"/>
                  <a:pt x="5900855" y="6583363"/>
                </a:cubicBezTo>
                <a:lnTo>
                  <a:pt x="5900855" y="6568577"/>
                </a:lnTo>
                <a:lnTo>
                  <a:pt x="5891511" y="6568577"/>
                </a:lnTo>
                <a:lnTo>
                  <a:pt x="5891511" y="6628547"/>
                </a:lnTo>
                <a:lnTo>
                  <a:pt x="5900855" y="6628547"/>
                </a:lnTo>
                <a:lnTo>
                  <a:pt x="5900855" y="6605481"/>
                </a:lnTo>
                <a:cubicBezTo>
                  <a:pt x="5900855" y="6589395"/>
                  <a:pt x="5909017" y="6577330"/>
                  <a:pt x="5924985" y="6577330"/>
                </a:cubicBezTo>
                <a:cubicBezTo>
                  <a:pt x="5926049" y="6577330"/>
                  <a:pt x="5927469" y="6577330"/>
                  <a:pt x="5928533" y="6577330"/>
                </a:cubicBezTo>
                <a:lnTo>
                  <a:pt x="5929243" y="6568459"/>
                </a:lnTo>
                <a:cubicBezTo>
                  <a:pt x="5927587" y="6567986"/>
                  <a:pt x="5926404" y="6567986"/>
                  <a:pt x="5924985" y="6567986"/>
                </a:cubicBezTo>
                <a:close/>
                <a:moveTo>
                  <a:pt x="5993351" y="6567276"/>
                </a:moveTo>
                <a:cubicBezTo>
                  <a:pt x="5977383" y="6567276"/>
                  <a:pt x="5963426" y="6579814"/>
                  <a:pt x="5963426" y="6598739"/>
                </a:cubicBezTo>
                <a:cubicBezTo>
                  <a:pt x="5963426" y="6617664"/>
                  <a:pt x="5977383" y="6630202"/>
                  <a:pt x="5993351" y="6630202"/>
                </a:cubicBezTo>
                <a:cubicBezTo>
                  <a:pt x="6003405" y="6630202"/>
                  <a:pt x="6011803" y="6626181"/>
                  <a:pt x="6017244" y="6619202"/>
                </a:cubicBezTo>
                <a:lnTo>
                  <a:pt x="6017244" y="6628546"/>
                </a:lnTo>
                <a:lnTo>
                  <a:pt x="6026470" y="6628546"/>
                </a:lnTo>
                <a:lnTo>
                  <a:pt x="6026470" y="6568695"/>
                </a:lnTo>
                <a:lnTo>
                  <a:pt x="6017244" y="6568695"/>
                </a:lnTo>
                <a:lnTo>
                  <a:pt x="6017244" y="6578158"/>
                </a:lnTo>
                <a:cubicBezTo>
                  <a:pt x="6011685" y="6571298"/>
                  <a:pt x="6003287" y="6567276"/>
                  <a:pt x="5993351" y="6567276"/>
                </a:cubicBezTo>
                <a:close/>
                <a:moveTo>
                  <a:pt x="5846564" y="6567276"/>
                </a:moveTo>
                <a:cubicBezTo>
                  <a:pt x="5828703" y="6567276"/>
                  <a:pt x="5814746" y="6580169"/>
                  <a:pt x="5814746" y="6598503"/>
                </a:cubicBezTo>
                <a:cubicBezTo>
                  <a:pt x="5814746" y="6616836"/>
                  <a:pt x="5828940" y="6629966"/>
                  <a:pt x="5846564" y="6629966"/>
                </a:cubicBezTo>
                <a:cubicBezTo>
                  <a:pt x="5864188" y="6629966"/>
                  <a:pt x="5878264" y="6616836"/>
                  <a:pt x="5878264" y="6598503"/>
                </a:cubicBezTo>
                <a:cubicBezTo>
                  <a:pt x="5878264" y="6580169"/>
                  <a:pt x="5864425" y="6567276"/>
                  <a:pt x="5846564" y="6567276"/>
                </a:cubicBezTo>
                <a:close/>
                <a:moveTo>
                  <a:pt x="5735970" y="6567276"/>
                </a:moveTo>
                <a:cubicBezTo>
                  <a:pt x="5719055" y="6567276"/>
                  <a:pt x="5704743" y="6579696"/>
                  <a:pt x="5704743" y="6598739"/>
                </a:cubicBezTo>
                <a:cubicBezTo>
                  <a:pt x="5704743" y="6617783"/>
                  <a:pt x="5719055" y="6630202"/>
                  <a:pt x="5735970" y="6630202"/>
                </a:cubicBezTo>
                <a:cubicBezTo>
                  <a:pt x="5741884" y="6630202"/>
                  <a:pt x="5747473" y="6628606"/>
                  <a:pt x="5752174" y="6625708"/>
                </a:cubicBezTo>
                <a:lnTo>
                  <a:pt x="5762978" y="6613495"/>
                </a:lnTo>
                <a:lnTo>
                  <a:pt x="5763056" y="6613524"/>
                </a:lnTo>
                <a:lnTo>
                  <a:pt x="5763056" y="6613406"/>
                </a:lnTo>
                <a:lnTo>
                  <a:pt x="5762978" y="6613495"/>
                </a:lnTo>
                <a:lnTo>
                  <a:pt x="5754540" y="6610331"/>
                </a:lnTo>
                <a:cubicBezTo>
                  <a:pt x="5750873" y="6617901"/>
                  <a:pt x="5744013" y="6621686"/>
                  <a:pt x="5735970" y="6621686"/>
                </a:cubicBezTo>
                <a:cubicBezTo>
                  <a:pt x="5723668" y="6621686"/>
                  <a:pt x="5713732" y="6612578"/>
                  <a:pt x="5713732" y="6598857"/>
                </a:cubicBezTo>
                <a:cubicBezTo>
                  <a:pt x="5713732" y="6585137"/>
                  <a:pt x="5723668" y="6575911"/>
                  <a:pt x="5735970" y="6575911"/>
                </a:cubicBezTo>
                <a:cubicBezTo>
                  <a:pt x="5743658" y="6575911"/>
                  <a:pt x="5750400" y="6579459"/>
                  <a:pt x="5754067" y="6586556"/>
                </a:cubicBezTo>
                <a:lnTo>
                  <a:pt x="5762701" y="6583126"/>
                </a:lnTo>
                <a:cubicBezTo>
                  <a:pt x="5757615" y="6573072"/>
                  <a:pt x="5747443" y="6567276"/>
                  <a:pt x="5735970" y="6567276"/>
                </a:cubicBezTo>
                <a:close/>
                <a:moveTo>
                  <a:pt x="5778788" y="6549416"/>
                </a:moveTo>
                <a:lnTo>
                  <a:pt x="5778788" y="6568459"/>
                </a:lnTo>
                <a:lnTo>
                  <a:pt x="5765777" y="6568459"/>
                </a:lnTo>
                <a:lnTo>
                  <a:pt x="5765777" y="6576266"/>
                </a:lnTo>
                <a:lnTo>
                  <a:pt x="5778788" y="6576266"/>
                </a:lnTo>
                <a:lnTo>
                  <a:pt x="5778788" y="6609740"/>
                </a:lnTo>
                <a:cubicBezTo>
                  <a:pt x="5778788" y="6622988"/>
                  <a:pt x="5786713" y="6630085"/>
                  <a:pt x="5798659" y="6630085"/>
                </a:cubicBezTo>
                <a:cubicBezTo>
                  <a:pt x="5803509" y="6630085"/>
                  <a:pt x="5807649" y="6628783"/>
                  <a:pt x="5812498" y="6625353"/>
                </a:cubicBezTo>
                <a:lnTo>
                  <a:pt x="5809423" y="6617665"/>
                </a:lnTo>
                <a:cubicBezTo>
                  <a:pt x="5806466" y="6619912"/>
                  <a:pt x="5802681" y="6621332"/>
                  <a:pt x="5799251" y="6621332"/>
                </a:cubicBezTo>
                <a:cubicBezTo>
                  <a:pt x="5792509" y="6621332"/>
                  <a:pt x="5788132" y="6616955"/>
                  <a:pt x="5788132" y="6609149"/>
                </a:cubicBezTo>
                <a:lnTo>
                  <a:pt x="5788132" y="6576266"/>
                </a:lnTo>
                <a:lnTo>
                  <a:pt x="5809541" y="6576266"/>
                </a:lnTo>
                <a:lnTo>
                  <a:pt x="5809541" y="6568459"/>
                </a:lnTo>
                <a:lnTo>
                  <a:pt x="5788132" y="6568459"/>
                </a:lnTo>
                <a:lnTo>
                  <a:pt x="5788132" y="6549416"/>
                </a:lnTo>
                <a:close/>
                <a:moveTo>
                  <a:pt x="5589181" y="6547050"/>
                </a:moveTo>
                <a:lnTo>
                  <a:pt x="5624666" y="6628547"/>
                </a:lnTo>
                <a:lnTo>
                  <a:pt x="5633892" y="6628547"/>
                </a:lnTo>
                <a:lnTo>
                  <a:pt x="5669495" y="6547050"/>
                </a:lnTo>
                <a:lnTo>
                  <a:pt x="5658968" y="6547050"/>
                </a:lnTo>
                <a:lnTo>
                  <a:pt x="5629279" y="6615417"/>
                </a:lnTo>
                <a:lnTo>
                  <a:pt x="5599590" y="6547050"/>
                </a:lnTo>
                <a:close/>
                <a:moveTo>
                  <a:pt x="5944974" y="6544330"/>
                </a:moveTo>
                <a:cubicBezTo>
                  <a:pt x="5941307" y="6544330"/>
                  <a:pt x="5938587" y="6547169"/>
                  <a:pt x="5938587" y="6550481"/>
                </a:cubicBezTo>
                <a:cubicBezTo>
                  <a:pt x="5938587" y="6553911"/>
                  <a:pt x="5941426" y="6556631"/>
                  <a:pt x="5944974" y="6556631"/>
                </a:cubicBezTo>
                <a:cubicBezTo>
                  <a:pt x="5948523" y="6556631"/>
                  <a:pt x="5951362" y="6554029"/>
                  <a:pt x="5951362" y="6550481"/>
                </a:cubicBezTo>
                <a:cubicBezTo>
                  <a:pt x="5951362" y="6547287"/>
                  <a:pt x="5948641" y="6544330"/>
                  <a:pt x="5944974" y="6544330"/>
                </a:cubicBezTo>
                <a:close/>
                <a:moveTo>
                  <a:pt x="5685581" y="6544330"/>
                </a:moveTo>
                <a:cubicBezTo>
                  <a:pt x="5681914" y="6544330"/>
                  <a:pt x="5679194" y="6547169"/>
                  <a:pt x="5679194" y="6550481"/>
                </a:cubicBezTo>
                <a:cubicBezTo>
                  <a:pt x="5679194" y="6553911"/>
                  <a:pt x="5682033" y="6556631"/>
                  <a:pt x="5685581" y="6556631"/>
                </a:cubicBezTo>
                <a:cubicBezTo>
                  <a:pt x="5689130" y="6556631"/>
                  <a:pt x="5691969" y="6554029"/>
                  <a:pt x="5691969" y="6550481"/>
                </a:cubicBezTo>
                <a:cubicBezTo>
                  <a:pt x="5691969" y="6547287"/>
                  <a:pt x="5689248" y="6544330"/>
                  <a:pt x="5685581" y="6544330"/>
                </a:cubicBezTo>
                <a:close/>
                <a:moveTo>
                  <a:pt x="6067042" y="6469102"/>
                </a:moveTo>
                <a:cubicBezTo>
                  <a:pt x="6074848" y="6469102"/>
                  <a:pt x="6081945" y="6475608"/>
                  <a:pt x="6081945" y="6484952"/>
                </a:cubicBezTo>
                <a:cubicBezTo>
                  <a:pt x="6081945" y="6494533"/>
                  <a:pt x="6074967" y="6500802"/>
                  <a:pt x="6067042" y="6500802"/>
                </a:cubicBezTo>
                <a:cubicBezTo>
                  <a:pt x="6058525" y="6500802"/>
                  <a:pt x="6052375" y="6494415"/>
                  <a:pt x="6052375" y="6484952"/>
                </a:cubicBezTo>
                <a:cubicBezTo>
                  <a:pt x="6052375" y="6475489"/>
                  <a:pt x="6058525" y="6469102"/>
                  <a:pt x="6067042" y="6469102"/>
                </a:cubicBezTo>
                <a:close/>
                <a:moveTo>
                  <a:pt x="5702496" y="6469102"/>
                </a:moveTo>
                <a:cubicBezTo>
                  <a:pt x="5710302" y="6469102"/>
                  <a:pt x="5717399" y="6475608"/>
                  <a:pt x="5717399" y="6484952"/>
                </a:cubicBezTo>
                <a:cubicBezTo>
                  <a:pt x="5717399" y="6494533"/>
                  <a:pt x="5710421" y="6500802"/>
                  <a:pt x="5702496" y="6500802"/>
                </a:cubicBezTo>
                <a:cubicBezTo>
                  <a:pt x="5693979" y="6500802"/>
                  <a:pt x="5687829" y="6494415"/>
                  <a:pt x="5687829" y="6484952"/>
                </a:cubicBezTo>
                <a:cubicBezTo>
                  <a:pt x="5687829" y="6475489"/>
                  <a:pt x="5693979" y="6469102"/>
                  <a:pt x="5702496" y="6469102"/>
                </a:cubicBezTo>
                <a:close/>
                <a:moveTo>
                  <a:pt x="6196560" y="6468392"/>
                </a:moveTo>
                <a:cubicBezTo>
                  <a:pt x="6202120" y="6468392"/>
                  <a:pt x="6206969" y="6471468"/>
                  <a:pt x="6208862" y="6477973"/>
                </a:cubicBezTo>
                <a:lnTo>
                  <a:pt x="6183668" y="6477973"/>
                </a:lnTo>
                <a:cubicBezTo>
                  <a:pt x="6185560" y="6471822"/>
                  <a:pt x="6191001" y="6468392"/>
                  <a:pt x="6196560" y="6468392"/>
                </a:cubicBezTo>
                <a:close/>
                <a:moveTo>
                  <a:pt x="5824681" y="6468392"/>
                </a:moveTo>
                <a:cubicBezTo>
                  <a:pt x="5830122" y="6468392"/>
                  <a:pt x="5835090" y="6471468"/>
                  <a:pt x="5836982" y="6477973"/>
                </a:cubicBezTo>
                <a:lnTo>
                  <a:pt x="5811788" y="6477973"/>
                </a:lnTo>
                <a:cubicBezTo>
                  <a:pt x="5813681" y="6471822"/>
                  <a:pt x="5819240" y="6468392"/>
                  <a:pt x="5824681" y="6468392"/>
                </a:cubicBezTo>
                <a:close/>
                <a:moveTo>
                  <a:pt x="5773820" y="6454435"/>
                </a:moveTo>
                <a:lnTo>
                  <a:pt x="5773938" y="6454435"/>
                </a:lnTo>
                <a:lnTo>
                  <a:pt x="5773938" y="6454553"/>
                </a:lnTo>
                <a:close/>
                <a:moveTo>
                  <a:pt x="6155990" y="6453607"/>
                </a:moveTo>
                <a:cubicBezTo>
                  <a:pt x="6145936" y="6453607"/>
                  <a:pt x="6139312" y="6458811"/>
                  <a:pt x="6134936" y="6466145"/>
                </a:cubicBezTo>
                <a:lnTo>
                  <a:pt x="6134936" y="6454435"/>
                </a:lnTo>
                <a:lnTo>
                  <a:pt x="6115419" y="6454435"/>
                </a:lnTo>
                <a:lnTo>
                  <a:pt x="6115419" y="6515469"/>
                </a:lnTo>
                <a:lnTo>
                  <a:pt x="6134936" y="6515469"/>
                </a:lnTo>
                <a:lnTo>
                  <a:pt x="6134936" y="6496425"/>
                </a:lnTo>
                <a:cubicBezTo>
                  <a:pt x="6134936" y="6480694"/>
                  <a:pt x="6142387" y="6473597"/>
                  <a:pt x="6155990" y="6473597"/>
                </a:cubicBezTo>
                <a:lnTo>
                  <a:pt x="6159538" y="6473597"/>
                </a:lnTo>
                <a:lnTo>
                  <a:pt x="6160366" y="6454080"/>
                </a:lnTo>
                <a:cubicBezTo>
                  <a:pt x="6158947" y="6453725"/>
                  <a:pt x="6157646" y="6453607"/>
                  <a:pt x="6155990" y="6453607"/>
                </a:cubicBezTo>
                <a:close/>
                <a:moveTo>
                  <a:pt x="5906769" y="6453607"/>
                </a:moveTo>
                <a:cubicBezTo>
                  <a:pt x="5896715" y="6453607"/>
                  <a:pt x="5890091" y="6458811"/>
                  <a:pt x="5885715" y="6466145"/>
                </a:cubicBezTo>
                <a:lnTo>
                  <a:pt x="5885715" y="6454435"/>
                </a:lnTo>
                <a:lnTo>
                  <a:pt x="5866198" y="6454435"/>
                </a:lnTo>
                <a:lnTo>
                  <a:pt x="5866198" y="6515469"/>
                </a:lnTo>
                <a:lnTo>
                  <a:pt x="5885715" y="6515469"/>
                </a:lnTo>
                <a:lnTo>
                  <a:pt x="5885715" y="6496425"/>
                </a:lnTo>
                <a:cubicBezTo>
                  <a:pt x="5885715" y="6480694"/>
                  <a:pt x="5893166" y="6473597"/>
                  <a:pt x="5906769" y="6473597"/>
                </a:cubicBezTo>
                <a:lnTo>
                  <a:pt x="5910317" y="6473597"/>
                </a:lnTo>
                <a:lnTo>
                  <a:pt x="5911145" y="6454080"/>
                </a:lnTo>
                <a:cubicBezTo>
                  <a:pt x="5909726" y="6453725"/>
                  <a:pt x="5908425" y="6453607"/>
                  <a:pt x="5906769" y="6453607"/>
                </a:cubicBezTo>
                <a:close/>
                <a:moveTo>
                  <a:pt x="6196442" y="6452779"/>
                </a:moveTo>
                <a:cubicBezTo>
                  <a:pt x="6178700" y="6452779"/>
                  <a:pt x="6164151" y="6465790"/>
                  <a:pt x="6164151" y="6485070"/>
                </a:cubicBezTo>
                <a:cubicBezTo>
                  <a:pt x="6164151" y="6504350"/>
                  <a:pt x="6179173" y="6517361"/>
                  <a:pt x="6197270" y="6517361"/>
                </a:cubicBezTo>
                <a:cubicBezTo>
                  <a:pt x="6209335" y="6517361"/>
                  <a:pt x="6219270" y="6512866"/>
                  <a:pt x="6225066" y="6503759"/>
                </a:cubicBezTo>
                <a:lnTo>
                  <a:pt x="6209690" y="6496425"/>
                </a:lnTo>
                <a:cubicBezTo>
                  <a:pt x="6206259" y="6500683"/>
                  <a:pt x="6201646" y="6501748"/>
                  <a:pt x="6197270" y="6501748"/>
                </a:cubicBezTo>
                <a:cubicBezTo>
                  <a:pt x="6190410" y="6501748"/>
                  <a:pt x="6184969" y="6497253"/>
                  <a:pt x="6183313" y="6489920"/>
                </a:cubicBezTo>
                <a:lnTo>
                  <a:pt x="6227905" y="6489920"/>
                </a:lnTo>
                <a:lnTo>
                  <a:pt x="6227905" y="6490038"/>
                </a:lnTo>
                <a:lnTo>
                  <a:pt x="6228023" y="6489920"/>
                </a:lnTo>
                <a:lnTo>
                  <a:pt x="6227905" y="6489920"/>
                </a:lnTo>
                <a:lnTo>
                  <a:pt x="6227905" y="6485070"/>
                </a:lnTo>
                <a:cubicBezTo>
                  <a:pt x="6227550" y="6465199"/>
                  <a:pt x="6214184" y="6452779"/>
                  <a:pt x="6196442" y="6452779"/>
                </a:cubicBezTo>
                <a:close/>
                <a:moveTo>
                  <a:pt x="5824681" y="6452779"/>
                </a:moveTo>
                <a:cubicBezTo>
                  <a:pt x="5806939" y="6452779"/>
                  <a:pt x="5792390" y="6465790"/>
                  <a:pt x="5792390" y="6485070"/>
                </a:cubicBezTo>
                <a:cubicBezTo>
                  <a:pt x="5792390" y="6504350"/>
                  <a:pt x="5807412" y="6517361"/>
                  <a:pt x="5825509" y="6517361"/>
                </a:cubicBezTo>
                <a:cubicBezTo>
                  <a:pt x="5837574" y="6517361"/>
                  <a:pt x="5847509" y="6512866"/>
                  <a:pt x="5853305" y="6503759"/>
                </a:cubicBezTo>
                <a:lnTo>
                  <a:pt x="5837929" y="6496425"/>
                </a:lnTo>
                <a:cubicBezTo>
                  <a:pt x="5834498" y="6500683"/>
                  <a:pt x="5829885" y="6501748"/>
                  <a:pt x="5825509" y="6501748"/>
                </a:cubicBezTo>
                <a:cubicBezTo>
                  <a:pt x="5818649" y="6501748"/>
                  <a:pt x="5813208" y="6497253"/>
                  <a:pt x="5811552" y="6489920"/>
                </a:cubicBezTo>
                <a:lnTo>
                  <a:pt x="5856144" y="6489920"/>
                </a:lnTo>
                <a:lnTo>
                  <a:pt x="5856144" y="6490038"/>
                </a:lnTo>
                <a:lnTo>
                  <a:pt x="5856262" y="6489920"/>
                </a:lnTo>
                <a:lnTo>
                  <a:pt x="5856144" y="6489920"/>
                </a:lnTo>
                <a:lnTo>
                  <a:pt x="5856144" y="6485070"/>
                </a:lnTo>
                <a:cubicBezTo>
                  <a:pt x="5855789" y="6465199"/>
                  <a:pt x="5842423" y="6452779"/>
                  <a:pt x="5824681" y="6452779"/>
                </a:cubicBezTo>
                <a:close/>
                <a:moveTo>
                  <a:pt x="6063020" y="6452661"/>
                </a:moveTo>
                <a:cubicBezTo>
                  <a:pt x="6046815" y="6452661"/>
                  <a:pt x="6033213" y="6465554"/>
                  <a:pt x="6033213" y="6484952"/>
                </a:cubicBezTo>
                <a:cubicBezTo>
                  <a:pt x="6033213" y="6504350"/>
                  <a:pt x="6046815" y="6517361"/>
                  <a:pt x="6063020" y="6517361"/>
                </a:cubicBezTo>
                <a:cubicBezTo>
                  <a:pt x="6070827" y="6517361"/>
                  <a:pt x="6077214" y="6514877"/>
                  <a:pt x="6081945" y="6510619"/>
                </a:cubicBezTo>
                <a:lnTo>
                  <a:pt x="6081945" y="6515469"/>
                </a:lnTo>
                <a:lnTo>
                  <a:pt x="6101344" y="6515469"/>
                </a:lnTo>
                <a:lnTo>
                  <a:pt x="6101344" y="6454554"/>
                </a:lnTo>
                <a:lnTo>
                  <a:pt x="6081945" y="6454554"/>
                </a:lnTo>
                <a:lnTo>
                  <a:pt x="6081945" y="6459403"/>
                </a:lnTo>
                <a:cubicBezTo>
                  <a:pt x="6077214" y="6455145"/>
                  <a:pt x="6070945" y="6452661"/>
                  <a:pt x="6063020" y="6452661"/>
                </a:cubicBezTo>
                <a:close/>
                <a:moveTo>
                  <a:pt x="5698474" y="6452661"/>
                </a:moveTo>
                <a:cubicBezTo>
                  <a:pt x="5682269" y="6452661"/>
                  <a:pt x="5668667" y="6465554"/>
                  <a:pt x="5668667" y="6484952"/>
                </a:cubicBezTo>
                <a:cubicBezTo>
                  <a:pt x="5668667" y="6504350"/>
                  <a:pt x="5682269" y="6517361"/>
                  <a:pt x="5698474" y="6517361"/>
                </a:cubicBezTo>
                <a:cubicBezTo>
                  <a:pt x="5706281" y="6517361"/>
                  <a:pt x="5712668" y="6514877"/>
                  <a:pt x="5717399" y="6510619"/>
                </a:cubicBezTo>
                <a:lnTo>
                  <a:pt x="5717399" y="6515469"/>
                </a:lnTo>
                <a:lnTo>
                  <a:pt x="5736798" y="6515469"/>
                </a:lnTo>
                <a:lnTo>
                  <a:pt x="5736798" y="6454554"/>
                </a:lnTo>
                <a:lnTo>
                  <a:pt x="5717399" y="6454554"/>
                </a:lnTo>
                <a:lnTo>
                  <a:pt x="5717399" y="6459403"/>
                </a:lnTo>
                <a:cubicBezTo>
                  <a:pt x="5712668" y="6455145"/>
                  <a:pt x="5706399" y="6452661"/>
                  <a:pt x="5698474" y="6452661"/>
                </a:cubicBezTo>
                <a:close/>
                <a:moveTo>
                  <a:pt x="5988147" y="6432080"/>
                </a:moveTo>
                <a:cubicBezTo>
                  <a:pt x="5963899" y="6432080"/>
                  <a:pt x="5944856" y="6450650"/>
                  <a:pt x="5944856" y="6474662"/>
                </a:cubicBezTo>
                <a:cubicBezTo>
                  <a:pt x="5944856" y="6498673"/>
                  <a:pt x="5964018" y="6517243"/>
                  <a:pt x="5988147" y="6517243"/>
                </a:cubicBezTo>
                <a:cubicBezTo>
                  <a:pt x="6005653" y="6517243"/>
                  <a:pt x="6019729" y="6508963"/>
                  <a:pt x="6026116" y="6494651"/>
                </a:cubicBezTo>
                <a:lnTo>
                  <a:pt x="6007309" y="6487318"/>
                </a:lnTo>
                <a:cubicBezTo>
                  <a:pt x="6003524" y="6495243"/>
                  <a:pt x="5996545" y="6499028"/>
                  <a:pt x="5988147" y="6499028"/>
                </a:cubicBezTo>
                <a:cubicBezTo>
                  <a:pt x="5975255" y="6499028"/>
                  <a:pt x="5964964" y="6488619"/>
                  <a:pt x="5964964" y="6474662"/>
                </a:cubicBezTo>
                <a:cubicBezTo>
                  <a:pt x="5964964" y="6460704"/>
                  <a:pt x="5975255" y="6450414"/>
                  <a:pt x="5988147" y="6450414"/>
                </a:cubicBezTo>
                <a:cubicBezTo>
                  <a:pt x="5995954" y="6450414"/>
                  <a:pt x="6002341" y="6453489"/>
                  <a:pt x="6006363" y="6459995"/>
                </a:cubicBezTo>
                <a:lnTo>
                  <a:pt x="6024342" y="6451123"/>
                </a:lnTo>
                <a:cubicBezTo>
                  <a:pt x="6017245" y="6439177"/>
                  <a:pt x="6003524" y="6432080"/>
                  <a:pt x="5988147" y="6432080"/>
                </a:cubicBezTo>
                <a:close/>
                <a:moveTo>
                  <a:pt x="5626913" y="6432080"/>
                </a:moveTo>
                <a:cubicBezTo>
                  <a:pt x="5607870" y="6432080"/>
                  <a:pt x="5594622" y="6441897"/>
                  <a:pt x="5594622" y="6457747"/>
                </a:cubicBezTo>
                <a:cubicBezTo>
                  <a:pt x="5594622" y="6472533"/>
                  <a:pt x="5604794" y="6478683"/>
                  <a:pt x="5616504" y="6481285"/>
                </a:cubicBezTo>
                <a:lnTo>
                  <a:pt x="5632827" y="6484952"/>
                </a:lnTo>
                <a:cubicBezTo>
                  <a:pt x="5638741" y="6486253"/>
                  <a:pt x="5640397" y="6488501"/>
                  <a:pt x="5640397" y="6492167"/>
                </a:cubicBezTo>
                <a:cubicBezTo>
                  <a:pt x="5640397" y="6497135"/>
                  <a:pt x="5635903" y="6500565"/>
                  <a:pt x="5628333" y="6500565"/>
                </a:cubicBezTo>
                <a:cubicBezTo>
                  <a:pt x="5620762" y="6500565"/>
                  <a:pt x="5615203" y="6497490"/>
                  <a:pt x="5612719" y="6490157"/>
                </a:cubicBezTo>
                <a:lnTo>
                  <a:pt x="5592676" y="6497348"/>
                </a:lnTo>
                <a:lnTo>
                  <a:pt x="5592493" y="6497135"/>
                </a:lnTo>
                <a:lnTo>
                  <a:pt x="5592611" y="6497372"/>
                </a:lnTo>
                <a:lnTo>
                  <a:pt x="5592676" y="6497348"/>
                </a:lnTo>
                <a:lnTo>
                  <a:pt x="5605193" y="6511965"/>
                </a:lnTo>
                <a:cubicBezTo>
                  <a:pt x="5611240" y="6515351"/>
                  <a:pt x="5618810" y="6517125"/>
                  <a:pt x="5627031" y="6517125"/>
                </a:cubicBezTo>
                <a:cubicBezTo>
                  <a:pt x="5645129" y="6517125"/>
                  <a:pt x="5660624" y="6508136"/>
                  <a:pt x="5660624" y="6490748"/>
                </a:cubicBezTo>
                <a:cubicBezTo>
                  <a:pt x="5660624" y="6477855"/>
                  <a:pt x="5652344" y="6470403"/>
                  <a:pt x="5638268" y="6467092"/>
                </a:cubicBezTo>
                <a:lnTo>
                  <a:pt x="5622064" y="6463307"/>
                </a:lnTo>
                <a:cubicBezTo>
                  <a:pt x="5616977" y="6462124"/>
                  <a:pt x="5615676" y="6459758"/>
                  <a:pt x="5615676" y="6456446"/>
                </a:cubicBezTo>
                <a:cubicBezTo>
                  <a:pt x="5615676" y="6451833"/>
                  <a:pt x="5619934" y="6448166"/>
                  <a:pt x="5626677" y="6448166"/>
                </a:cubicBezTo>
                <a:cubicBezTo>
                  <a:pt x="5631881" y="6448166"/>
                  <a:pt x="5637204" y="6450650"/>
                  <a:pt x="5639806" y="6456091"/>
                </a:cubicBezTo>
                <a:lnTo>
                  <a:pt x="5658731" y="6449941"/>
                </a:lnTo>
                <a:cubicBezTo>
                  <a:pt x="5653882" y="6438467"/>
                  <a:pt x="5642172" y="6432080"/>
                  <a:pt x="5626913" y="6432080"/>
                </a:cubicBezTo>
                <a:close/>
                <a:moveTo>
                  <a:pt x="5779142" y="6426284"/>
                </a:moveTo>
                <a:cubicBezTo>
                  <a:pt x="5764357" y="6426284"/>
                  <a:pt x="5754540" y="6435392"/>
                  <a:pt x="5754540" y="6449704"/>
                </a:cubicBezTo>
                <a:lnTo>
                  <a:pt x="5754540" y="6454435"/>
                </a:lnTo>
                <a:lnTo>
                  <a:pt x="5744249" y="6454435"/>
                </a:lnTo>
                <a:lnTo>
                  <a:pt x="5744249" y="6469930"/>
                </a:lnTo>
                <a:lnTo>
                  <a:pt x="5754540" y="6469930"/>
                </a:lnTo>
                <a:lnTo>
                  <a:pt x="5754540" y="6515469"/>
                </a:lnTo>
                <a:lnTo>
                  <a:pt x="5773820" y="6515469"/>
                </a:lnTo>
                <a:lnTo>
                  <a:pt x="5773820" y="6469930"/>
                </a:lnTo>
                <a:lnTo>
                  <a:pt x="5788487" y="6469930"/>
                </a:lnTo>
                <a:lnTo>
                  <a:pt x="5788487" y="6454435"/>
                </a:lnTo>
                <a:lnTo>
                  <a:pt x="5773938" y="6454435"/>
                </a:lnTo>
                <a:lnTo>
                  <a:pt x="5773938" y="6450650"/>
                </a:lnTo>
                <a:cubicBezTo>
                  <a:pt x="5773938" y="6445801"/>
                  <a:pt x="5777250" y="6442962"/>
                  <a:pt x="5781863" y="6442962"/>
                </a:cubicBezTo>
                <a:cubicBezTo>
                  <a:pt x="5783282" y="6442962"/>
                  <a:pt x="5785293" y="6443317"/>
                  <a:pt x="5787067" y="6443908"/>
                </a:cubicBezTo>
                <a:lnTo>
                  <a:pt x="5791207" y="6428886"/>
                </a:lnTo>
                <a:cubicBezTo>
                  <a:pt x="5787304" y="6427112"/>
                  <a:pt x="5783282" y="6426284"/>
                  <a:pt x="5779142" y="6426284"/>
                </a:cubicBezTo>
                <a:close/>
                <a:moveTo>
                  <a:pt x="5109665" y="6318529"/>
                </a:moveTo>
                <a:cubicBezTo>
                  <a:pt x="5068384" y="6318529"/>
                  <a:pt x="5028523" y="6334734"/>
                  <a:pt x="4999071" y="6364186"/>
                </a:cubicBezTo>
                <a:cubicBezTo>
                  <a:pt x="4969619" y="6393638"/>
                  <a:pt x="4953414" y="6432908"/>
                  <a:pt x="4953414" y="6474780"/>
                </a:cubicBezTo>
                <a:cubicBezTo>
                  <a:pt x="4953414" y="6516652"/>
                  <a:pt x="4969619" y="6555685"/>
                  <a:pt x="4999071" y="6585019"/>
                </a:cubicBezTo>
                <a:cubicBezTo>
                  <a:pt x="5028405" y="6614235"/>
                  <a:pt x="5067675" y="6630203"/>
                  <a:pt x="5109547" y="6630203"/>
                </a:cubicBezTo>
                <a:cubicBezTo>
                  <a:pt x="5151419" y="6630203"/>
                  <a:pt x="5186667" y="6615654"/>
                  <a:pt x="5215173" y="6587858"/>
                </a:cubicBezTo>
                <a:cubicBezTo>
                  <a:pt x="5219904" y="6583127"/>
                  <a:pt x="5222506" y="6576621"/>
                  <a:pt x="5222270" y="6569879"/>
                </a:cubicBezTo>
                <a:cubicBezTo>
                  <a:pt x="5222033" y="6563965"/>
                  <a:pt x="5219667" y="6558524"/>
                  <a:pt x="5215409" y="6554502"/>
                </a:cubicBezTo>
                <a:lnTo>
                  <a:pt x="5215528" y="6554384"/>
                </a:lnTo>
                <a:lnTo>
                  <a:pt x="5191635" y="6529663"/>
                </a:lnTo>
                <a:cubicBezTo>
                  <a:pt x="5183236" y="6521265"/>
                  <a:pt x="5169516" y="6520792"/>
                  <a:pt x="5160290" y="6528598"/>
                </a:cubicBezTo>
                <a:cubicBezTo>
                  <a:pt x="5145150" y="6540781"/>
                  <a:pt x="5128590" y="6547050"/>
                  <a:pt x="5111203" y="6547050"/>
                </a:cubicBezTo>
                <a:cubicBezTo>
                  <a:pt x="5091923" y="6547050"/>
                  <a:pt x="5074062" y="6539362"/>
                  <a:pt x="5060814" y="6525405"/>
                </a:cubicBezTo>
                <a:cubicBezTo>
                  <a:pt x="5047685" y="6511566"/>
                  <a:pt x="5040351" y="6493114"/>
                  <a:pt x="5040351" y="6473479"/>
                </a:cubicBezTo>
                <a:cubicBezTo>
                  <a:pt x="5040351" y="6431843"/>
                  <a:pt x="5071341" y="6399198"/>
                  <a:pt x="5110848" y="6399198"/>
                </a:cubicBezTo>
                <a:cubicBezTo>
                  <a:pt x="5128354" y="6399198"/>
                  <a:pt x="5146096" y="6405940"/>
                  <a:pt x="5159698" y="6417886"/>
                </a:cubicBezTo>
                <a:cubicBezTo>
                  <a:pt x="5164311" y="6422263"/>
                  <a:pt x="5170107" y="6424510"/>
                  <a:pt x="5176376" y="6424510"/>
                </a:cubicBezTo>
                <a:cubicBezTo>
                  <a:pt x="5182409" y="6424273"/>
                  <a:pt x="5187968" y="6421671"/>
                  <a:pt x="5192108" y="6417058"/>
                </a:cubicBezTo>
                <a:lnTo>
                  <a:pt x="5215409" y="6393047"/>
                </a:lnTo>
                <a:cubicBezTo>
                  <a:pt x="5220141" y="6388316"/>
                  <a:pt x="5222624" y="6382165"/>
                  <a:pt x="5222388" y="6375778"/>
                </a:cubicBezTo>
                <a:cubicBezTo>
                  <a:pt x="5222270" y="6369272"/>
                  <a:pt x="5219313" y="6363240"/>
                  <a:pt x="5214463" y="6358863"/>
                </a:cubicBezTo>
                <a:cubicBezTo>
                  <a:pt x="5183236" y="6330949"/>
                  <a:pt x="5150945" y="6318529"/>
                  <a:pt x="5109665" y="6318529"/>
                </a:cubicBezTo>
                <a:close/>
                <a:moveTo>
                  <a:pt x="4829336" y="6318529"/>
                </a:moveTo>
                <a:cubicBezTo>
                  <a:pt x="4758249" y="6318529"/>
                  <a:pt x="4725958" y="6365487"/>
                  <a:pt x="4725958" y="6409133"/>
                </a:cubicBezTo>
                <a:cubicBezTo>
                  <a:pt x="4725958" y="6435274"/>
                  <a:pt x="4735893" y="6457747"/>
                  <a:pt x="4755292" y="6475963"/>
                </a:cubicBezTo>
                <a:cubicBezTo>
                  <a:pt x="4772561" y="6492049"/>
                  <a:pt x="4794206" y="6501867"/>
                  <a:pt x="4808873" y="6507899"/>
                </a:cubicBezTo>
                <a:cubicBezTo>
                  <a:pt x="4843648" y="6521975"/>
                  <a:pt x="4848143" y="6532147"/>
                  <a:pt x="4848143" y="6539599"/>
                </a:cubicBezTo>
                <a:cubicBezTo>
                  <a:pt x="4848143" y="6547524"/>
                  <a:pt x="4839863" y="6553438"/>
                  <a:pt x="4828863" y="6553438"/>
                </a:cubicBezTo>
                <a:cubicBezTo>
                  <a:pt x="4817863" y="6553438"/>
                  <a:pt x="4799647" y="6545986"/>
                  <a:pt x="4780367" y="6532857"/>
                </a:cubicBezTo>
                <a:cubicBezTo>
                  <a:pt x="4780013" y="6532620"/>
                  <a:pt x="4779658" y="6532383"/>
                  <a:pt x="4779421" y="6532147"/>
                </a:cubicBezTo>
                <a:cubicBezTo>
                  <a:pt x="4773862" y="6528125"/>
                  <a:pt x="4766765" y="6526588"/>
                  <a:pt x="4759786" y="6528007"/>
                </a:cubicBezTo>
                <a:cubicBezTo>
                  <a:pt x="4752689" y="6529426"/>
                  <a:pt x="4746657" y="6533803"/>
                  <a:pt x="4743108" y="6540072"/>
                </a:cubicBezTo>
                <a:lnTo>
                  <a:pt x="4729151" y="6564083"/>
                </a:lnTo>
                <a:lnTo>
                  <a:pt x="4728915" y="6564556"/>
                </a:lnTo>
                <a:cubicBezTo>
                  <a:pt x="4719689" y="6581234"/>
                  <a:pt x="4729861" y="6591406"/>
                  <a:pt x="4733764" y="6595310"/>
                </a:cubicBezTo>
                <a:lnTo>
                  <a:pt x="4734001" y="6595546"/>
                </a:lnTo>
                <a:cubicBezTo>
                  <a:pt x="4742517" y="6603708"/>
                  <a:pt x="4774808" y="6630203"/>
                  <a:pt x="4830401" y="6630203"/>
                </a:cubicBezTo>
                <a:cubicBezTo>
                  <a:pt x="4859971" y="6630203"/>
                  <a:pt x="4887058" y="6620385"/>
                  <a:pt x="4906456" y="6602525"/>
                </a:cubicBezTo>
                <a:cubicBezTo>
                  <a:pt x="4925381" y="6585137"/>
                  <a:pt x="4935790" y="6561954"/>
                  <a:pt x="4935790" y="6537233"/>
                </a:cubicBezTo>
                <a:cubicBezTo>
                  <a:pt x="4935790" y="6478802"/>
                  <a:pt x="4887058" y="6451715"/>
                  <a:pt x="4844595" y="6434564"/>
                </a:cubicBezTo>
                <a:lnTo>
                  <a:pt x="4844713" y="6434564"/>
                </a:lnTo>
                <a:cubicBezTo>
                  <a:pt x="4813250" y="6421789"/>
                  <a:pt x="4808992" y="6412918"/>
                  <a:pt x="4808992" y="6406058"/>
                </a:cubicBezTo>
                <a:cubicBezTo>
                  <a:pt x="4808992" y="6398843"/>
                  <a:pt x="4820702" y="6394939"/>
                  <a:pt x="4827089" y="6394939"/>
                </a:cubicBezTo>
                <a:cubicBezTo>
                  <a:pt x="4834659" y="6394939"/>
                  <a:pt x="4850390" y="6399789"/>
                  <a:pt x="4871918" y="6413510"/>
                </a:cubicBezTo>
                <a:lnTo>
                  <a:pt x="4872273" y="6413746"/>
                </a:lnTo>
                <a:cubicBezTo>
                  <a:pt x="4878778" y="6418004"/>
                  <a:pt x="4886821" y="6418832"/>
                  <a:pt x="4894391" y="6415757"/>
                </a:cubicBezTo>
                <a:cubicBezTo>
                  <a:pt x="4899714" y="6413628"/>
                  <a:pt x="4904564" y="6409606"/>
                  <a:pt x="4907994" y="6404520"/>
                </a:cubicBezTo>
                <a:lnTo>
                  <a:pt x="4922543" y="6382638"/>
                </a:lnTo>
                <a:cubicBezTo>
                  <a:pt x="4926446" y="6377079"/>
                  <a:pt x="4927865" y="6369864"/>
                  <a:pt x="4926328" y="6362767"/>
                </a:cubicBezTo>
                <a:cubicBezTo>
                  <a:pt x="4924908" y="6356379"/>
                  <a:pt x="4921242" y="6350820"/>
                  <a:pt x="4916155" y="6347390"/>
                </a:cubicBezTo>
                <a:cubicBezTo>
                  <a:pt x="4908940" y="6342067"/>
                  <a:pt x="4874402" y="6318529"/>
                  <a:pt x="4829336" y="6318529"/>
                </a:cubicBezTo>
                <a:close/>
                <a:moveTo>
                  <a:pt x="5473264" y="6318056"/>
                </a:moveTo>
                <a:cubicBezTo>
                  <a:pt x="5439909" y="6318056"/>
                  <a:pt x="5412822" y="6345143"/>
                  <a:pt x="5412822" y="6378498"/>
                </a:cubicBezTo>
                <a:cubicBezTo>
                  <a:pt x="5412822" y="6411972"/>
                  <a:pt x="5439909" y="6439059"/>
                  <a:pt x="5473264" y="6439059"/>
                </a:cubicBezTo>
                <a:cubicBezTo>
                  <a:pt x="5506620" y="6439059"/>
                  <a:pt x="5533706" y="6411854"/>
                  <a:pt x="5533706" y="6378498"/>
                </a:cubicBezTo>
                <a:cubicBezTo>
                  <a:pt x="5533706" y="6345143"/>
                  <a:pt x="5506620" y="6318056"/>
                  <a:pt x="5473264" y="6318056"/>
                </a:cubicBezTo>
                <a:close/>
                <a:moveTo>
                  <a:pt x="5304594" y="6318056"/>
                </a:moveTo>
                <a:cubicBezTo>
                  <a:pt x="5274314" y="6316518"/>
                  <a:pt x="5248410" y="6339820"/>
                  <a:pt x="5246872" y="6370100"/>
                </a:cubicBezTo>
                <a:cubicBezTo>
                  <a:pt x="5246399" y="6379563"/>
                  <a:pt x="5248292" y="6388552"/>
                  <a:pt x="5252077" y="6396477"/>
                </a:cubicBezTo>
                <a:lnTo>
                  <a:pt x="5333455" y="6592826"/>
                </a:lnTo>
                <a:lnTo>
                  <a:pt x="5336523" y="6597097"/>
                </a:lnTo>
                <a:lnTo>
                  <a:pt x="5336531" y="6600277"/>
                </a:lnTo>
                <a:lnTo>
                  <a:pt x="5347854" y="6612866"/>
                </a:lnTo>
                <a:lnTo>
                  <a:pt x="5352025" y="6618671"/>
                </a:lnTo>
                <a:lnTo>
                  <a:pt x="5353597" y="6619250"/>
                </a:lnTo>
                <a:lnTo>
                  <a:pt x="5355190" y="6621021"/>
                </a:lnTo>
                <a:cubicBezTo>
                  <a:pt x="5363085" y="6626211"/>
                  <a:pt x="5372429" y="6629434"/>
                  <a:pt x="5382542" y="6629966"/>
                </a:cubicBezTo>
                <a:lnTo>
                  <a:pt x="5382627" y="6629954"/>
                </a:lnTo>
                <a:lnTo>
                  <a:pt x="5382661" y="6629966"/>
                </a:lnTo>
                <a:cubicBezTo>
                  <a:pt x="5412941" y="6631504"/>
                  <a:pt x="5438845" y="6608202"/>
                  <a:pt x="5440382" y="6577922"/>
                </a:cubicBezTo>
                <a:cubicBezTo>
                  <a:pt x="5440974" y="6567277"/>
                  <a:pt x="5438371" y="6557223"/>
                  <a:pt x="5433640" y="6548588"/>
                </a:cubicBezTo>
                <a:lnTo>
                  <a:pt x="5433522" y="6548588"/>
                </a:lnTo>
                <a:lnTo>
                  <a:pt x="5352972" y="6353186"/>
                </a:lnTo>
                <a:cubicBezTo>
                  <a:pt x="5352617" y="6352358"/>
                  <a:pt x="5352380" y="6351648"/>
                  <a:pt x="5352025" y="6350938"/>
                </a:cubicBezTo>
                <a:lnTo>
                  <a:pt x="5351789" y="6350229"/>
                </a:lnTo>
                <a:cubicBezTo>
                  <a:pt x="5343509" y="6332132"/>
                  <a:pt x="5325767" y="6319120"/>
                  <a:pt x="5304594" y="6318056"/>
                </a:cubicBezTo>
                <a:close/>
                <a:moveTo>
                  <a:pt x="51932" y="0"/>
                </a:moveTo>
                <a:lnTo>
                  <a:pt x="2744158" y="0"/>
                </a:lnTo>
                <a:lnTo>
                  <a:pt x="3765761" y="0"/>
                </a:lnTo>
                <a:lnTo>
                  <a:pt x="6768770" y="0"/>
                </a:lnTo>
                <a:lnTo>
                  <a:pt x="6768770" y="6858000"/>
                </a:lnTo>
                <a:lnTo>
                  <a:pt x="6596466" y="6858000"/>
                </a:lnTo>
                <a:lnTo>
                  <a:pt x="2744158" y="6858000"/>
                </a:lnTo>
                <a:lnTo>
                  <a:pt x="2506950" y="6858000"/>
                </a:lnTo>
                <a:lnTo>
                  <a:pt x="182817" y="1247610"/>
                </a:lnTo>
                <a:cubicBezTo>
                  <a:pt x="52106" y="973010"/>
                  <a:pt x="-14371" y="662390"/>
                  <a:pt x="2614" y="337127"/>
                </a:cubicBezTo>
                <a:cubicBezTo>
                  <a:pt x="5964" y="271790"/>
                  <a:pt x="12586" y="207396"/>
                  <a:pt x="22313" y="144096"/>
                </a:cubicBezTo>
                <a:close/>
              </a:path>
            </a:pathLst>
          </a:custGeom>
          <a:solidFill>
            <a:schemeClr val="bg2"/>
          </a:solidFill>
        </p:spPr>
        <p:txBody>
          <a:bodyPr wrap="square">
            <a:noAutofit/>
          </a:bodyPr>
          <a:lstStyle>
            <a:lvl1pPr marL="0" indent="0">
              <a:buNone/>
              <a:defRPr/>
            </a:lvl1pPr>
          </a:lstStyle>
          <a:p>
            <a:endParaRPr lang="en-US"/>
          </a:p>
        </p:txBody>
      </p:sp>
      <p:sp>
        <p:nvSpPr>
          <p:cNvPr id="66" name="Text Placeholder 2">
            <a:extLst>
              <a:ext uri="{FF2B5EF4-FFF2-40B4-BE49-F238E27FC236}">
                <a16:creationId xmlns:a16="http://schemas.microsoft.com/office/drawing/2014/main" id="{85D849F6-4184-9270-7772-FDC9432017D9}"/>
              </a:ext>
            </a:extLst>
          </p:cNvPr>
          <p:cNvSpPr>
            <a:spLocks noGrp="1"/>
          </p:cNvSpPr>
          <p:nvPr>
            <p:ph type="body" idx="15"/>
          </p:nvPr>
        </p:nvSpPr>
        <p:spPr>
          <a:xfrm>
            <a:off x="539749" y="2283299"/>
            <a:ext cx="5220971" cy="2724311"/>
          </a:xfrm>
          <a:prstGeom prst="rect">
            <a:avLst/>
          </a:prstGeom>
        </p:spPr>
        <p:txBody>
          <a:bodyPr wrap="square" lIns="0" tIns="46800" rIns="0" bIns="46800" anchor="t" anchorCtr="0">
            <a:noAutofit/>
          </a:bodyPr>
          <a:lstStyle>
            <a:lvl1pPr marL="0" indent="0">
              <a:buNone/>
              <a:defRPr sz="1400" b="0">
                <a:solidFill>
                  <a:schemeClr val="tx2"/>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Footer Placeholder 4">
            <a:extLst>
              <a:ext uri="{FF2B5EF4-FFF2-40B4-BE49-F238E27FC236}">
                <a16:creationId xmlns:a16="http://schemas.microsoft.com/office/drawing/2014/main" id="{BA4A572E-98A1-506B-5D38-77CEE90A5B61}"/>
              </a:ext>
            </a:extLst>
          </p:cNvPr>
          <p:cNvSpPr>
            <a:spLocks noGrp="1"/>
          </p:cNvSpPr>
          <p:nvPr>
            <p:ph type="ftr" sz="quarter" idx="3"/>
          </p:nvPr>
        </p:nvSpPr>
        <p:spPr>
          <a:xfrm>
            <a:off x="873760" y="6316664"/>
            <a:ext cx="4886960" cy="316546"/>
          </a:xfrm>
          <a:prstGeom prst="rect">
            <a:avLst/>
          </a:prstGeom>
        </p:spPr>
        <p:txBody>
          <a:bodyPr vert="horz" wrap="square" lIns="0" tIns="45720" rIns="0" bIns="45720" rtlCol="0" anchor="ctr" anchorCtr="0">
            <a:noAutofit/>
          </a:bodyPr>
          <a:lstStyle>
            <a:lvl1pPr algn="l">
              <a:defRPr sz="900">
                <a:solidFill>
                  <a:schemeClr val="tx1">
                    <a:tint val="82000"/>
                  </a:schemeClr>
                </a:solidFill>
                <a:latin typeface="VIC" panose="00000500000000000000" pitchFamily="2" charset="0"/>
              </a:defRPr>
            </a:lvl1pPr>
          </a:lstStyle>
          <a:p>
            <a:endParaRPr lang="en-US"/>
          </a:p>
        </p:txBody>
      </p:sp>
      <p:sp>
        <p:nvSpPr>
          <p:cNvPr id="68" name="Slide Number Placeholder 5">
            <a:extLst>
              <a:ext uri="{FF2B5EF4-FFF2-40B4-BE49-F238E27FC236}">
                <a16:creationId xmlns:a16="http://schemas.microsoft.com/office/drawing/2014/main" id="{08089321-66D0-9592-6ACB-45D30CA112A5}"/>
              </a:ext>
            </a:extLst>
          </p:cNvPr>
          <p:cNvSpPr>
            <a:spLocks noGrp="1"/>
          </p:cNvSpPr>
          <p:nvPr>
            <p:ph type="sldNum" sz="quarter" idx="4"/>
          </p:nvPr>
        </p:nvSpPr>
        <p:spPr>
          <a:xfrm>
            <a:off x="539750" y="6316664"/>
            <a:ext cx="245110" cy="316546"/>
          </a:xfrm>
          <a:prstGeom prst="rect">
            <a:avLst/>
          </a:prstGeom>
        </p:spPr>
        <p:txBody>
          <a:bodyPr vert="horz" wrap="square" lIns="0" tIns="45720" rIns="0" bIns="45720" rtlCol="0" anchor="ctr" anchorCtr="0">
            <a:noAutofit/>
          </a:bodyPr>
          <a:lstStyle>
            <a:lvl1pPr algn="l">
              <a:defRPr sz="900">
                <a:solidFill>
                  <a:schemeClr val="tx1">
                    <a:tint val="82000"/>
                  </a:schemeClr>
                </a:solidFill>
                <a:latin typeface="VIC" panose="00000500000000000000" pitchFamily="2" charset="0"/>
              </a:defRPr>
            </a:lvl1pPr>
          </a:lstStyle>
          <a:p>
            <a:fld id="{AE6C97B7-05AD-4402-A8A1-A463185BD3F3}" type="slidenum">
              <a:rPr lang="en-US" smtClean="0"/>
              <a:pPr/>
              <a:t>‹#›</a:t>
            </a:fld>
            <a:endParaRPr lang="en-US"/>
          </a:p>
        </p:txBody>
      </p:sp>
      <p:sp>
        <p:nvSpPr>
          <p:cNvPr id="70" name="Picture Placeholder 69">
            <a:extLst>
              <a:ext uri="{FF2B5EF4-FFF2-40B4-BE49-F238E27FC236}">
                <a16:creationId xmlns:a16="http://schemas.microsoft.com/office/drawing/2014/main" id="{1A794F1A-4942-2064-28FD-7175DE4D71A8}"/>
              </a:ext>
            </a:extLst>
          </p:cNvPr>
          <p:cNvSpPr>
            <a:spLocks noGrp="1"/>
          </p:cNvSpPr>
          <p:nvPr>
            <p:ph type="pic" sz="quarter" idx="16"/>
          </p:nvPr>
        </p:nvSpPr>
        <p:spPr>
          <a:xfrm>
            <a:off x="539750" y="5232400"/>
            <a:ext cx="644525" cy="644525"/>
          </a:xfrm>
          <a:prstGeom prst="ellipse">
            <a:avLst/>
          </a:prstGeom>
          <a:solidFill>
            <a:schemeClr val="bg2"/>
          </a:solidFill>
        </p:spPr>
        <p:txBody>
          <a:bodyPr anchor="ctr"/>
          <a:lstStyle>
            <a:lvl1pPr marL="0" indent="0" algn="ctr">
              <a:buNone/>
              <a:defRPr sz="900"/>
            </a:lvl1pPr>
          </a:lstStyle>
          <a:p>
            <a:endParaRPr lang="en-US"/>
          </a:p>
        </p:txBody>
      </p:sp>
      <p:sp>
        <p:nvSpPr>
          <p:cNvPr id="72" name="Text Placeholder 2">
            <a:extLst>
              <a:ext uri="{FF2B5EF4-FFF2-40B4-BE49-F238E27FC236}">
                <a16:creationId xmlns:a16="http://schemas.microsoft.com/office/drawing/2014/main" id="{512CF516-07E4-C1B2-28AD-9BF1FDD57490}"/>
              </a:ext>
            </a:extLst>
          </p:cNvPr>
          <p:cNvSpPr>
            <a:spLocks noGrp="1"/>
          </p:cNvSpPr>
          <p:nvPr>
            <p:ph type="body" idx="17"/>
          </p:nvPr>
        </p:nvSpPr>
        <p:spPr>
          <a:xfrm>
            <a:off x="1249313" y="5444268"/>
            <a:ext cx="2229217" cy="259944"/>
          </a:xfrm>
          <a:prstGeom prst="rect">
            <a:avLst/>
          </a:prstGeom>
        </p:spPr>
        <p:txBody>
          <a:bodyPr wrap="square" lIns="0" tIns="46800" rIns="0" bIns="46800" anchor="t" anchorCtr="0">
            <a:spAutoFit/>
          </a:bodyPr>
          <a:lstStyle>
            <a:lvl1pPr marL="0" indent="0">
              <a:buNone/>
              <a:defRPr sz="1000" b="0">
                <a:solidFill>
                  <a:schemeClr val="tx2"/>
                </a:solidFill>
                <a:latin typeface="VIC"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5354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14741F-4E67-47EF-8FBD-492749B4E3A1}"/>
              </a:ext>
            </a:extLst>
          </p:cNvPr>
          <p:cNvSpPr>
            <a:spLocks noGrp="1"/>
          </p:cNvSpPr>
          <p:nvPr>
            <p:ph type="title"/>
          </p:nvPr>
        </p:nvSpPr>
        <p:spPr>
          <a:xfrm>
            <a:off x="912000" y="1294801"/>
            <a:ext cx="5040000" cy="959112"/>
          </a:xfrm>
        </p:spPr>
        <p:txBody>
          <a:bodyPr/>
          <a:lstStyle/>
          <a:p>
            <a:r>
              <a:rPr lang="en-US"/>
              <a:t>Click to edit Master title style</a:t>
            </a:r>
          </a:p>
        </p:txBody>
      </p:sp>
      <p:sp>
        <p:nvSpPr>
          <p:cNvPr id="4" name="Text Placeholder 3"/>
          <p:cNvSpPr>
            <a:spLocks noGrp="1"/>
          </p:cNvSpPr>
          <p:nvPr>
            <p:ph type="body" sz="quarter" idx="11"/>
          </p:nvPr>
        </p:nvSpPr>
        <p:spPr>
          <a:xfrm>
            <a:off x="912000" y="2373802"/>
            <a:ext cx="5040000" cy="4076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Picture Placeholder 2"/>
          <p:cNvSpPr>
            <a:spLocks noGrp="1"/>
          </p:cNvSpPr>
          <p:nvPr>
            <p:ph type="pic" idx="1" hasCustomPrompt="1"/>
          </p:nvPr>
        </p:nvSpPr>
        <p:spPr>
          <a:xfrm>
            <a:off x="6336003" y="407622"/>
            <a:ext cx="5856000" cy="6042405"/>
          </a:xfrm>
          <a:solidFill>
            <a:schemeClr val="bg1">
              <a:lumMod val="95000"/>
            </a:schemeClr>
          </a:solidFill>
        </p:spPr>
        <p:txBody>
          <a:bodyPr lIns="360000" tIns="504000" rIns="360000" bIns="360000" anchor="t" anchorCtr="1"/>
          <a:lstStyle>
            <a:lvl1pPr marL="0" indent="0">
              <a:buNone/>
              <a:defRPr sz="1599"/>
            </a:lvl1pPr>
            <a:lvl2pPr marL="456777" indent="0">
              <a:buNone/>
              <a:defRPr sz="2797"/>
            </a:lvl2pPr>
            <a:lvl3pPr marL="913554" indent="0">
              <a:buNone/>
              <a:defRPr sz="2398"/>
            </a:lvl3pPr>
            <a:lvl4pPr marL="1370331" indent="0">
              <a:buNone/>
              <a:defRPr sz="1998"/>
            </a:lvl4pPr>
            <a:lvl5pPr marL="1827108" indent="0">
              <a:buNone/>
              <a:defRPr sz="1998"/>
            </a:lvl5pPr>
            <a:lvl6pPr marL="2283885" indent="0">
              <a:buNone/>
              <a:defRPr sz="1998"/>
            </a:lvl6pPr>
            <a:lvl7pPr marL="2740663" indent="0">
              <a:buNone/>
              <a:defRPr sz="1998"/>
            </a:lvl7pPr>
            <a:lvl8pPr marL="3197440" indent="0">
              <a:buNone/>
              <a:defRPr sz="1998"/>
            </a:lvl8pPr>
            <a:lvl9pPr marL="3654217" indent="0">
              <a:buNone/>
              <a:defRPr sz="1998"/>
            </a:lvl9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10" name="Slide Number Placeholder 9"/>
          <p:cNvSpPr>
            <a:spLocks noGrp="1"/>
          </p:cNvSpPr>
          <p:nvPr>
            <p:ph type="sldNum" sz="quarter" idx="14"/>
          </p:nvPr>
        </p:nvSpPr>
        <p:spPr/>
        <p:txBody>
          <a:bodyPr/>
          <a:lstStyle/>
          <a:p>
            <a:fld id="{FE596CF7-7F71-4413-AD9C-575937919590}" type="slidenum">
              <a:rPr lang="en-US" smtClean="0"/>
              <a:pPr/>
              <a:t>‹#›</a:t>
            </a:fld>
            <a:endParaRPr lang="en-US"/>
          </a:p>
        </p:txBody>
      </p:sp>
      <p:cxnSp>
        <p:nvCxnSpPr>
          <p:cNvPr id="11" name="Straight Connector 10" descr="Decorative"/>
          <p:cNvCxnSpPr/>
          <p:nvPr userDrawn="1"/>
        </p:nvCxnSpPr>
        <p:spPr>
          <a:xfrm>
            <a:off x="936000" y="935134"/>
            <a:ext cx="4920000" cy="0"/>
          </a:xfrm>
          <a:prstGeom prst="line">
            <a:avLst/>
          </a:prstGeom>
          <a:ln w="38100">
            <a:solidFill>
              <a:srgbClr val="CCCC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5919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Title Slid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03BBD2-C67C-4C0B-9669-0AA9EBD0D0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8" name="Title 5">
            <a:extLst>
              <a:ext uri="{FF2B5EF4-FFF2-40B4-BE49-F238E27FC236}">
                <a16:creationId xmlns:a16="http://schemas.microsoft.com/office/drawing/2014/main" id="{6A67541C-D797-4690-9332-8BB32187C4FD}"/>
              </a:ext>
            </a:extLst>
          </p:cNvPr>
          <p:cNvSpPr>
            <a:spLocks noGrp="1"/>
          </p:cNvSpPr>
          <p:nvPr>
            <p:ph type="ctrTitle"/>
          </p:nvPr>
        </p:nvSpPr>
        <p:spPr>
          <a:xfrm>
            <a:off x="5281126" y="1309720"/>
            <a:ext cx="6072674" cy="2387600"/>
          </a:xfrm>
        </p:spPr>
        <p:txBody>
          <a:bodyPr/>
          <a:lstStyle>
            <a:lvl1pPr>
              <a:defRPr b="1">
                <a:solidFill>
                  <a:srgbClr val="007586"/>
                </a:solidFill>
              </a:defRPr>
            </a:lvl1pPr>
          </a:lstStyle>
          <a:p>
            <a:r>
              <a:rPr lang="en-US"/>
              <a:t>Click to edit Master title style</a:t>
            </a:r>
            <a:endParaRPr lang="en-AU"/>
          </a:p>
        </p:txBody>
      </p:sp>
      <p:sp>
        <p:nvSpPr>
          <p:cNvPr id="9" name="Subtitle 6">
            <a:extLst>
              <a:ext uri="{FF2B5EF4-FFF2-40B4-BE49-F238E27FC236}">
                <a16:creationId xmlns:a16="http://schemas.microsoft.com/office/drawing/2014/main" id="{0825E4EC-D4EE-4303-B6CD-D1CD880DBFC9}"/>
              </a:ext>
            </a:extLst>
          </p:cNvPr>
          <p:cNvSpPr>
            <a:spLocks noGrp="1"/>
          </p:cNvSpPr>
          <p:nvPr>
            <p:ph type="subTitle" idx="1"/>
          </p:nvPr>
        </p:nvSpPr>
        <p:spPr>
          <a:xfrm>
            <a:off x="5281124" y="3892518"/>
            <a:ext cx="6072675" cy="1655762"/>
          </a:xfrm>
        </p:spPr>
        <p:txBody>
          <a:bodyPr/>
          <a:lstStyle>
            <a:lvl1pPr>
              <a:buNone/>
              <a:defRPr>
                <a:solidFill>
                  <a:schemeClr val="tx1"/>
                </a:solidFill>
              </a:defRPr>
            </a:lvl1pPr>
          </a:lstStyle>
          <a:p>
            <a:r>
              <a:rPr lang="en-US"/>
              <a:t>Click to edit Master subtitle style</a:t>
            </a:r>
            <a:endParaRPr lang="en-AU"/>
          </a:p>
        </p:txBody>
      </p:sp>
      <p:pic>
        <p:nvPicPr>
          <p:cNvPr id="13" name="Picture 12">
            <a:extLst>
              <a:ext uri="{FF2B5EF4-FFF2-40B4-BE49-F238E27FC236}">
                <a16:creationId xmlns:a16="http://schemas.microsoft.com/office/drawing/2014/main" id="{22EDCFCA-8B16-4508-8D4D-19F9829D7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124" y="5858264"/>
            <a:ext cx="1305385" cy="746919"/>
          </a:xfrm>
          <a:prstGeom prst="rect">
            <a:avLst/>
          </a:prstGeom>
        </p:spPr>
      </p:pic>
      <p:pic>
        <p:nvPicPr>
          <p:cNvPr id="18" name="Graphic 17">
            <a:extLst>
              <a:ext uri="{FF2B5EF4-FFF2-40B4-BE49-F238E27FC236}">
                <a16:creationId xmlns:a16="http://schemas.microsoft.com/office/drawing/2014/main" id="{6CD1D141-76BB-421E-A0AE-4C5FE01085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37644" y="5858264"/>
            <a:ext cx="1316155" cy="746918"/>
          </a:xfrm>
          <a:prstGeom prst="rect">
            <a:avLst/>
          </a:prstGeom>
        </p:spPr>
      </p:pic>
      <p:pic>
        <p:nvPicPr>
          <p:cNvPr id="2" name="Graphic 1">
            <a:extLst>
              <a:ext uri="{FF2B5EF4-FFF2-40B4-BE49-F238E27FC236}">
                <a16:creationId xmlns:a16="http://schemas.microsoft.com/office/drawing/2014/main" id="{14BBA8CA-20A5-43CA-BEBA-66DDD51AF5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58783" y="534527"/>
            <a:ext cx="2795015" cy="584204"/>
          </a:xfrm>
          <a:prstGeom prst="rect">
            <a:avLst/>
          </a:prstGeom>
        </p:spPr>
      </p:pic>
    </p:spTree>
    <p:custDataLst>
      <p:tags r:id="rId1"/>
    </p:custDataLst>
    <p:extLst>
      <p:ext uri="{BB962C8B-B14F-4D97-AF65-F5344CB8AC3E}">
        <p14:creationId xmlns:p14="http://schemas.microsoft.com/office/powerpoint/2010/main" val="18429416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Small Fo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912000" y="1294801"/>
            <a:ext cx="10320000" cy="959112"/>
          </a:xfrm>
        </p:spPr>
        <p:txBody>
          <a:bodyPr/>
          <a:lstStyle/>
          <a:p>
            <a:r>
              <a:rPr lang="en-US"/>
              <a:t>Click to edit Master title style</a:t>
            </a:r>
          </a:p>
        </p:txBody>
      </p:sp>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912000" y="2373802"/>
            <a:ext cx="10368000" cy="4124181"/>
          </a:xfrm>
        </p:spPr>
        <p:txBody>
          <a:bodyPr/>
          <a:lstStyle>
            <a:lvl1pPr>
              <a:lnSpc>
                <a:spcPct val="99000"/>
              </a:lnSpc>
              <a:spcAft>
                <a:spcPts val="1199"/>
              </a:spcAft>
              <a:defRPr sz="1199" b="0" i="0">
                <a:latin typeface="+mn-lt"/>
              </a:defRPr>
            </a:lvl1pPr>
            <a:lvl2pPr>
              <a:lnSpc>
                <a:spcPct val="99000"/>
              </a:lnSpc>
              <a:spcBef>
                <a:spcPts val="0"/>
              </a:spcBef>
              <a:spcAft>
                <a:spcPts val="1199"/>
              </a:spcAft>
              <a:defRPr sz="1199" b="1" i="0">
                <a:latin typeface="+mn-lt"/>
              </a:defRPr>
            </a:lvl2pPr>
            <a:lvl3pPr marL="239778" indent="-239778">
              <a:lnSpc>
                <a:spcPct val="99000"/>
              </a:lnSpc>
              <a:spcBef>
                <a:spcPts val="0"/>
              </a:spcBef>
              <a:spcAft>
                <a:spcPts val="1199"/>
              </a:spcAft>
              <a:defRPr sz="1199" b="0" i="0">
                <a:latin typeface="+mn-lt"/>
              </a:defRPr>
            </a:lvl3pPr>
            <a:lvl4pPr marL="479556" indent="-239778">
              <a:lnSpc>
                <a:spcPct val="99000"/>
              </a:lnSpc>
              <a:spcBef>
                <a:spcPts val="0"/>
              </a:spcBef>
              <a:spcAft>
                <a:spcPts val="1199"/>
              </a:spcAft>
              <a:defRPr sz="1199" b="0" i="0">
                <a:latin typeface="+mn-lt"/>
              </a:defRPr>
            </a:lvl4pPr>
            <a:lvl5pPr marL="719334" indent="-239778">
              <a:lnSpc>
                <a:spcPct val="99000"/>
              </a:lnSpc>
              <a:spcBef>
                <a:spcPts val="0"/>
              </a:spcBef>
              <a:spcAft>
                <a:spcPts val="1199"/>
              </a:spcAft>
              <a:defRPr sz="1199"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cxnSp>
        <p:nvCxnSpPr>
          <p:cNvPr id="6" name="Straight Connector 5" descr="Decorative">
            <a:extLst>
              <a:ext uri="{FF2B5EF4-FFF2-40B4-BE49-F238E27FC236}">
                <a16:creationId xmlns:a16="http://schemas.microsoft.com/office/drawing/2014/main" id="{6B89EB1C-6EBC-42DD-9C6B-D0DACBBF2130}"/>
              </a:ext>
            </a:extLst>
          </p:cNvPr>
          <p:cNvCxnSpPr/>
          <p:nvPr userDrawn="1"/>
        </p:nvCxnSpPr>
        <p:spPr>
          <a:xfrm>
            <a:off x="936000" y="935134"/>
            <a:ext cx="10296000" cy="0"/>
          </a:xfrm>
          <a:prstGeom prst="line">
            <a:avLst/>
          </a:prstGeom>
          <a:ln w="38100">
            <a:solidFill>
              <a:srgbClr val="CCCC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740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2E2921-288E-469A-A2AC-4B43F0F08E82}"/>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912000" y="2373802"/>
            <a:ext cx="10320000" cy="3836447"/>
          </a:xfrm>
        </p:spPr>
        <p:txBody>
          <a:bodyPr/>
          <a:lstStyle>
            <a:lvl1pPr>
              <a:defRPr baseline="0"/>
            </a:lvl1pPr>
          </a:lstStyle>
          <a:p>
            <a:pPr lvl="0"/>
            <a:r>
              <a:rPr lang="en-US"/>
              <a:t>Insert text here. Click the Increase List Level button once for a heading and twice for a bullet. Use the Decrease List Level button to move back through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cxnSp>
        <p:nvCxnSpPr>
          <p:cNvPr id="6" name="Straight Connector 5" descr="Decorative">
            <a:extLst>
              <a:ext uri="{FF2B5EF4-FFF2-40B4-BE49-F238E27FC236}">
                <a16:creationId xmlns:a16="http://schemas.microsoft.com/office/drawing/2014/main" id="{D3BDF4BD-FEB7-4658-B96A-6E92F99CB35F}"/>
              </a:ext>
            </a:extLst>
          </p:cNvPr>
          <p:cNvCxnSpPr/>
          <p:nvPr userDrawn="1"/>
        </p:nvCxnSpPr>
        <p:spPr>
          <a:xfrm>
            <a:off x="936000" y="935134"/>
            <a:ext cx="10296000" cy="0"/>
          </a:xfrm>
          <a:prstGeom prst="line">
            <a:avLst/>
          </a:prstGeom>
          <a:ln w="38100">
            <a:solidFill>
              <a:srgbClr val="CCCC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808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Visual pres - Title, Subtitle and Two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591547A-C1C7-3F2C-DB79-17D790CF86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b="44285"/>
          <a:stretch/>
        </p:blipFill>
        <p:spPr>
          <a:xfrm>
            <a:off x="428841" y="6314829"/>
            <a:ext cx="897039" cy="543171"/>
          </a:xfrm>
          <a:prstGeom prst="rect">
            <a:avLst/>
          </a:prstGeom>
        </p:spPr>
      </p:pic>
      <p:sp>
        <p:nvSpPr>
          <p:cNvPr id="3" name="Footer Placeholder 4">
            <a:extLst>
              <a:ext uri="{FF2B5EF4-FFF2-40B4-BE49-F238E27FC236}">
                <a16:creationId xmlns:a16="http://schemas.microsoft.com/office/drawing/2014/main" id="{7CBE6662-BE88-961C-BB43-6B2347073D6B}"/>
              </a:ext>
            </a:extLst>
          </p:cNvPr>
          <p:cNvSpPr>
            <a:spLocks noGrp="1"/>
          </p:cNvSpPr>
          <p:nvPr>
            <p:ph type="ftr" sz="quarter" idx="15"/>
          </p:nvPr>
        </p:nvSpPr>
        <p:spPr>
          <a:xfrm>
            <a:off x="1461135" y="6316664"/>
            <a:ext cx="8394065" cy="316546"/>
          </a:xfrm>
          <a:prstGeom prst="rect">
            <a:avLst/>
          </a:prstGeom>
        </p:spPr>
        <p:txBody>
          <a:bodyPr vert="horz" wrap="square" lIns="0" tIns="45720" rIns="0" bIns="45720" rtlCol="0" anchor="ctr" anchorCtr="0">
            <a:noAutofit/>
          </a:bodyPr>
          <a:lstStyle>
            <a:lvl1pPr algn="l">
              <a:defRPr sz="900">
                <a:solidFill>
                  <a:schemeClr val="tx1">
                    <a:tint val="82000"/>
                  </a:schemeClr>
                </a:solidFill>
              </a:defRPr>
            </a:lvl1pPr>
          </a:lstStyle>
          <a:p>
            <a:endParaRPr lang="en-US"/>
          </a:p>
        </p:txBody>
      </p:sp>
      <p:sp>
        <p:nvSpPr>
          <p:cNvPr id="11" name="Slide Number Placeholder 5">
            <a:extLst>
              <a:ext uri="{FF2B5EF4-FFF2-40B4-BE49-F238E27FC236}">
                <a16:creationId xmlns:a16="http://schemas.microsoft.com/office/drawing/2014/main" id="{16F892D2-E7D0-A1A7-7D6E-350D1064188A}"/>
              </a:ext>
            </a:extLst>
          </p:cNvPr>
          <p:cNvSpPr>
            <a:spLocks noGrp="1"/>
          </p:cNvSpPr>
          <p:nvPr>
            <p:ph type="sldNum" sz="quarter" idx="11"/>
          </p:nvPr>
        </p:nvSpPr>
        <p:spPr>
          <a:xfrm>
            <a:off x="539750" y="6316664"/>
            <a:ext cx="245110" cy="316546"/>
          </a:xfrm>
          <a:prstGeom prst="rect">
            <a:avLst/>
          </a:prstGeom>
        </p:spPr>
        <p:txBody>
          <a:bodyPr vert="horz" wrap="square" lIns="0" tIns="45720" rIns="0" bIns="45720" rtlCol="0" anchor="ctr" anchorCtr="0">
            <a:noAutofit/>
          </a:bodyPr>
          <a:lstStyle>
            <a:lvl1pPr algn="l">
              <a:defRPr sz="900">
                <a:solidFill>
                  <a:schemeClr val="bg1"/>
                </a:solidFill>
              </a:defRPr>
            </a:lvl1pPr>
          </a:lstStyle>
          <a:p>
            <a:fld id="{AE6C97B7-05AD-4402-A8A1-A463185BD3F3}" type="slidenum">
              <a:rPr lang="en-US" smtClean="0"/>
              <a:pPr/>
              <a:t>‹#›</a:t>
            </a:fld>
            <a:endParaRPr lang="en-US"/>
          </a:p>
        </p:txBody>
      </p:sp>
      <p:sp>
        <p:nvSpPr>
          <p:cNvPr id="12" name="Content Placeholder 2">
            <a:extLst>
              <a:ext uri="{FF2B5EF4-FFF2-40B4-BE49-F238E27FC236}">
                <a16:creationId xmlns:a16="http://schemas.microsoft.com/office/drawing/2014/main" id="{0BFD6B40-A7B3-82E7-7FA9-15CFFCA063EB}"/>
              </a:ext>
            </a:extLst>
          </p:cNvPr>
          <p:cNvSpPr>
            <a:spLocks noGrp="1"/>
          </p:cNvSpPr>
          <p:nvPr>
            <p:ph idx="1"/>
          </p:nvPr>
        </p:nvSpPr>
        <p:spPr>
          <a:xfrm>
            <a:off x="539750" y="1920873"/>
            <a:ext cx="5220000" cy="3956052"/>
          </a:xfrm>
          <a:prstGeom prst="rect">
            <a:avLst/>
          </a:prstGeom>
        </p:spPr>
        <p:txBody>
          <a:bodyPr lIns="0" tIns="46800" rIns="0" bIns="46800"/>
          <a:lstStyle>
            <a:lvl1pPr>
              <a:lnSpc>
                <a:spcPct val="110000"/>
              </a:lnSpc>
              <a:spcBef>
                <a:spcPts val="600"/>
              </a:spcBef>
              <a:buClr>
                <a:schemeClr val="accent2"/>
              </a:buClr>
              <a:defRPr sz="2400">
                <a:solidFill>
                  <a:schemeClr val="tx2"/>
                </a:solidFill>
              </a:defRPr>
            </a:lvl1pPr>
            <a:lvl2pPr marL="468000" indent="-216000">
              <a:lnSpc>
                <a:spcPct val="110000"/>
              </a:lnSpc>
              <a:spcBef>
                <a:spcPts val="600"/>
              </a:spcBef>
              <a:buClr>
                <a:schemeClr val="accent2"/>
              </a:buClr>
              <a:buFont typeface="Arial" panose="020B0604020202020204" pitchFamily="34" charset="0"/>
              <a:buChar char="–"/>
              <a:defRPr sz="2400">
                <a:solidFill>
                  <a:schemeClr val="tx2"/>
                </a:solidFill>
              </a:defRPr>
            </a:lvl2pPr>
            <a:lvl3pPr marL="756000" indent="-216000">
              <a:lnSpc>
                <a:spcPct val="110000"/>
              </a:lnSpc>
              <a:spcBef>
                <a:spcPts val="600"/>
              </a:spcBef>
              <a:buClr>
                <a:schemeClr val="accent2"/>
              </a:buClr>
              <a:buFont typeface="Wingdings" panose="05000000000000000000" pitchFamily="2" charset="2"/>
              <a:buChar char="§"/>
              <a:defRPr sz="2400">
                <a:solidFill>
                  <a:schemeClr val="tx2"/>
                </a:solidFill>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68DBD66A-F5A0-0C6C-1CE0-8078CC533DDE}"/>
              </a:ext>
            </a:extLst>
          </p:cNvPr>
          <p:cNvSpPr>
            <a:spLocks noGrp="1"/>
          </p:cNvSpPr>
          <p:nvPr>
            <p:ph type="body" idx="12"/>
          </p:nvPr>
        </p:nvSpPr>
        <p:spPr>
          <a:xfrm>
            <a:off x="539750" y="1451641"/>
            <a:ext cx="5220000" cy="469232"/>
          </a:xfrm>
          <a:prstGeom prst="rect">
            <a:avLst/>
          </a:prstGeom>
        </p:spPr>
        <p:txBody>
          <a:bodyPr wrap="square" lIns="0" tIns="46800" rIns="0" bIns="46800" anchor="t" anchorCtr="0">
            <a:sp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itle Placeholder 1">
            <a:extLst>
              <a:ext uri="{FF2B5EF4-FFF2-40B4-BE49-F238E27FC236}">
                <a16:creationId xmlns:a16="http://schemas.microsoft.com/office/drawing/2014/main" id="{1CF160B0-8DC1-0526-42B4-2480ACCA60A5}"/>
              </a:ext>
            </a:extLst>
          </p:cNvPr>
          <p:cNvSpPr>
            <a:spLocks noGrp="1"/>
          </p:cNvSpPr>
          <p:nvPr>
            <p:ph type="title"/>
          </p:nvPr>
        </p:nvSpPr>
        <p:spPr>
          <a:xfrm>
            <a:off x="539750" y="543171"/>
            <a:ext cx="11112250" cy="535531"/>
          </a:xfrm>
          <a:prstGeom prst="rect">
            <a:avLst/>
          </a:prstGeom>
        </p:spPr>
        <p:txBody>
          <a:bodyPr vert="horz" wrap="square" lIns="0" tIns="45720" rIns="0" bIns="45720" rtlCol="0" anchor="t" anchorCtr="0">
            <a:spAutoFit/>
          </a:bodyPr>
          <a:lstStyle>
            <a:lvl1pPr>
              <a:defRPr/>
            </a:lvl1pPr>
          </a:lstStyle>
          <a:p>
            <a:r>
              <a:rPr lang="en-US"/>
              <a:t>Click to edit Master title style</a:t>
            </a:r>
          </a:p>
        </p:txBody>
      </p:sp>
      <p:sp>
        <p:nvSpPr>
          <p:cNvPr id="16" name="Text Placeholder 2">
            <a:extLst>
              <a:ext uri="{FF2B5EF4-FFF2-40B4-BE49-F238E27FC236}">
                <a16:creationId xmlns:a16="http://schemas.microsoft.com/office/drawing/2014/main" id="{9D692707-4C1B-E339-BC83-39B7ED0F00FC}"/>
              </a:ext>
            </a:extLst>
          </p:cNvPr>
          <p:cNvSpPr>
            <a:spLocks noGrp="1"/>
          </p:cNvSpPr>
          <p:nvPr>
            <p:ph type="body" idx="14"/>
          </p:nvPr>
        </p:nvSpPr>
        <p:spPr>
          <a:xfrm>
            <a:off x="6432000" y="1451641"/>
            <a:ext cx="5220000" cy="469232"/>
          </a:xfrm>
          <a:prstGeom prst="rect">
            <a:avLst/>
          </a:prstGeom>
        </p:spPr>
        <p:txBody>
          <a:bodyPr wrap="square" lIns="0" tIns="46800" rIns="0" bIns="46800" anchor="t" anchorCtr="0">
            <a:sp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Content Placeholder 2">
            <a:extLst>
              <a:ext uri="{FF2B5EF4-FFF2-40B4-BE49-F238E27FC236}">
                <a16:creationId xmlns:a16="http://schemas.microsoft.com/office/drawing/2014/main" id="{44D553EF-8DCC-7753-C315-490B0588389D}"/>
              </a:ext>
            </a:extLst>
          </p:cNvPr>
          <p:cNvSpPr>
            <a:spLocks noGrp="1"/>
          </p:cNvSpPr>
          <p:nvPr>
            <p:ph idx="16"/>
          </p:nvPr>
        </p:nvSpPr>
        <p:spPr>
          <a:xfrm>
            <a:off x="6432000" y="1920873"/>
            <a:ext cx="5220000" cy="3956052"/>
          </a:xfrm>
          <a:prstGeom prst="rect">
            <a:avLst/>
          </a:prstGeom>
        </p:spPr>
        <p:txBody>
          <a:bodyPr lIns="0" tIns="46800" rIns="0" bIns="46800"/>
          <a:lstStyle>
            <a:lvl1pPr>
              <a:lnSpc>
                <a:spcPct val="110000"/>
              </a:lnSpc>
              <a:spcBef>
                <a:spcPts val="600"/>
              </a:spcBef>
              <a:buClr>
                <a:schemeClr val="accent2"/>
              </a:buClr>
              <a:defRPr sz="2400">
                <a:solidFill>
                  <a:schemeClr val="tx2"/>
                </a:solidFill>
              </a:defRPr>
            </a:lvl1pPr>
            <a:lvl2pPr marL="468000" indent="-216000">
              <a:lnSpc>
                <a:spcPct val="110000"/>
              </a:lnSpc>
              <a:spcBef>
                <a:spcPts val="600"/>
              </a:spcBef>
              <a:buClr>
                <a:schemeClr val="accent2"/>
              </a:buClr>
              <a:buFont typeface="Arial" panose="020B0604020202020204" pitchFamily="34" charset="0"/>
              <a:buChar char="–"/>
              <a:defRPr sz="2400">
                <a:solidFill>
                  <a:schemeClr val="tx2"/>
                </a:solidFill>
              </a:defRPr>
            </a:lvl2pPr>
            <a:lvl3pPr marL="756000" indent="-216000">
              <a:lnSpc>
                <a:spcPct val="110000"/>
              </a:lnSpc>
              <a:spcBef>
                <a:spcPts val="600"/>
              </a:spcBef>
              <a:buClr>
                <a:schemeClr val="accent2"/>
              </a:buClr>
              <a:buFont typeface="Wingdings" panose="05000000000000000000" pitchFamily="2" charset="2"/>
              <a:buChar char="§"/>
              <a:defRPr sz="2400">
                <a:solidFill>
                  <a:schemeClr val="tx2"/>
                </a:solidFill>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835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95" name="Graphic 94">
            <a:extLst>
              <a:ext uri="{FF2B5EF4-FFF2-40B4-BE49-F238E27FC236}">
                <a16:creationId xmlns:a16="http://schemas.microsoft.com/office/drawing/2014/main" id="{ADC36931-97B9-5D76-113B-E745B47889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6878"/>
          <a:stretch/>
        </p:blipFill>
        <p:spPr>
          <a:xfrm>
            <a:off x="0" y="0"/>
            <a:ext cx="12192000" cy="6858000"/>
          </a:xfrm>
          <a:prstGeom prst="rect">
            <a:avLst/>
          </a:prstGeom>
        </p:spPr>
      </p:pic>
      <p:grpSp>
        <p:nvGrpSpPr>
          <p:cNvPr id="94" name="Group 93">
            <a:extLst>
              <a:ext uri="{FF2B5EF4-FFF2-40B4-BE49-F238E27FC236}">
                <a16:creationId xmlns:a16="http://schemas.microsoft.com/office/drawing/2014/main" id="{8B3C61C6-A4B7-E06E-062B-E7FC536CE72A}"/>
              </a:ext>
            </a:extLst>
          </p:cNvPr>
          <p:cNvGrpSpPr/>
          <p:nvPr userDrawn="1"/>
        </p:nvGrpSpPr>
        <p:grpSpPr>
          <a:xfrm>
            <a:off x="1421087" y="0"/>
            <a:ext cx="10770913" cy="6858000"/>
            <a:chOff x="3020036" y="0"/>
            <a:chExt cx="10770913" cy="6858000"/>
          </a:xfrm>
        </p:grpSpPr>
        <p:sp>
          <p:nvSpPr>
            <p:cNvPr id="92" name="Freeform: Shape 91">
              <a:extLst>
                <a:ext uri="{FF2B5EF4-FFF2-40B4-BE49-F238E27FC236}">
                  <a16:creationId xmlns:a16="http://schemas.microsoft.com/office/drawing/2014/main" id="{F38A298F-F3C3-E388-26EA-14EDAEE84D93}"/>
                </a:ext>
              </a:extLst>
            </p:cNvPr>
            <p:cNvSpPr/>
            <p:nvPr userDrawn="1"/>
          </p:nvSpPr>
          <p:spPr>
            <a:xfrm>
              <a:off x="3020036" y="0"/>
              <a:ext cx="6596465" cy="6858000"/>
            </a:xfrm>
            <a:custGeom>
              <a:avLst/>
              <a:gdLst>
                <a:gd name="connsiteX0" fmla="*/ 51931 w 6596465"/>
                <a:gd name="connsiteY0" fmla="*/ 0 h 6858000"/>
                <a:gd name="connsiteX1" fmla="*/ 3765760 w 6596465"/>
                <a:gd name="connsiteY1" fmla="*/ 0 h 6858000"/>
                <a:gd name="connsiteX2" fmla="*/ 6441588 w 6596465"/>
                <a:gd name="connsiteY2" fmla="*/ 6489789 h 6858000"/>
                <a:gd name="connsiteX3" fmla="*/ 6441686 w 6596465"/>
                <a:gd name="connsiteY3" fmla="*/ 6489593 h 6858000"/>
                <a:gd name="connsiteX4" fmla="*/ 6592829 w 6596465"/>
                <a:gd name="connsiteY4" fmla="*/ 6844620 h 6858000"/>
                <a:gd name="connsiteX5" fmla="*/ 6596465 w 6596465"/>
                <a:gd name="connsiteY5" fmla="*/ 6858000 h 6858000"/>
                <a:gd name="connsiteX6" fmla="*/ 2506949 w 6596465"/>
                <a:gd name="connsiteY6" fmla="*/ 6858000 h 6858000"/>
                <a:gd name="connsiteX7" fmla="*/ 182816 w 6596465"/>
                <a:gd name="connsiteY7" fmla="*/ 1247610 h 6858000"/>
                <a:gd name="connsiteX8" fmla="*/ 2613 w 6596465"/>
                <a:gd name="connsiteY8" fmla="*/ 337127 h 6858000"/>
                <a:gd name="connsiteX9" fmla="*/ 22311 w 6596465"/>
                <a:gd name="connsiteY9"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6465" h="6858000">
                  <a:moveTo>
                    <a:pt x="51931" y="0"/>
                  </a:moveTo>
                  <a:lnTo>
                    <a:pt x="3765760" y="0"/>
                  </a:lnTo>
                  <a:lnTo>
                    <a:pt x="6441588" y="6489789"/>
                  </a:lnTo>
                  <a:lnTo>
                    <a:pt x="6441686" y="6489593"/>
                  </a:lnTo>
                  <a:cubicBezTo>
                    <a:pt x="6503588" y="6601647"/>
                    <a:pt x="6554439" y="6720509"/>
                    <a:pt x="6592829" y="6844620"/>
                  </a:cubicBezTo>
                  <a:lnTo>
                    <a:pt x="6596465" y="6858000"/>
                  </a:lnTo>
                  <a:lnTo>
                    <a:pt x="2506949" y="6858000"/>
                  </a:lnTo>
                  <a:lnTo>
                    <a:pt x="182816" y="1247610"/>
                  </a:lnTo>
                  <a:cubicBezTo>
                    <a:pt x="52105" y="973010"/>
                    <a:pt x="-14372" y="662390"/>
                    <a:pt x="2613" y="337127"/>
                  </a:cubicBezTo>
                  <a:cubicBezTo>
                    <a:pt x="5963" y="271790"/>
                    <a:pt x="12585" y="207396"/>
                    <a:pt x="22311" y="144096"/>
                  </a:cubicBezTo>
                  <a:close/>
                </a:path>
              </a:pathLst>
            </a:custGeom>
            <a:solidFill>
              <a:schemeClr val="bg1"/>
            </a:solidFill>
            <a:ln w="0" cap="flat">
              <a:noFill/>
              <a:prstDash val="solid"/>
              <a:miter/>
            </a:ln>
          </p:spPr>
          <p:txBody>
            <a:bodyPr rtlCol="0" anchor="ctr"/>
            <a:lstStyle/>
            <a:p>
              <a:endParaRPr lang="en-US"/>
            </a:p>
          </p:txBody>
        </p:sp>
        <p:sp>
          <p:nvSpPr>
            <p:cNvPr id="93" name="Rectangle 92">
              <a:extLst>
                <a:ext uri="{FF2B5EF4-FFF2-40B4-BE49-F238E27FC236}">
                  <a16:creationId xmlns:a16="http://schemas.microsoft.com/office/drawing/2014/main" id="{F125C593-AD95-5862-6126-9475A20D7511}"/>
                </a:ext>
              </a:extLst>
            </p:cNvPr>
            <p:cNvSpPr/>
            <p:nvPr userDrawn="1"/>
          </p:nvSpPr>
          <p:spPr>
            <a:xfrm>
              <a:off x="5764193" y="0"/>
              <a:ext cx="802675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2B0F632-ABC9-5031-6F9C-63792195746B}"/>
              </a:ext>
            </a:extLst>
          </p:cNvPr>
          <p:cNvSpPr>
            <a:spLocks noGrp="1"/>
          </p:cNvSpPr>
          <p:nvPr>
            <p:ph type="title" hasCustomPrompt="1"/>
          </p:nvPr>
        </p:nvSpPr>
        <p:spPr>
          <a:xfrm>
            <a:off x="3856457" y="543171"/>
            <a:ext cx="1740156" cy="547842"/>
          </a:xfrm>
        </p:spPr>
        <p:txBody>
          <a:bodyPr/>
          <a:lstStyle>
            <a:lvl1pPr>
              <a:defRPr>
                <a:solidFill>
                  <a:schemeClr val="accent1"/>
                </a:solidFill>
                <a:latin typeface="VIC SemiBold Italic" panose="00000700000000000000" pitchFamily="2" charset="0"/>
              </a:defRPr>
            </a:lvl1pPr>
          </a:lstStyle>
          <a:p>
            <a:r>
              <a:rPr lang="en-US"/>
              <a:t>Agenda</a:t>
            </a:r>
          </a:p>
        </p:txBody>
      </p:sp>
      <p:sp>
        <p:nvSpPr>
          <p:cNvPr id="41" name="Table Placeholder 40">
            <a:extLst>
              <a:ext uri="{FF2B5EF4-FFF2-40B4-BE49-F238E27FC236}">
                <a16:creationId xmlns:a16="http://schemas.microsoft.com/office/drawing/2014/main" id="{7296BB63-2F3D-7E4E-7E65-D8E7E31C63FC}"/>
              </a:ext>
            </a:extLst>
          </p:cNvPr>
          <p:cNvSpPr>
            <a:spLocks noGrp="1"/>
          </p:cNvSpPr>
          <p:nvPr>
            <p:ph type="tbl" sz="quarter" idx="10"/>
          </p:nvPr>
        </p:nvSpPr>
        <p:spPr>
          <a:xfrm>
            <a:off x="3856457" y="1435100"/>
            <a:ext cx="7794796" cy="4441825"/>
          </a:xfrm>
        </p:spPr>
        <p:txBody>
          <a:bodyPr/>
          <a:lstStyle>
            <a:lvl1pPr marL="0" indent="0">
              <a:buNone/>
              <a:defRPr>
                <a:latin typeface="VIC" panose="00000500000000000000" pitchFamily="2" charset="0"/>
              </a:defRPr>
            </a:lvl1pPr>
          </a:lstStyle>
          <a:p>
            <a:endParaRPr lang="en-US"/>
          </a:p>
        </p:txBody>
      </p:sp>
      <p:grpSp>
        <p:nvGrpSpPr>
          <p:cNvPr id="96" name="Group 95">
            <a:extLst>
              <a:ext uri="{FF2B5EF4-FFF2-40B4-BE49-F238E27FC236}">
                <a16:creationId xmlns:a16="http://schemas.microsoft.com/office/drawing/2014/main" id="{A805918B-BA28-DCBE-E9E3-1DAA33EACB4F}"/>
              </a:ext>
            </a:extLst>
          </p:cNvPr>
          <p:cNvGrpSpPr/>
          <p:nvPr userDrawn="1"/>
        </p:nvGrpSpPr>
        <p:grpSpPr>
          <a:xfrm>
            <a:off x="10148385" y="6317984"/>
            <a:ext cx="1502868" cy="312218"/>
            <a:chOff x="10148385" y="6325604"/>
            <a:chExt cx="1502868" cy="312218"/>
          </a:xfrm>
        </p:grpSpPr>
        <p:sp>
          <p:nvSpPr>
            <p:cNvPr id="97" name="Freeform: Shape 96">
              <a:extLst>
                <a:ext uri="{FF2B5EF4-FFF2-40B4-BE49-F238E27FC236}">
                  <a16:creationId xmlns:a16="http://schemas.microsoft.com/office/drawing/2014/main" id="{925117BA-27C6-5AD6-E9DC-60687AD7FB55}"/>
                </a:ext>
              </a:extLst>
            </p:cNvPr>
            <p:cNvSpPr/>
            <p:nvPr/>
          </p:nvSpPr>
          <p:spPr>
            <a:xfrm>
              <a:off x="10148385" y="632614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rgbClr val="91C0CC"/>
            </a:solidFill>
            <a:ln w="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14D442B-8B87-9D24-A114-A4E4D5316AE3}"/>
                </a:ext>
              </a:extLst>
            </p:cNvPr>
            <p:cNvSpPr/>
            <p:nvPr/>
          </p:nvSpPr>
          <p:spPr>
            <a:xfrm>
              <a:off x="10376644" y="632614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rgbClr val="91C0CC"/>
            </a:solidFill>
            <a:ln w="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5D33420-3122-7526-9BBB-3A22292DC767}"/>
                </a:ext>
              </a:extLst>
            </p:cNvPr>
            <p:cNvSpPr/>
            <p:nvPr/>
          </p:nvSpPr>
          <p:spPr>
            <a:xfrm>
              <a:off x="10836052" y="632567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rgbClr val="1D4596"/>
            </a:solidFill>
            <a:ln w="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DB8DAF3-E3BF-C6C4-9548-DB8ED45DEB8C}"/>
                </a:ext>
              </a:extLst>
            </p:cNvPr>
            <p:cNvSpPr/>
            <p:nvPr/>
          </p:nvSpPr>
          <p:spPr>
            <a:xfrm>
              <a:off x="10670031" y="632560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rgbClr val="91C0CC"/>
            </a:solidFill>
            <a:ln w="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C02E7E8-BDE9-3CB2-F783-72D3D1584E42}"/>
                </a:ext>
              </a:extLst>
            </p:cNvPr>
            <p:cNvSpPr/>
            <p:nvPr/>
          </p:nvSpPr>
          <p:spPr>
            <a:xfrm>
              <a:off x="10753800" y="643981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008CA0"/>
            </a:solidFill>
            <a:ln w="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5D196EC-9156-178B-4319-9316F3F8D348}"/>
                </a:ext>
              </a:extLst>
            </p:cNvPr>
            <p:cNvSpPr/>
            <p:nvPr/>
          </p:nvSpPr>
          <p:spPr>
            <a:xfrm>
              <a:off x="11015723" y="643970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rgbClr val="1D4596"/>
            </a:solidFill>
            <a:ln w="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D648253A-9BB7-6581-1ED9-7811927D5317}"/>
                </a:ext>
              </a:extLst>
            </p:cNvPr>
            <p:cNvSpPr/>
            <p:nvPr/>
          </p:nvSpPr>
          <p:spPr>
            <a:xfrm>
              <a:off x="11091897" y="646028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rgbClr val="1D4596"/>
            </a:solidFill>
            <a:ln w="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FC4A93D-07EF-5D08-222A-B79975C565ED}"/>
                </a:ext>
              </a:extLst>
            </p:cNvPr>
            <p:cNvSpPr/>
            <p:nvPr/>
          </p:nvSpPr>
          <p:spPr>
            <a:xfrm>
              <a:off x="11167479" y="643390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rgbClr val="1D4596"/>
            </a:solidFill>
            <a:ln w="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47C2F52-E025-4272-03C3-D1CC1D0FFEB7}"/>
                </a:ext>
              </a:extLst>
            </p:cNvPr>
            <p:cNvSpPr/>
            <p:nvPr/>
          </p:nvSpPr>
          <p:spPr>
            <a:xfrm>
              <a:off x="11215620" y="646039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rgbClr val="1D4596"/>
            </a:solidFill>
            <a:ln w="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AFAA5804-1EC0-2940-BFBC-60DE157418A9}"/>
                </a:ext>
              </a:extLst>
            </p:cNvPr>
            <p:cNvSpPr/>
            <p:nvPr/>
          </p:nvSpPr>
          <p:spPr>
            <a:xfrm>
              <a:off x="11289428" y="646122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rgbClr val="1D4596"/>
            </a:solidFill>
            <a:ln w="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65C289B-BB43-B8FF-FC12-7A238A21B4BD}"/>
                </a:ext>
              </a:extLst>
            </p:cNvPr>
            <p:cNvSpPr/>
            <p:nvPr/>
          </p:nvSpPr>
          <p:spPr>
            <a:xfrm>
              <a:off x="11368086" y="643970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rgbClr val="1D4596"/>
            </a:solidFill>
            <a:ln w="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067B464-24A7-3BE4-EC5B-72E69E6735F3}"/>
                </a:ext>
              </a:extLst>
            </p:cNvPr>
            <p:cNvSpPr/>
            <p:nvPr/>
          </p:nvSpPr>
          <p:spPr>
            <a:xfrm>
              <a:off x="11456443" y="646028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rgbClr val="1D4596"/>
            </a:solidFill>
            <a:ln w="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EEB9B24-21D3-33F7-3E99-6FD7955E777A}"/>
                </a:ext>
              </a:extLst>
            </p:cNvPr>
            <p:cNvSpPr/>
            <p:nvPr/>
          </p:nvSpPr>
          <p:spPr>
            <a:xfrm>
              <a:off x="11538649" y="646122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rgbClr val="1D4596"/>
            </a:solidFill>
            <a:ln w="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B030BB7B-A1BB-8ED9-41FF-E42EE1E7C063}"/>
                </a:ext>
              </a:extLst>
            </p:cNvPr>
            <p:cNvSpPr/>
            <p:nvPr/>
          </p:nvSpPr>
          <p:spPr>
            <a:xfrm>
              <a:off x="11587381" y="646039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rgbClr val="1D4596"/>
            </a:solidFill>
            <a:ln w="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3FCB718-6DCE-6B22-488E-4C5860AF2191}"/>
                </a:ext>
              </a:extLst>
            </p:cNvPr>
            <p:cNvSpPr/>
            <p:nvPr/>
          </p:nvSpPr>
          <p:spPr>
            <a:xfrm>
              <a:off x="11012411" y="655467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rgbClr val="008CA0"/>
            </a:solidFill>
            <a:ln w="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24868D21-D581-816E-B8CA-E4031D51D929}"/>
                </a:ext>
              </a:extLst>
            </p:cNvPr>
            <p:cNvSpPr/>
            <p:nvPr/>
          </p:nvSpPr>
          <p:spPr>
            <a:xfrm>
              <a:off x="11102424" y="655195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rgbClr val="008CA0"/>
            </a:solidFill>
            <a:ln w="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45DEB73-7D6E-C967-3381-597512D91260}"/>
                </a:ext>
              </a:extLst>
            </p:cNvPr>
            <p:cNvSpPr/>
            <p:nvPr/>
          </p:nvSpPr>
          <p:spPr>
            <a:xfrm>
              <a:off x="11127973" y="657489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rgbClr val="008CA0"/>
            </a:solidFill>
            <a:ln w="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607825FD-E979-8EA2-B5EC-D031026EAF8C}"/>
                </a:ext>
              </a:extLst>
            </p:cNvPr>
            <p:cNvSpPr/>
            <p:nvPr/>
          </p:nvSpPr>
          <p:spPr>
            <a:xfrm>
              <a:off x="11189007" y="655703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rgbClr val="008CA0"/>
            </a:solidFill>
            <a:ln w="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8221592-41E3-2AC0-DDB3-755D976F2C6A}"/>
                </a:ext>
              </a:extLst>
            </p:cNvPr>
            <p:cNvSpPr/>
            <p:nvPr/>
          </p:nvSpPr>
          <p:spPr>
            <a:xfrm>
              <a:off x="11237976" y="657489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rgbClr val="008CA0"/>
            </a:solidFill>
            <a:ln w="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95F716E8-F6C7-ABDE-EE63-2267948C2E54}"/>
                </a:ext>
              </a:extLst>
            </p:cNvPr>
            <p:cNvSpPr/>
            <p:nvPr/>
          </p:nvSpPr>
          <p:spPr>
            <a:xfrm>
              <a:off x="11314741" y="657560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rgbClr val="008CA0"/>
            </a:solidFill>
            <a:ln w="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3BF946B-3B9F-4F08-AE94-EA36869C089C}"/>
                </a:ext>
              </a:extLst>
            </p:cNvPr>
            <p:cNvSpPr/>
            <p:nvPr/>
          </p:nvSpPr>
          <p:spPr>
            <a:xfrm>
              <a:off x="11361817" y="655195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rgbClr val="008CA0"/>
            </a:solidFill>
            <a:ln w="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40605D72-3EAF-B1C5-869F-973F00474CFD}"/>
                </a:ext>
              </a:extLst>
            </p:cNvPr>
            <p:cNvSpPr/>
            <p:nvPr/>
          </p:nvSpPr>
          <p:spPr>
            <a:xfrm>
              <a:off x="11386656" y="657489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rgbClr val="008CA0"/>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4146621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B5EFCD-056E-E1FA-7A68-2A63C8590274}"/>
              </a:ext>
            </a:extLst>
          </p:cNvPr>
          <p:cNvSpPr/>
          <p:nvPr userDrawn="1"/>
        </p:nvSpPr>
        <p:spPr>
          <a:xfrm flipH="1">
            <a:off x="-18024" y="0"/>
            <a:ext cx="12210023"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47182E7-AA1A-EA6C-CAB1-85CE0B7FD2D1}"/>
              </a:ext>
            </a:extLst>
          </p:cNvPr>
          <p:cNvSpPr/>
          <p:nvPr userDrawn="1"/>
        </p:nvSpPr>
        <p:spPr>
          <a:xfrm>
            <a:off x="5592314" y="0"/>
            <a:ext cx="6596465" cy="6858000"/>
          </a:xfrm>
          <a:custGeom>
            <a:avLst/>
            <a:gdLst>
              <a:gd name="connsiteX0" fmla="*/ 51931 w 6596465"/>
              <a:gd name="connsiteY0" fmla="*/ 0 h 6858000"/>
              <a:gd name="connsiteX1" fmla="*/ 3765760 w 6596465"/>
              <a:gd name="connsiteY1" fmla="*/ 0 h 6858000"/>
              <a:gd name="connsiteX2" fmla="*/ 6441588 w 6596465"/>
              <a:gd name="connsiteY2" fmla="*/ 6489789 h 6858000"/>
              <a:gd name="connsiteX3" fmla="*/ 6441686 w 6596465"/>
              <a:gd name="connsiteY3" fmla="*/ 6489593 h 6858000"/>
              <a:gd name="connsiteX4" fmla="*/ 6592829 w 6596465"/>
              <a:gd name="connsiteY4" fmla="*/ 6844620 h 6858000"/>
              <a:gd name="connsiteX5" fmla="*/ 6596465 w 6596465"/>
              <a:gd name="connsiteY5" fmla="*/ 6858000 h 6858000"/>
              <a:gd name="connsiteX6" fmla="*/ 2506949 w 6596465"/>
              <a:gd name="connsiteY6" fmla="*/ 6858000 h 6858000"/>
              <a:gd name="connsiteX7" fmla="*/ 182816 w 6596465"/>
              <a:gd name="connsiteY7" fmla="*/ 1247610 h 6858000"/>
              <a:gd name="connsiteX8" fmla="*/ 2613 w 6596465"/>
              <a:gd name="connsiteY8" fmla="*/ 337127 h 6858000"/>
              <a:gd name="connsiteX9" fmla="*/ 22311 w 6596465"/>
              <a:gd name="connsiteY9"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6465" h="6858000">
                <a:moveTo>
                  <a:pt x="51931" y="0"/>
                </a:moveTo>
                <a:lnTo>
                  <a:pt x="3765760" y="0"/>
                </a:lnTo>
                <a:lnTo>
                  <a:pt x="6441588" y="6489789"/>
                </a:lnTo>
                <a:lnTo>
                  <a:pt x="6441686" y="6489593"/>
                </a:lnTo>
                <a:cubicBezTo>
                  <a:pt x="6503588" y="6601647"/>
                  <a:pt x="6554439" y="6720509"/>
                  <a:pt x="6592829" y="6844620"/>
                </a:cubicBezTo>
                <a:lnTo>
                  <a:pt x="6596465" y="6858000"/>
                </a:lnTo>
                <a:lnTo>
                  <a:pt x="2506949" y="6858000"/>
                </a:lnTo>
                <a:lnTo>
                  <a:pt x="182816" y="1247610"/>
                </a:lnTo>
                <a:cubicBezTo>
                  <a:pt x="52105" y="973010"/>
                  <a:pt x="-14372" y="662390"/>
                  <a:pt x="2613" y="337127"/>
                </a:cubicBezTo>
                <a:cubicBezTo>
                  <a:pt x="5963" y="271790"/>
                  <a:pt x="12585" y="207396"/>
                  <a:pt x="22311" y="144096"/>
                </a:cubicBezTo>
                <a:close/>
              </a:path>
            </a:pathLst>
          </a:custGeom>
          <a:solidFill>
            <a:srgbClr val="00889A"/>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FD5E81A-B993-F2AC-768D-9C8399904591}"/>
              </a:ext>
            </a:extLst>
          </p:cNvPr>
          <p:cNvSpPr/>
          <p:nvPr userDrawn="1"/>
        </p:nvSpPr>
        <p:spPr>
          <a:xfrm>
            <a:off x="11320004" y="1"/>
            <a:ext cx="871997" cy="2331257"/>
          </a:xfrm>
          <a:custGeom>
            <a:avLst/>
            <a:gdLst>
              <a:gd name="connsiteX0" fmla="*/ 101366 w 871997"/>
              <a:gd name="connsiteY0" fmla="*/ 0 h 2331257"/>
              <a:gd name="connsiteX1" fmla="*/ 871997 w 871997"/>
              <a:gd name="connsiteY1" fmla="*/ 0 h 2331257"/>
              <a:gd name="connsiteX2" fmla="*/ 871997 w 871997"/>
              <a:gd name="connsiteY2" fmla="*/ 2331257 h 2331257"/>
              <a:gd name="connsiteX3" fmla="*/ 755274 w 871997"/>
              <a:gd name="connsiteY3" fmla="*/ 2241785 h 2331257"/>
              <a:gd name="connsiteX4" fmla="*/ 0 w 871997"/>
              <a:gd name="connsiteY4" fmla="*/ 639626 h 2331257"/>
              <a:gd name="connsiteX5" fmla="*/ 93290 w 871997"/>
              <a:gd name="connsiteY5" fmla="*/ 22076 h 23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997" h="2331257">
                <a:moveTo>
                  <a:pt x="101366" y="0"/>
                </a:moveTo>
                <a:lnTo>
                  <a:pt x="871997" y="0"/>
                </a:lnTo>
                <a:lnTo>
                  <a:pt x="871997" y="2331257"/>
                </a:lnTo>
                <a:lnTo>
                  <a:pt x="755274" y="2241785"/>
                </a:lnTo>
                <a:cubicBezTo>
                  <a:pt x="293928" y="1861092"/>
                  <a:pt x="0" y="1284868"/>
                  <a:pt x="0" y="639626"/>
                </a:cubicBezTo>
                <a:cubicBezTo>
                  <a:pt x="0" y="424545"/>
                  <a:pt x="32659" y="217133"/>
                  <a:pt x="93290" y="22076"/>
                </a:cubicBezTo>
                <a:close/>
              </a:path>
            </a:pathLst>
          </a:custGeom>
          <a:solidFill>
            <a:srgbClr val="00889A"/>
          </a:solidFill>
          <a:ln w="0" cap="flat">
            <a:noFill/>
            <a:prstDash val="solid"/>
            <a:miter/>
          </a:ln>
        </p:spPr>
        <p:txBody>
          <a:bodyPr rtlCol="0" anchor="ctr"/>
          <a:lstStyle/>
          <a:p>
            <a:endParaRPr lang="en-US"/>
          </a:p>
        </p:txBody>
      </p:sp>
      <p:pic>
        <p:nvPicPr>
          <p:cNvPr id="37" name="Graphic 36">
            <a:extLst>
              <a:ext uri="{FF2B5EF4-FFF2-40B4-BE49-F238E27FC236}">
                <a16:creationId xmlns:a16="http://schemas.microsoft.com/office/drawing/2014/main" id="{162AEA26-78E1-E329-CA7F-67C0D374FD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8618" r="17251" b="6878"/>
          <a:stretch>
            <a:fillRect/>
          </a:stretch>
        </p:blipFill>
        <p:spPr>
          <a:xfrm>
            <a:off x="5592314" y="0"/>
            <a:ext cx="6599687" cy="6857999"/>
          </a:xfrm>
          <a:custGeom>
            <a:avLst/>
            <a:gdLst>
              <a:gd name="connsiteX0" fmla="*/ 5829056 w 6599687"/>
              <a:gd name="connsiteY0" fmla="*/ 0 h 6857999"/>
              <a:gd name="connsiteX1" fmla="*/ 6599687 w 6599687"/>
              <a:gd name="connsiteY1" fmla="*/ 0 h 6857999"/>
              <a:gd name="connsiteX2" fmla="*/ 6599687 w 6599687"/>
              <a:gd name="connsiteY2" fmla="*/ 2331256 h 6857999"/>
              <a:gd name="connsiteX3" fmla="*/ 6482964 w 6599687"/>
              <a:gd name="connsiteY3" fmla="*/ 2241784 h 6857999"/>
              <a:gd name="connsiteX4" fmla="*/ 5727690 w 6599687"/>
              <a:gd name="connsiteY4" fmla="*/ 639625 h 6857999"/>
              <a:gd name="connsiteX5" fmla="*/ 5820980 w 6599687"/>
              <a:gd name="connsiteY5" fmla="*/ 22075 h 6857999"/>
              <a:gd name="connsiteX6" fmla="*/ 51932 w 6599687"/>
              <a:gd name="connsiteY6" fmla="*/ 0 h 6857999"/>
              <a:gd name="connsiteX7" fmla="*/ 3765762 w 6599687"/>
              <a:gd name="connsiteY7" fmla="*/ 0 h 6857999"/>
              <a:gd name="connsiteX8" fmla="*/ 6441589 w 6599687"/>
              <a:gd name="connsiteY8" fmla="*/ 6489788 h 6857999"/>
              <a:gd name="connsiteX9" fmla="*/ 6441687 w 6599687"/>
              <a:gd name="connsiteY9" fmla="*/ 6489592 h 6857999"/>
              <a:gd name="connsiteX10" fmla="*/ 6592830 w 6599687"/>
              <a:gd name="connsiteY10" fmla="*/ 6844619 h 6857999"/>
              <a:gd name="connsiteX11" fmla="*/ 6596466 w 6599687"/>
              <a:gd name="connsiteY11" fmla="*/ 6857999 h 6857999"/>
              <a:gd name="connsiteX12" fmla="*/ 2506950 w 6599687"/>
              <a:gd name="connsiteY12" fmla="*/ 6857999 h 6857999"/>
              <a:gd name="connsiteX13" fmla="*/ 182817 w 6599687"/>
              <a:gd name="connsiteY13" fmla="*/ 1247609 h 6857999"/>
              <a:gd name="connsiteX14" fmla="*/ 2614 w 6599687"/>
              <a:gd name="connsiteY14" fmla="*/ 337126 h 6857999"/>
              <a:gd name="connsiteX15" fmla="*/ 22312 w 6599687"/>
              <a:gd name="connsiteY15" fmla="*/ 14409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99687" h="6857999">
                <a:moveTo>
                  <a:pt x="5829056" y="0"/>
                </a:moveTo>
                <a:lnTo>
                  <a:pt x="6599687" y="0"/>
                </a:lnTo>
                <a:lnTo>
                  <a:pt x="6599687" y="2331256"/>
                </a:lnTo>
                <a:lnTo>
                  <a:pt x="6482964" y="2241784"/>
                </a:lnTo>
                <a:cubicBezTo>
                  <a:pt x="6021618" y="1861091"/>
                  <a:pt x="5727690" y="1284867"/>
                  <a:pt x="5727690" y="639625"/>
                </a:cubicBezTo>
                <a:cubicBezTo>
                  <a:pt x="5727690" y="424544"/>
                  <a:pt x="5760349" y="217132"/>
                  <a:pt x="5820980" y="22075"/>
                </a:cubicBezTo>
                <a:close/>
                <a:moveTo>
                  <a:pt x="51932" y="0"/>
                </a:moveTo>
                <a:lnTo>
                  <a:pt x="3765762" y="0"/>
                </a:lnTo>
                <a:lnTo>
                  <a:pt x="6441589" y="6489788"/>
                </a:lnTo>
                <a:lnTo>
                  <a:pt x="6441687" y="6489592"/>
                </a:lnTo>
                <a:cubicBezTo>
                  <a:pt x="6503589" y="6601646"/>
                  <a:pt x="6554440" y="6720508"/>
                  <a:pt x="6592830" y="6844619"/>
                </a:cubicBezTo>
                <a:lnTo>
                  <a:pt x="6596466" y="6857999"/>
                </a:lnTo>
                <a:lnTo>
                  <a:pt x="2506950" y="6857999"/>
                </a:lnTo>
                <a:lnTo>
                  <a:pt x="182817" y="1247609"/>
                </a:lnTo>
                <a:cubicBezTo>
                  <a:pt x="52106" y="973009"/>
                  <a:pt x="-14371" y="662389"/>
                  <a:pt x="2614" y="337126"/>
                </a:cubicBezTo>
                <a:cubicBezTo>
                  <a:pt x="5964" y="271789"/>
                  <a:pt x="12586" y="207395"/>
                  <a:pt x="22312" y="144095"/>
                </a:cubicBezTo>
                <a:close/>
              </a:path>
            </a:pathLst>
          </a:custGeom>
        </p:spPr>
      </p:pic>
      <p:sp>
        <p:nvSpPr>
          <p:cNvPr id="38" name="Title 1">
            <a:extLst>
              <a:ext uri="{FF2B5EF4-FFF2-40B4-BE49-F238E27FC236}">
                <a16:creationId xmlns:a16="http://schemas.microsoft.com/office/drawing/2014/main" id="{5E91309A-3627-05A7-49E9-EBE1DE829A13}"/>
              </a:ext>
            </a:extLst>
          </p:cNvPr>
          <p:cNvSpPr>
            <a:spLocks noGrp="1"/>
          </p:cNvSpPr>
          <p:nvPr>
            <p:ph type="title" hasCustomPrompt="1"/>
          </p:nvPr>
        </p:nvSpPr>
        <p:spPr>
          <a:xfrm>
            <a:off x="543560" y="2434769"/>
            <a:ext cx="4500879" cy="1939635"/>
          </a:xfrm>
        </p:spPr>
        <p:txBody>
          <a:bodyPr wrap="square" lIns="0" tIns="46800" rIns="0" bIns="46800" anchor="b">
            <a:spAutoFit/>
          </a:bodyPr>
          <a:lstStyle>
            <a:lvl1pPr>
              <a:defRPr sz="4400">
                <a:solidFill>
                  <a:schemeClr val="bg1"/>
                </a:solidFill>
                <a:latin typeface="VIC SemiBold Italic" panose="00000700000000000000" pitchFamily="2" charset="0"/>
              </a:defRPr>
            </a:lvl1pPr>
          </a:lstStyle>
          <a:p>
            <a:r>
              <a:rPr lang="en-US"/>
              <a:t>Click to edit</a:t>
            </a:r>
            <a:br>
              <a:rPr lang="en-US"/>
            </a:br>
            <a:r>
              <a:rPr lang="en-US"/>
              <a:t>Master title style</a:t>
            </a:r>
          </a:p>
        </p:txBody>
      </p:sp>
      <p:sp>
        <p:nvSpPr>
          <p:cNvPr id="39" name="Text Placeholder 2">
            <a:extLst>
              <a:ext uri="{FF2B5EF4-FFF2-40B4-BE49-F238E27FC236}">
                <a16:creationId xmlns:a16="http://schemas.microsoft.com/office/drawing/2014/main" id="{521CE649-7292-3598-C7B3-71B288BD4ECA}"/>
              </a:ext>
            </a:extLst>
          </p:cNvPr>
          <p:cNvSpPr>
            <a:spLocks noGrp="1"/>
          </p:cNvSpPr>
          <p:nvPr>
            <p:ph type="body" idx="1"/>
          </p:nvPr>
        </p:nvSpPr>
        <p:spPr>
          <a:xfrm>
            <a:off x="543560" y="4401392"/>
            <a:ext cx="4500879" cy="425374"/>
          </a:xfrm>
          <a:prstGeom prst="rect">
            <a:avLst/>
          </a:prstGeom>
        </p:spPr>
        <p:txBody>
          <a:bodyPr wrap="square" lIns="0" tIns="46800" rIns="0" bIns="46800">
            <a:spAutoFit/>
          </a:bodyPr>
          <a:lstStyle>
            <a:lvl1pPr marL="0" indent="0">
              <a:buNone/>
              <a:defRPr sz="2000">
                <a:solidFill>
                  <a:schemeClr val="bg1"/>
                </a:solidFill>
                <a:latin typeface="VIC" panose="000005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grpSp>
        <p:nvGrpSpPr>
          <p:cNvPr id="41" name="Group 40">
            <a:extLst>
              <a:ext uri="{FF2B5EF4-FFF2-40B4-BE49-F238E27FC236}">
                <a16:creationId xmlns:a16="http://schemas.microsoft.com/office/drawing/2014/main" id="{BA3326FD-7278-1DFA-2990-25163CC3A911}"/>
              </a:ext>
            </a:extLst>
          </p:cNvPr>
          <p:cNvGrpSpPr/>
          <p:nvPr userDrawn="1"/>
        </p:nvGrpSpPr>
        <p:grpSpPr>
          <a:xfrm>
            <a:off x="543560" y="6316663"/>
            <a:ext cx="1502868" cy="312218"/>
            <a:chOff x="10148385" y="6317984"/>
            <a:chExt cx="1502868" cy="312218"/>
          </a:xfrm>
        </p:grpSpPr>
        <p:sp>
          <p:nvSpPr>
            <p:cNvPr id="42" name="Freeform: Shape 41">
              <a:extLst>
                <a:ext uri="{FF2B5EF4-FFF2-40B4-BE49-F238E27FC236}">
                  <a16:creationId xmlns:a16="http://schemas.microsoft.com/office/drawing/2014/main" id="{296B6F86-58DA-5DF5-24C6-485281194729}"/>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E5C314E-36A8-7784-06D0-09A13B08A018}"/>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F6BD099-50D1-BFF7-3A9E-BAF1B7538985}"/>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FF57F5B-A0CC-7D99-018F-AA22A95E3B4C}"/>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47660484-B8CA-64C3-C776-03E15E3129BD}"/>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78D2426E-43EF-D841-DF43-D92E5FD14944}"/>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F1E8563-211B-A456-781D-3BA0C8FAD2F1}"/>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30D91A42-C38D-4350-28AA-8A9BA8F19FFC}"/>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45D0071-9D9F-4B52-DF33-1411DDF74412}"/>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5E5FFD1-B523-2AE2-6751-D2146037E92E}"/>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A41A5B3-B910-BD84-D278-E96D57A4E468}"/>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CF4CD6F8-21F7-F975-46A8-6E6DB520F8FD}"/>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340B48D-9A70-F572-FDC7-9588FC41E9E6}"/>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4E16929-A171-1A22-3C92-96F37A52803A}"/>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D89A883-1C46-FAAC-205D-B2FB90E2292D}"/>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7A9A9C8-B9CE-E807-5136-25A9EC7C7C9B}"/>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9C161AB0-5D7B-5FF6-37EA-DCB12B072E60}"/>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9F74E50-8A55-59A2-2FEA-FB48AB724F5A}"/>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1713812-5B19-8DE6-3E43-29FE3DBD3458}"/>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6984621-9B43-0D26-FB4C-225E2F719200}"/>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BA5F738-7BBD-ACF0-3D3F-DC3BC32E533E}"/>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EC0BAA-42D1-4D77-FBF2-9450D0D4CCB3}"/>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
        <p:nvSpPr>
          <p:cNvPr id="64" name="Text Placeholder 2">
            <a:extLst>
              <a:ext uri="{FF2B5EF4-FFF2-40B4-BE49-F238E27FC236}">
                <a16:creationId xmlns:a16="http://schemas.microsoft.com/office/drawing/2014/main" id="{AA28B1E3-0486-6207-5131-7074C7D9C7AB}"/>
              </a:ext>
            </a:extLst>
          </p:cNvPr>
          <p:cNvSpPr>
            <a:spLocks noGrp="1"/>
          </p:cNvSpPr>
          <p:nvPr>
            <p:ph type="body" idx="10" hasCustomPrompt="1"/>
          </p:nvPr>
        </p:nvSpPr>
        <p:spPr>
          <a:xfrm>
            <a:off x="543560" y="1166049"/>
            <a:ext cx="1626062" cy="1415772"/>
          </a:xfrm>
          <a:prstGeom prst="rect">
            <a:avLst/>
          </a:prstGeom>
        </p:spPr>
        <p:txBody>
          <a:bodyPr wrap="square" lIns="0" rIns="0">
            <a:spAutoFit/>
          </a:bodyPr>
          <a:lstStyle>
            <a:lvl1pPr marL="0" indent="0">
              <a:buNone/>
              <a:defRPr sz="8000">
                <a:solidFill>
                  <a:schemeClr val="bg1"/>
                </a:solidFill>
                <a:latin typeface="VIC SemiBold Italic" panose="000007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00</a:t>
            </a:r>
          </a:p>
        </p:txBody>
      </p:sp>
    </p:spTree>
    <p:extLst>
      <p:ext uri="{BB962C8B-B14F-4D97-AF65-F5344CB8AC3E}">
        <p14:creationId xmlns:p14="http://schemas.microsoft.com/office/powerpoint/2010/main" val="4086380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ith Image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ABFF67-DB71-48EB-0A23-B1A2088072E8}"/>
              </a:ext>
            </a:extLst>
          </p:cNvPr>
          <p:cNvSpPr/>
          <p:nvPr userDrawn="1"/>
        </p:nvSpPr>
        <p:spPr>
          <a:xfrm flipH="1">
            <a:off x="-18022" y="0"/>
            <a:ext cx="12210022"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id="{8D6037F3-15DB-E4A8-03B2-1596802B46E1}"/>
              </a:ext>
            </a:extLst>
          </p:cNvPr>
          <p:cNvSpPr>
            <a:spLocks noGrp="1"/>
          </p:cNvSpPr>
          <p:nvPr>
            <p:ph type="title" hasCustomPrompt="1"/>
          </p:nvPr>
        </p:nvSpPr>
        <p:spPr>
          <a:xfrm>
            <a:off x="543560" y="2434769"/>
            <a:ext cx="4500879" cy="1939635"/>
          </a:xfrm>
        </p:spPr>
        <p:txBody>
          <a:bodyPr wrap="square" lIns="0" tIns="46800" rIns="0" bIns="46800" anchor="b">
            <a:spAutoFit/>
          </a:bodyPr>
          <a:lstStyle>
            <a:lvl1pPr>
              <a:defRPr sz="4400">
                <a:solidFill>
                  <a:schemeClr val="bg1"/>
                </a:solidFill>
                <a:latin typeface="VIC SemiBold Italic" panose="00000700000000000000" pitchFamily="2" charset="0"/>
              </a:defRPr>
            </a:lvl1pPr>
          </a:lstStyle>
          <a:p>
            <a:r>
              <a:rPr lang="en-US"/>
              <a:t>Click to edit</a:t>
            </a:r>
            <a:br>
              <a:rPr lang="en-US"/>
            </a:br>
            <a:r>
              <a:rPr lang="en-US"/>
              <a:t>Master title style</a:t>
            </a:r>
          </a:p>
        </p:txBody>
      </p:sp>
      <p:sp>
        <p:nvSpPr>
          <p:cNvPr id="57" name="Text Placeholder 2">
            <a:extLst>
              <a:ext uri="{FF2B5EF4-FFF2-40B4-BE49-F238E27FC236}">
                <a16:creationId xmlns:a16="http://schemas.microsoft.com/office/drawing/2014/main" id="{248B09C8-FFDC-DF27-0CA5-CD6772D82763}"/>
              </a:ext>
            </a:extLst>
          </p:cNvPr>
          <p:cNvSpPr>
            <a:spLocks noGrp="1"/>
          </p:cNvSpPr>
          <p:nvPr>
            <p:ph type="body" idx="1"/>
          </p:nvPr>
        </p:nvSpPr>
        <p:spPr>
          <a:xfrm>
            <a:off x="543560" y="4401392"/>
            <a:ext cx="4500879" cy="425374"/>
          </a:xfrm>
          <a:prstGeom prst="rect">
            <a:avLst/>
          </a:prstGeom>
        </p:spPr>
        <p:txBody>
          <a:bodyPr wrap="square" lIns="0" tIns="46800" rIns="0" bIns="46800">
            <a:spAutoFit/>
          </a:bodyPr>
          <a:lstStyle>
            <a:lvl1pPr marL="0" indent="0">
              <a:buNone/>
              <a:defRPr sz="2000">
                <a:solidFill>
                  <a:schemeClr val="bg1"/>
                </a:solidFill>
                <a:latin typeface="VIC" panose="000005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0" name="Text Placeholder 2">
            <a:extLst>
              <a:ext uri="{FF2B5EF4-FFF2-40B4-BE49-F238E27FC236}">
                <a16:creationId xmlns:a16="http://schemas.microsoft.com/office/drawing/2014/main" id="{E9EBB372-A52C-4E0A-8F3F-68B4590520EE}"/>
              </a:ext>
            </a:extLst>
          </p:cNvPr>
          <p:cNvSpPr>
            <a:spLocks noGrp="1"/>
          </p:cNvSpPr>
          <p:nvPr>
            <p:ph type="body" idx="10" hasCustomPrompt="1"/>
          </p:nvPr>
        </p:nvSpPr>
        <p:spPr>
          <a:xfrm>
            <a:off x="543560" y="1166049"/>
            <a:ext cx="1692564" cy="1415772"/>
          </a:xfrm>
          <a:prstGeom prst="rect">
            <a:avLst/>
          </a:prstGeom>
        </p:spPr>
        <p:txBody>
          <a:bodyPr wrap="square" lIns="0" rIns="0">
            <a:spAutoFit/>
          </a:bodyPr>
          <a:lstStyle>
            <a:lvl1pPr marL="0" indent="0">
              <a:buNone/>
              <a:defRPr sz="8000">
                <a:solidFill>
                  <a:schemeClr val="bg1"/>
                </a:solidFill>
                <a:latin typeface="VIC SemiBold Italic" panose="000007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00</a:t>
            </a:r>
          </a:p>
        </p:txBody>
      </p:sp>
      <p:grpSp>
        <p:nvGrpSpPr>
          <p:cNvPr id="2" name="Group 1">
            <a:extLst>
              <a:ext uri="{FF2B5EF4-FFF2-40B4-BE49-F238E27FC236}">
                <a16:creationId xmlns:a16="http://schemas.microsoft.com/office/drawing/2014/main" id="{32A279BC-7C38-8B31-6503-324C89C51E60}"/>
              </a:ext>
            </a:extLst>
          </p:cNvPr>
          <p:cNvGrpSpPr/>
          <p:nvPr userDrawn="1"/>
        </p:nvGrpSpPr>
        <p:grpSpPr>
          <a:xfrm>
            <a:off x="543560" y="6316663"/>
            <a:ext cx="1502868" cy="312218"/>
            <a:chOff x="10148385" y="6317984"/>
            <a:chExt cx="1502868" cy="312218"/>
          </a:xfrm>
        </p:grpSpPr>
        <p:sp>
          <p:nvSpPr>
            <p:cNvPr id="3" name="Freeform: Shape 2">
              <a:extLst>
                <a:ext uri="{FF2B5EF4-FFF2-40B4-BE49-F238E27FC236}">
                  <a16:creationId xmlns:a16="http://schemas.microsoft.com/office/drawing/2014/main" id="{0C9B86EA-8384-4210-2182-0041A736D834}"/>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4F38B72-7BC7-A880-0EF9-E5C4924FEE87}"/>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F96A364-3D9F-55A7-8BC9-986CAC2147CD}"/>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16DEB8B-E21F-E29C-BEAB-FAEBD96535D3}"/>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A4F77ED-251B-0208-C645-64B908EC8C97}"/>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5EE368C-3D84-69E8-8C04-4235232675E7}"/>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A3C8C33-7C92-F251-BBAA-E70A08A8EA09}"/>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E4795C8-4860-5FA4-CEB0-20E860D7ECD6}"/>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D564745-E094-3301-277F-14A6A12A2986}"/>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9B37F35-2D74-E94C-9B5D-B93D848F74B0}"/>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383CD2E-B4FC-EF49-D052-F6D92B1BE2AB}"/>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B94A53D-9313-1861-C8C5-F473CF0B5B9A}"/>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20B43F8-B217-CBE1-E4DB-D279FEEE5944}"/>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002EAA7-7812-4257-2226-044B87C78191}"/>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4B0B89C-02A1-C604-BAA0-4846888AE77D}"/>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EB65D3A-2794-6A82-8BC6-61393017D70F}"/>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7519563-7250-83BC-2746-0FBC5F174BD3}"/>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244830E-CFD1-28D9-182E-2949E35766ED}"/>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7491990-1A15-D955-09E8-F27C70F97141}"/>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C9F30DB-F05B-5DD4-B8D0-87DE7EDB09E5}"/>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7CCAB22-03E5-ADD0-7A04-95A693FF6B02}"/>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E768EB2-DC50-558C-E5CC-855FFB571D34}"/>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
        <p:nvSpPr>
          <p:cNvPr id="31" name="Picture Placeholder 30">
            <a:extLst>
              <a:ext uri="{FF2B5EF4-FFF2-40B4-BE49-F238E27FC236}">
                <a16:creationId xmlns:a16="http://schemas.microsoft.com/office/drawing/2014/main" id="{5E73B5C8-963D-F1B8-533F-C10EA7275DE3}"/>
              </a:ext>
            </a:extLst>
          </p:cNvPr>
          <p:cNvSpPr>
            <a:spLocks noGrp="1"/>
          </p:cNvSpPr>
          <p:nvPr>
            <p:ph type="pic" sz="quarter" idx="11"/>
          </p:nvPr>
        </p:nvSpPr>
        <p:spPr>
          <a:xfrm>
            <a:off x="5592313" y="0"/>
            <a:ext cx="6599687" cy="6858000"/>
          </a:xfrm>
          <a:custGeom>
            <a:avLst/>
            <a:gdLst>
              <a:gd name="connsiteX0" fmla="*/ 5829057 w 6599687"/>
              <a:gd name="connsiteY0" fmla="*/ 1 h 6858000"/>
              <a:gd name="connsiteX1" fmla="*/ 6599687 w 6599687"/>
              <a:gd name="connsiteY1" fmla="*/ 1 h 6858000"/>
              <a:gd name="connsiteX2" fmla="*/ 6599687 w 6599687"/>
              <a:gd name="connsiteY2" fmla="*/ 2331257 h 6858000"/>
              <a:gd name="connsiteX3" fmla="*/ 6482965 w 6599687"/>
              <a:gd name="connsiteY3" fmla="*/ 2241786 h 6858000"/>
              <a:gd name="connsiteX4" fmla="*/ 5727691 w 6599687"/>
              <a:gd name="connsiteY4" fmla="*/ 639627 h 6858000"/>
              <a:gd name="connsiteX5" fmla="*/ 5820981 w 6599687"/>
              <a:gd name="connsiteY5" fmla="*/ 22077 h 6858000"/>
              <a:gd name="connsiteX6" fmla="*/ 51932 w 6599687"/>
              <a:gd name="connsiteY6" fmla="*/ 0 h 6858000"/>
              <a:gd name="connsiteX7" fmla="*/ 3765761 w 6599687"/>
              <a:gd name="connsiteY7" fmla="*/ 0 h 6858000"/>
              <a:gd name="connsiteX8" fmla="*/ 6441589 w 6599687"/>
              <a:gd name="connsiteY8" fmla="*/ 6489789 h 6858000"/>
              <a:gd name="connsiteX9" fmla="*/ 6441687 w 6599687"/>
              <a:gd name="connsiteY9" fmla="*/ 6489593 h 6858000"/>
              <a:gd name="connsiteX10" fmla="*/ 6592830 w 6599687"/>
              <a:gd name="connsiteY10" fmla="*/ 6844620 h 6858000"/>
              <a:gd name="connsiteX11" fmla="*/ 6596466 w 6599687"/>
              <a:gd name="connsiteY11" fmla="*/ 6858000 h 6858000"/>
              <a:gd name="connsiteX12" fmla="*/ 6155991 w 6599687"/>
              <a:gd name="connsiteY12" fmla="*/ 6858000 h 6858000"/>
              <a:gd name="connsiteX13" fmla="*/ 4427987 w 6599687"/>
              <a:gd name="connsiteY13" fmla="*/ 6858000 h 6858000"/>
              <a:gd name="connsiteX14" fmla="*/ 2506950 w 6599687"/>
              <a:gd name="connsiteY14" fmla="*/ 6858000 h 6858000"/>
              <a:gd name="connsiteX15" fmla="*/ 182817 w 6599687"/>
              <a:gd name="connsiteY15" fmla="*/ 1247610 h 6858000"/>
              <a:gd name="connsiteX16" fmla="*/ 2614 w 6599687"/>
              <a:gd name="connsiteY16" fmla="*/ 337127 h 6858000"/>
              <a:gd name="connsiteX17" fmla="*/ 22312 w 6599687"/>
              <a:gd name="connsiteY17"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9687" h="6858000">
                <a:moveTo>
                  <a:pt x="5829057" y="1"/>
                </a:moveTo>
                <a:lnTo>
                  <a:pt x="6599687" y="1"/>
                </a:lnTo>
                <a:lnTo>
                  <a:pt x="6599687" y="2331257"/>
                </a:lnTo>
                <a:lnTo>
                  <a:pt x="6482965" y="2241786"/>
                </a:lnTo>
                <a:cubicBezTo>
                  <a:pt x="6021619" y="1861093"/>
                  <a:pt x="5727691" y="1284869"/>
                  <a:pt x="5727691" y="639627"/>
                </a:cubicBezTo>
                <a:cubicBezTo>
                  <a:pt x="5727691" y="424546"/>
                  <a:pt x="5760350" y="217134"/>
                  <a:pt x="5820981" y="22077"/>
                </a:cubicBezTo>
                <a:close/>
                <a:moveTo>
                  <a:pt x="51932" y="0"/>
                </a:moveTo>
                <a:lnTo>
                  <a:pt x="3765761" y="0"/>
                </a:lnTo>
                <a:lnTo>
                  <a:pt x="6441589" y="6489789"/>
                </a:lnTo>
                <a:lnTo>
                  <a:pt x="6441687" y="6489593"/>
                </a:lnTo>
                <a:cubicBezTo>
                  <a:pt x="6503589" y="6601647"/>
                  <a:pt x="6554440" y="6720509"/>
                  <a:pt x="6592830" y="6844620"/>
                </a:cubicBezTo>
                <a:lnTo>
                  <a:pt x="6596466" y="6858000"/>
                </a:lnTo>
                <a:lnTo>
                  <a:pt x="6155991" y="6858000"/>
                </a:lnTo>
                <a:lnTo>
                  <a:pt x="4427987" y="6858000"/>
                </a:lnTo>
                <a:lnTo>
                  <a:pt x="2506950" y="6858000"/>
                </a:lnTo>
                <a:lnTo>
                  <a:pt x="182817" y="1247610"/>
                </a:lnTo>
                <a:cubicBezTo>
                  <a:pt x="52106" y="973010"/>
                  <a:pt x="-14371" y="662390"/>
                  <a:pt x="2614" y="337127"/>
                </a:cubicBezTo>
                <a:cubicBezTo>
                  <a:pt x="5964" y="271790"/>
                  <a:pt x="12586" y="207396"/>
                  <a:pt x="22312" y="144096"/>
                </a:cubicBezTo>
                <a:close/>
              </a:path>
            </a:pathLst>
          </a:custGeom>
          <a:solidFill>
            <a:schemeClr val="bg2"/>
          </a:solidFill>
        </p:spPr>
        <p:txBody>
          <a:bodyPr wrap="square">
            <a:noAutofit/>
          </a:bodyPr>
          <a:lstStyle>
            <a:lvl1pPr marL="0" indent="0">
              <a:buNone/>
              <a:defRPr/>
            </a:lvl1pPr>
          </a:lstStyle>
          <a:p>
            <a:endParaRPr lang="en-US"/>
          </a:p>
        </p:txBody>
      </p:sp>
    </p:spTree>
    <p:extLst>
      <p:ext uri="{BB962C8B-B14F-4D97-AF65-F5344CB8AC3E}">
        <p14:creationId xmlns:p14="http://schemas.microsoft.com/office/powerpoint/2010/main" val="173949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B5EFCD-056E-E1FA-7A68-2A63C8590274}"/>
              </a:ext>
            </a:extLst>
          </p:cNvPr>
          <p:cNvSpPr/>
          <p:nvPr userDrawn="1"/>
        </p:nvSpPr>
        <p:spPr>
          <a:xfrm flipH="1">
            <a:off x="-18024" y="0"/>
            <a:ext cx="12210023"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47182E7-AA1A-EA6C-CAB1-85CE0B7FD2D1}"/>
              </a:ext>
            </a:extLst>
          </p:cNvPr>
          <p:cNvSpPr/>
          <p:nvPr userDrawn="1"/>
        </p:nvSpPr>
        <p:spPr>
          <a:xfrm>
            <a:off x="5592314" y="0"/>
            <a:ext cx="6596465" cy="6858000"/>
          </a:xfrm>
          <a:custGeom>
            <a:avLst/>
            <a:gdLst>
              <a:gd name="connsiteX0" fmla="*/ 51931 w 6596465"/>
              <a:gd name="connsiteY0" fmla="*/ 0 h 6858000"/>
              <a:gd name="connsiteX1" fmla="*/ 3765760 w 6596465"/>
              <a:gd name="connsiteY1" fmla="*/ 0 h 6858000"/>
              <a:gd name="connsiteX2" fmla="*/ 6441588 w 6596465"/>
              <a:gd name="connsiteY2" fmla="*/ 6489789 h 6858000"/>
              <a:gd name="connsiteX3" fmla="*/ 6441686 w 6596465"/>
              <a:gd name="connsiteY3" fmla="*/ 6489593 h 6858000"/>
              <a:gd name="connsiteX4" fmla="*/ 6592829 w 6596465"/>
              <a:gd name="connsiteY4" fmla="*/ 6844620 h 6858000"/>
              <a:gd name="connsiteX5" fmla="*/ 6596465 w 6596465"/>
              <a:gd name="connsiteY5" fmla="*/ 6858000 h 6858000"/>
              <a:gd name="connsiteX6" fmla="*/ 2506949 w 6596465"/>
              <a:gd name="connsiteY6" fmla="*/ 6858000 h 6858000"/>
              <a:gd name="connsiteX7" fmla="*/ 182816 w 6596465"/>
              <a:gd name="connsiteY7" fmla="*/ 1247610 h 6858000"/>
              <a:gd name="connsiteX8" fmla="*/ 2613 w 6596465"/>
              <a:gd name="connsiteY8" fmla="*/ 337127 h 6858000"/>
              <a:gd name="connsiteX9" fmla="*/ 22311 w 6596465"/>
              <a:gd name="connsiteY9" fmla="*/ 144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6465" h="6858000">
                <a:moveTo>
                  <a:pt x="51931" y="0"/>
                </a:moveTo>
                <a:lnTo>
                  <a:pt x="3765760" y="0"/>
                </a:lnTo>
                <a:lnTo>
                  <a:pt x="6441588" y="6489789"/>
                </a:lnTo>
                <a:lnTo>
                  <a:pt x="6441686" y="6489593"/>
                </a:lnTo>
                <a:cubicBezTo>
                  <a:pt x="6503588" y="6601647"/>
                  <a:pt x="6554439" y="6720509"/>
                  <a:pt x="6592829" y="6844620"/>
                </a:cubicBezTo>
                <a:lnTo>
                  <a:pt x="6596465" y="6858000"/>
                </a:lnTo>
                <a:lnTo>
                  <a:pt x="2506949" y="6858000"/>
                </a:lnTo>
                <a:lnTo>
                  <a:pt x="182816" y="1247610"/>
                </a:lnTo>
                <a:cubicBezTo>
                  <a:pt x="52105" y="973010"/>
                  <a:pt x="-14372" y="662390"/>
                  <a:pt x="2613" y="337127"/>
                </a:cubicBezTo>
                <a:cubicBezTo>
                  <a:pt x="5963" y="271790"/>
                  <a:pt x="12585" y="207396"/>
                  <a:pt x="22311" y="144096"/>
                </a:cubicBezTo>
                <a:close/>
              </a:path>
            </a:pathLst>
          </a:custGeom>
          <a:solidFill>
            <a:srgbClr val="E97855"/>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FD5E81A-B993-F2AC-768D-9C8399904591}"/>
              </a:ext>
            </a:extLst>
          </p:cNvPr>
          <p:cNvSpPr/>
          <p:nvPr userDrawn="1"/>
        </p:nvSpPr>
        <p:spPr>
          <a:xfrm>
            <a:off x="11320004" y="1"/>
            <a:ext cx="871997" cy="2331257"/>
          </a:xfrm>
          <a:custGeom>
            <a:avLst/>
            <a:gdLst>
              <a:gd name="connsiteX0" fmla="*/ 101366 w 871997"/>
              <a:gd name="connsiteY0" fmla="*/ 0 h 2331257"/>
              <a:gd name="connsiteX1" fmla="*/ 871997 w 871997"/>
              <a:gd name="connsiteY1" fmla="*/ 0 h 2331257"/>
              <a:gd name="connsiteX2" fmla="*/ 871997 w 871997"/>
              <a:gd name="connsiteY2" fmla="*/ 2331257 h 2331257"/>
              <a:gd name="connsiteX3" fmla="*/ 755274 w 871997"/>
              <a:gd name="connsiteY3" fmla="*/ 2241785 h 2331257"/>
              <a:gd name="connsiteX4" fmla="*/ 0 w 871997"/>
              <a:gd name="connsiteY4" fmla="*/ 639626 h 2331257"/>
              <a:gd name="connsiteX5" fmla="*/ 93290 w 871997"/>
              <a:gd name="connsiteY5" fmla="*/ 22076 h 23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997" h="2331257">
                <a:moveTo>
                  <a:pt x="101366" y="0"/>
                </a:moveTo>
                <a:lnTo>
                  <a:pt x="871997" y="0"/>
                </a:lnTo>
                <a:lnTo>
                  <a:pt x="871997" y="2331257"/>
                </a:lnTo>
                <a:lnTo>
                  <a:pt x="755274" y="2241785"/>
                </a:lnTo>
                <a:cubicBezTo>
                  <a:pt x="293928" y="1861092"/>
                  <a:pt x="0" y="1284868"/>
                  <a:pt x="0" y="639626"/>
                </a:cubicBezTo>
                <a:cubicBezTo>
                  <a:pt x="0" y="424545"/>
                  <a:pt x="32659" y="217133"/>
                  <a:pt x="93290" y="22076"/>
                </a:cubicBezTo>
                <a:close/>
              </a:path>
            </a:pathLst>
          </a:custGeom>
          <a:solidFill>
            <a:srgbClr val="E97855"/>
          </a:solidFill>
          <a:ln w="0" cap="flat">
            <a:noFill/>
            <a:prstDash val="solid"/>
            <a:miter/>
          </a:ln>
        </p:spPr>
        <p:txBody>
          <a:bodyPr rtlCol="0" anchor="ctr"/>
          <a:lstStyle/>
          <a:p>
            <a:endParaRPr lang="en-US"/>
          </a:p>
        </p:txBody>
      </p:sp>
      <p:pic>
        <p:nvPicPr>
          <p:cNvPr id="37" name="Graphic 36">
            <a:extLst>
              <a:ext uri="{FF2B5EF4-FFF2-40B4-BE49-F238E27FC236}">
                <a16:creationId xmlns:a16="http://schemas.microsoft.com/office/drawing/2014/main" id="{162AEA26-78E1-E329-CA7F-67C0D374FD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8618" r="17251" b="6878"/>
          <a:stretch>
            <a:fillRect/>
          </a:stretch>
        </p:blipFill>
        <p:spPr>
          <a:xfrm>
            <a:off x="5592314" y="0"/>
            <a:ext cx="6599687" cy="6857999"/>
          </a:xfrm>
          <a:custGeom>
            <a:avLst/>
            <a:gdLst>
              <a:gd name="connsiteX0" fmla="*/ 5829056 w 6599687"/>
              <a:gd name="connsiteY0" fmla="*/ 0 h 6857999"/>
              <a:gd name="connsiteX1" fmla="*/ 6599687 w 6599687"/>
              <a:gd name="connsiteY1" fmla="*/ 0 h 6857999"/>
              <a:gd name="connsiteX2" fmla="*/ 6599687 w 6599687"/>
              <a:gd name="connsiteY2" fmla="*/ 2331256 h 6857999"/>
              <a:gd name="connsiteX3" fmla="*/ 6482964 w 6599687"/>
              <a:gd name="connsiteY3" fmla="*/ 2241784 h 6857999"/>
              <a:gd name="connsiteX4" fmla="*/ 5727690 w 6599687"/>
              <a:gd name="connsiteY4" fmla="*/ 639625 h 6857999"/>
              <a:gd name="connsiteX5" fmla="*/ 5820980 w 6599687"/>
              <a:gd name="connsiteY5" fmla="*/ 22075 h 6857999"/>
              <a:gd name="connsiteX6" fmla="*/ 51932 w 6599687"/>
              <a:gd name="connsiteY6" fmla="*/ 0 h 6857999"/>
              <a:gd name="connsiteX7" fmla="*/ 3765762 w 6599687"/>
              <a:gd name="connsiteY7" fmla="*/ 0 h 6857999"/>
              <a:gd name="connsiteX8" fmla="*/ 6441589 w 6599687"/>
              <a:gd name="connsiteY8" fmla="*/ 6489788 h 6857999"/>
              <a:gd name="connsiteX9" fmla="*/ 6441687 w 6599687"/>
              <a:gd name="connsiteY9" fmla="*/ 6489592 h 6857999"/>
              <a:gd name="connsiteX10" fmla="*/ 6592830 w 6599687"/>
              <a:gd name="connsiteY10" fmla="*/ 6844619 h 6857999"/>
              <a:gd name="connsiteX11" fmla="*/ 6596466 w 6599687"/>
              <a:gd name="connsiteY11" fmla="*/ 6857999 h 6857999"/>
              <a:gd name="connsiteX12" fmla="*/ 2506950 w 6599687"/>
              <a:gd name="connsiteY12" fmla="*/ 6857999 h 6857999"/>
              <a:gd name="connsiteX13" fmla="*/ 182817 w 6599687"/>
              <a:gd name="connsiteY13" fmla="*/ 1247609 h 6857999"/>
              <a:gd name="connsiteX14" fmla="*/ 2614 w 6599687"/>
              <a:gd name="connsiteY14" fmla="*/ 337126 h 6857999"/>
              <a:gd name="connsiteX15" fmla="*/ 22312 w 6599687"/>
              <a:gd name="connsiteY15" fmla="*/ 14409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99687" h="6857999">
                <a:moveTo>
                  <a:pt x="5829056" y="0"/>
                </a:moveTo>
                <a:lnTo>
                  <a:pt x="6599687" y="0"/>
                </a:lnTo>
                <a:lnTo>
                  <a:pt x="6599687" y="2331256"/>
                </a:lnTo>
                <a:lnTo>
                  <a:pt x="6482964" y="2241784"/>
                </a:lnTo>
                <a:cubicBezTo>
                  <a:pt x="6021618" y="1861091"/>
                  <a:pt x="5727690" y="1284867"/>
                  <a:pt x="5727690" y="639625"/>
                </a:cubicBezTo>
                <a:cubicBezTo>
                  <a:pt x="5727690" y="424544"/>
                  <a:pt x="5760349" y="217132"/>
                  <a:pt x="5820980" y="22075"/>
                </a:cubicBezTo>
                <a:close/>
                <a:moveTo>
                  <a:pt x="51932" y="0"/>
                </a:moveTo>
                <a:lnTo>
                  <a:pt x="3765762" y="0"/>
                </a:lnTo>
                <a:lnTo>
                  <a:pt x="6441589" y="6489788"/>
                </a:lnTo>
                <a:lnTo>
                  <a:pt x="6441687" y="6489592"/>
                </a:lnTo>
                <a:cubicBezTo>
                  <a:pt x="6503589" y="6601646"/>
                  <a:pt x="6554440" y="6720508"/>
                  <a:pt x="6592830" y="6844619"/>
                </a:cubicBezTo>
                <a:lnTo>
                  <a:pt x="6596466" y="6857999"/>
                </a:lnTo>
                <a:lnTo>
                  <a:pt x="2506950" y="6857999"/>
                </a:lnTo>
                <a:lnTo>
                  <a:pt x="182817" y="1247609"/>
                </a:lnTo>
                <a:cubicBezTo>
                  <a:pt x="52106" y="973009"/>
                  <a:pt x="-14371" y="662389"/>
                  <a:pt x="2614" y="337126"/>
                </a:cubicBezTo>
                <a:cubicBezTo>
                  <a:pt x="5964" y="271789"/>
                  <a:pt x="12586" y="207395"/>
                  <a:pt x="22312" y="144095"/>
                </a:cubicBezTo>
                <a:close/>
              </a:path>
            </a:pathLst>
          </a:custGeom>
        </p:spPr>
      </p:pic>
      <p:sp>
        <p:nvSpPr>
          <p:cNvPr id="38" name="Title 1">
            <a:extLst>
              <a:ext uri="{FF2B5EF4-FFF2-40B4-BE49-F238E27FC236}">
                <a16:creationId xmlns:a16="http://schemas.microsoft.com/office/drawing/2014/main" id="{5E91309A-3627-05A7-49E9-EBE1DE829A13}"/>
              </a:ext>
            </a:extLst>
          </p:cNvPr>
          <p:cNvSpPr>
            <a:spLocks noGrp="1"/>
          </p:cNvSpPr>
          <p:nvPr>
            <p:ph type="title" hasCustomPrompt="1"/>
          </p:nvPr>
        </p:nvSpPr>
        <p:spPr>
          <a:xfrm>
            <a:off x="543560" y="2434769"/>
            <a:ext cx="4500879" cy="1939635"/>
          </a:xfrm>
        </p:spPr>
        <p:txBody>
          <a:bodyPr wrap="square" lIns="0" tIns="46800" rIns="0" bIns="46800" anchor="b">
            <a:spAutoFit/>
          </a:bodyPr>
          <a:lstStyle>
            <a:lvl1pPr>
              <a:defRPr sz="4400">
                <a:solidFill>
                  <a:schemeClr val="bg1"/>
                </a:solidFill>
                <a:latin typeface="VIC SemiBold Italic" panose="00000700000000000000" pitchFamily="2" charset="0"/>
              </a:defRPr>
            </a:lvl1pPr>
          </a:lstStyle>
          <a:p>
            <a:r>
              <a:rPr lang="en-US"/>
              <a:t>Click to edit</a:t>
            </a:r>
            <a:br>
              <a:rPr lang="en-US"/>
            </a:br>
            <a:r>
              <a:rPr lang="en-US"/>
              <a:t>Master title style</a:t>
            </a:r>
          </a:p>
        </p:txBody>
      </p:sp>
      <p:sp>
        <p:nvSpPr>
          <p:cNvPr id="39" name="Text Placeholder 2">
            <a:extLst>
              <a:ext uri="{FF2B5EF4-FFF2-40B4-BE49-F238E27FC236}">
                <a16:creationId xmlns:a16="http://schemas.microsoft.com/office/drawing/2014/main" id="{521CE649-7292-3598-C7B3-71B288BD4ECA}"/>
              </a:ext>
            </a:extLst>
          </p:cNvPr>
          <p:cNvSpPr>
            <a:spLocks noGrp="1"/>
          </p:cNvSpPr>
          <p:nvPr>
            <p:ph type="body" idx="1"/>
          </p:nvPr>
        </p:nvSpPr>
        <p:spPr>
          <a:xfrm>
            <a:off x="543560" y="4401392"/>
            <a:ext cx="4500879" cy="425374"/>
          </a:xfrm>
          <a:prstGeom prst="rect">
            <a:avLst/>
          </a:prstGeom>
        </p:spPr>
        <p:txBody>
          <a:bodyPr wrap="square" lIns="0" tIns="46800" rIns="0" bIns="46800">
            <a:spAutoFit/>
          </a:bodyPr>
          <a:lstStyle>
            <a:lvl1pPr marL="0" indent="0">
              <a:buNone/>
              <a:defRPr sz="2000">
                <a:solidFill>
                  <a:schemeClr val="bg1"/>
                </a:solidFill>
                <a:latin typeface="VIC" panose="000005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4" name="Text Placeholder 2">
            <a:extLst>
              <a:ext uri="{FF2B5EF4-FFF2-40B4-BE49-F238E27FC236}">
                <a16:creationId xmlns:a16="http://schemas.microsoft.com/office/drawing/2014/main" id="{AA28B1E3-0486-6207-5131-7074C7D9C7AB}"/>
              </a:ext>
            </a:extLst>
          </p:cNvPr>
          <p:cNvSpPr>
            <a:spLocks noGrp="1"/>
          </p:cNvSpPr>
          <p:nvPr>
            <p:ph type="body" idx="10" hasCustomPrompt="1"/>
          </p:nvPr>
        </p:nvSpPr>
        <p:spPr>
          <a:xfrm>
            <a:off x="543560" y="1166049"/>
            <a:ext cx="1808942" cy="1415772"/>
          </a:xfrm>
          <a:prstGeom prst="rect">
            <a:avLst/>
          </a:prstGeom>
        </p:spPr>
        <p:txBody>
          <a:bodyPr wrap="square" lIns="0" rIns="0">
            <a:spAutoFit/>
          </a:bodyPr>
          <a:lstStyle>
            <a:lvl1pPr marL="0" indent="0">
              <a:buNone/>
              <a:defRPr sz="8000">
                <a:solidFill>
                  <a:schemeClr val="bg1"/>
                </a:solidFill>
                <a:latin typeface="VIC SemiBold Italic" panose="000007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00</a:t>
            </a:r>
          </a:p>
        </p:txBody>
      </p:sp>
      <p:grpSp>
        <p:nvGrpSpPr>
          <p:cNvPr id="2" name="Group 1">
            <a:extLst>
              <a:ext uri="{FF2B5EF4-FFF2-40B4-BE49-F238E27FC236}">
                <a16:creationId xmlns:a16="http://schemas.microsoft.com/office/drawing/2014/main" id="{4DD811F1-CE60-FFEE-CFDA-85DF0BDB2D29}"/>
              </a:ext>
            </a:extLst>
          </p:cNvPr>
          <p:cNvGrpSpPr/>
          <p:nvPr userDrawn="1"/>
        </p:nvGrpSpPr>
        <p:grpSpPr>
          <a:xfrm>
            <a:off x="543560" y="6316663"/>
            <a:ext cx="1502868" cy="312218"/>
            <a:chOff x="10148385" y="6317984"/>
            <a:chExt cx="1502868" cy="312218"/>
          </a:xfrm>
        </p:grpSpPr>
        <p:sp>
          <p:nvSpPr>
            <p:cNvPr id="3" name="Freeform: Shape 2">
              <a:extLst>
                <a:ext uri="{FF2B5EF4-FFF2-40B4-BE49-F238E27FC236}">
                  <a16:creationId xmlns:a16="http://schemas.microsoft.com/office/drawing/2014/main" id="{B15B3BF1-64F5-1CD2-988A-201C7A266270}"/>
                </a:ext>
              </a:extLst>
            </p:cNvPr>
            <p:cNvSpPr/>
            <p:nvPr/>
          </p:nvSpPr>
          <p:spPr>
            <a:xfrm>
              <a:off x="10148385" y="631852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chemeClr val="bg1"/>
            </a:solidFill>
            <a:ln w="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AB2EC0F3-31AF-A144-4CA9-6007CB7FC94E}"/>
                </a:ext>
              </a:extLst>
            </p:cNvPr>
            <p:cNvSpPr/>
            <p:nvPr/>
          </p:nvSpPr>
          <p:spPr>
            <a:xfrm>
              <a:off x="10376644" y="631852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chemeClr val="bg1"/>
            </a:solid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D6788A73-2A17-B11C-9477-73B09F6A5FE4}"/>
                </a:ext>
              </a:extLst>
            </p:cNvPr>
            <p:cNvSpPr/>
            <p:nvPr/>
          </p:nvSpPr>
          <p:spPr>
            <a:xfrm>
              <a:off x="10836052" y="631805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chemeClr val="bg1"/>
            </a:solid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14B55DA-E853-379E-34ED-D08B3FE050E3}"/>
                </a:ext>
              </a:extLst>
            </p:cNvPr>
            <p:cNvSpPr/>
            <p:nvPr/>
          </p:nvSpPr>
          <p:spPr>
            <a:xfrm>
              <a:off x="10670031" y="631798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chemeClr val="bg1"/>
            </a:solidFill>
            <a:ln w="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924D911B-1451-636B-0599-F7DAC7707F96}"/>
                </a:ext>
              </a:extLst>
            </p:cNvPr>
            <p:cNvSpPr/>
            <p:nvPr/>
          </p:nvSpPr>
          <p:spPr>
            <a:xfrm>
              <a:off x="10753800" y="643219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AECFD9"/>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D4FD537-4312-26DF-614A-16DC9810CE9A}"/>
                </a:ext>
              </a:extLst>
            </p:cNvPr>
            <p:cNvSpPr/>
            <p:nvPr/>
          </p:nvSpPr>
          <p:spPr>
            <a:xfrm>
              <a:off x="11015723" y="643208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chemeClr val="bg1"/>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AD57449-17B1-5CF5-BB00-CF9A01E1C045}"/>
                </a:ext>
              </a:extLst>
            </p:cNvPr>
            <p:cNvSpPr/>
            <p:nvPr/>
          </p:nvSpPr>
          <p:spPr>
            <a:xfrm>
              <a:off x="11091897"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F089A42-98E1-EA27-BA30-4F219E7FF144}"/>
                </a:ext>
              </a:extLst>
            </p:cNvPr>
            <p:cNvSpPr/>
            <p:nvPr/>
          </p:nvSpPr>
          <p:spPr>
            <a:xfrm>
              <a:off x="11167479" y="642628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chemeClr val="bg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ECBFBD3-9A41-F414-EC4B-7F256F46233A}"/>
                </a:ext>
              </a:extLst>
            </p:cNvPr>
            <p:cNvSpPr/>
            <p:nvPr/>
          </p:nvSpPr>
          <p:spPr>
            <a:xfrm>
              <a:off x="11215620"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chemeClr val="bg1"/>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D5F6D3C-BD9C-2DF6-6187-533C2640ABCE}"/>
                </a:ext>
              </a:extLst>
            </p:cNvPr>
            <p:cNvSpPr/>
            <p:nvPr/>
          </p:nvSpPr>
          <p:spPr>
            <a:xfrm>
              <a:off x="11289428"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FEAA730-5F72-DB60-57A6-3E040CFC0100}"/>
                </a:ext>
              </a:extLst>
            </p:cNvPr>
            <p:cNvSpPr/>
            <p:nvPr/>
          </p:nvSpPr>
          <p:spPr>
            <a:xfrm>
              <a:off x="11368086" y="643208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chemeClr val="bg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C674E6E-EEEF-50A0-37F0-D97D23A9999D}"/>
                </a:ext>
              </a:extLst>
            </p:cNvPr>
            <p:cNvSpPr/>
            <p:nvPr/>
          </p:nvSpPr>
          <p:spPr>
            <a:xfrm>
              <a:off x="11456443" y="645266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73F6235-B250-357B-0AC2-E06383AED38D}"/>
                </a:ext>
              </a:extLst>
            </p:cNvPr>
            <p:cNvSpPr/>
            <p:nvPr/>
          </p:nvSpPr>
          <p:spPr>
            <a:xfrm>
              <a:off x="11538649" y="645360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491BB4C-8AA2-F1E6-363E-573015050FE5}"/>
                </a:ext>
              </a:extLst>
            </p:cNvPr>
            <p:cNvSpPr/>
            <p:nvPr/>
          </p:nvSpPr>
          <p:spPr>
            <a:xfrm>
              <a:off x="11587381" y="645277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ED75732-289C-1F4E-38A4-32DCFBF2D7CA}"/>
                </a:ext>
              </a:extLst>
            </p:cNvPr>
            <p:cNvSpPr/>
            <p:nvPr/>
          </p:nvSpPr>
          <p:spPr>
            <a:xfrm>
              <a:off x="11012411" y="654705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9EF3CC3-A6F8-C915-5BFA-4883B0FE7DBB}"/>
                </a:ext>
              </a:extLst>
            </p:cNvPr>
            <p:cNvSpPr/>
            <p:nvPr/>
          </p:nvSpPr>
          <p:spPr>
            <a:xfrm>
              <a:off x="11102424"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00E5361-110C-172F-34FA-41184E776F74}"/>
                </a:ext>
              </a:extLst>
            </p:cNvPr>
            <p:cNvSpPr/>
            <p:nvPr/>
          </p:nvSpPr>
          <p:spPr>
            <a:xfrm>
              <a:off x="11127973" y="656727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chemeClr val="bg1"/>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1E30B96-56A7-BCBE-1592-E7E17E6BE989}"/>
                </a:ext>
              </a:extLst>
            </p:cNvPr>
            <p:cNvSpPr/>
            <p:nvPr/>
          </p:nvSpPr>
          <p:spPr>
            <a:xfrm>
              <a:off x="11189007" y="654941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chemeClr val="bg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DF99B1D-0A98-BF27-3C44-11F7ABFF3827}"/>
                </a:ext>
              </a:extLst>
            </p:cNvPr>
            <p:cNvSpPr/>
            <p:nvPr/>
          </p:nvSpPr>
          <p:spPr>
            <a:xfrm>
              <a:off x="11237976" y="656727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chemeClr val="bg1"/>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E6C30A6-5C2A-F66A-064B-0D07DF0243AC}"/>
                </a:ext>
              </a:extLst>
            </p:cNvPr>
            <p:cNvSpPr/>
            <p:nvPr/>
          </p:nvSpPr>
          <p:spPr>
            <a:xfrm>
              <a:off x="11314741" y="656798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chemeClr val="bg1"/>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6437A58-0EBB-C916-756D-0448735D486E}"/>
                </a:ext>
              </a:extLst>
            </p:cNvPr>
            <p:cNvSpPr/>
            <p:nvPr/>
          </p:nvSpPr>
          <p:spPr>
            <a:xfrm>
              <a:off x="11361817" y="654433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chemeClr val="bg1"/>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551B1D4-EB0B-9A15-E5B2-8F87A14DAFA1}"/>
                </a:ext>
              </a:extLst>
            </p:cNvPr>
            <p:cNvSpPr/>
            <p:nvPr/>
          </p:nvSpPr>
          <p:spPr>
            <a:xfrm>
              <a:off x="11386656" y="656727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chemeClr val="bg1"/>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596285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A97214-0F00-29F7-4A28-2A30B3EEF706}"/>
              </a:ext>
            </a:extLst>
          </p:cNvPr>
          <p:cNvSpPr>
            <a:spLocks noGrp="1"/>
          </p:cNvSpPr>
          <p:nvPr>
            <p:ph type="title"/>
          </p:nvPr>
        </p:nvSpPr>
        <p:spPr>
          <a:xfrm>
            <a:off x="539750" y="543171"/>
            <a:ext cx="11112250" cy="547842"/>
          </a:xfrm>
          <a:prstGeom prst="rect">
            <a:avLst/>
          </a:prstGeom>
        </p:spPr>
        <p:txBody>
          <a:bodyPr vert="horz" wrap="square" lIns="0" tIns="45720" rIns="0" bIns="45720" rtlCol="0" anchor="t" anchorCtr="0">
            <a:spAutoFit/>
          </a:bodyPr>
          <a:lstStyle/>
          <a:p>
            <a:r>
              <a:rPr lang="en-US"/>
              <a:t>Click to edit Master title style</a:t>
            </a:r>
          </a:p>
        </p:txBody>
      </p:sp>
      <p:sp>
        <p:nvSpPr>
          <p:cNvPr id="5" name="Footer Placeholder 4">
            <a:extLst>
              <a:ext uri="{FF2B5EF4-FFF2-40B4-BE49-F238E27FC236}">
                <a16:creationId xmlns:a16="http://schemas.microsoft.com/office/drawing/2014/main" id="{35C8164F-DACD-AECE-8AD8-5B713B90A271}"/>
              </a:ext>
            </a:extLst>
          </p:cNvPr>
          <p:cNvSpPr>
            <a:spLocks noGrp="1"/>
          </p:cNvSpPr>
          <p:nvPr>
            <p:ph type="ftr" sz="quarter" idx="3"/>
          </p:nvPr>
        </p:nvSpPr>
        <p:spPr>
          <a:xfrm>
            <a:off x="873760" y="6316664"/>
            <a:ext cx="8981440" cy="316546"/>
          </a:xfrm>
          <a:prstGeom prst="rect">
            <a:avLst/>
          </a:prstGeom>
        </p:spPr>
        <p:txBody>
          <a:bodyPr vert="horz" wrap="square" lIns="0" tIns="45720" rIns="0" bIns="45720" rtlCol="0" anchor="ctr" anchorCtr="0">
            <a:noAutofit/>
          </a:bodyPr>
          <a:lstStyle>
            <a:lvl1pPr algn="l">
              <a:defRPr sz="900">
                <a:solidFill>
                  <a:schemeClr val="tx1">
                    <a:tint val="82000"/>
                  </a:schemeClr>
                </a:solidFill>
                <a:latin typeface="VIC"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9ECCAC50-B957-9802-2564-CB5837E838BC}"/>
              </a:ext>
            </a:extLst>
          </p:cNvPr>
          <p:cNvSpPr>
            <a:spLocks noGrp="1"/>
          </p:cNvSpPr>
          <p:nvPr>
            <p:ph type="sldNum" sz="quarter" idx="4"/>
          </p:nvPr>
        </p:nvSpPr>
        <p:spPr>
          <a:xfrm>
            <a:off x="539750" y="6316664"/>
            <a:ext cx="245110" cy="316546"/>
          </a:xfrm>
          <a:prstGeom prst="rect">
            <a:avLst/>
          </a:prstGeom>
        </p:spPr>
        <p:txBody>
          <a:bodyPr vert="horz" wrap="square" lIns="0" tIns="45720" rIns="0" bIns="45720" rtlCol="0" anchor="ctr" anchorCtr="0">
            <a:noAutofit/>
          </a:bodyPr>
          <a:lstStyle>
            <a:lvl1pPr algn="l">
              <a:defRPr sz="900">
                <a:solidFill>
                  <a:schemeClr val="tx1">
                    <a:tint val="82000"/>
                  </a:schemeClr>
                </a:solidFill>
                <a:latin typeface="VIC" panose="00000500000000000000" pitchFamily="2" charset="0"/>
              </a:defRPr>
            </a:lvl1pPr>
          </a:lstStyle>
          <a:p>
            <a:fld id="{AE6C97B7-05AD-4402-A8A1-A463185BD3F3}" type="slidenum">
              <a:rPr lang="en-US" smtClean="0"/>
              <a:pPr/>
              <a:t>‹#›</a:t>
            </a:fld>
            <a:endParaRPr lang="en-US"/>
          </a:p>
        </p:txBody>
      </p:sp>
      <p:grpSp>
        <p:nvGrpSpPr>
          <p:cNvPr id="37" name="Group 36">
            <a:extLst>
              <a:ext uri="{FF2B5EF4-FFF2-40B4-BE49-F238E27FC236}">
                <a16:creationId xmlns:a16="http://schemas.microsoft.com/office/drawing/2014/main" id="{F150C5A1-0B91-CF3C-F9FC-9DC1C9F6A26C}"/>
              </a:ext>
            </a:extLst>
          </p:cNvPr>
          <p:cNvGrpSpPr/>
          <p:nvPr userDrawn="1"/>
        </p:nvGrpSpPr>
        <p:grpSpPr>
          <a:xfrm>
            <a:off x="10148385" y="6317984"/>
            <a:ext cx="1502868" cy="312218"/>
            <a:chOff x="10148385" y="6325604"/>
            <a:chExt cx="1502868" cy="312218"/>
          </a:xfrm>
        </p:grpSpPr>
        <p:sp>
          <p:nvSpPr>
            <p:cNvPr id="15" name="Freeform: Shape 14">
              <a:extLst>
                <a:ext uri="{FF2B5EF4-FFF2-40B4-BE49-F238E27FC236}">
                  <a16:creationId xmlns:a16="http://schemas.microsoft.com/office/drawing/2014/main" id="{3A4A8D7E-C306-C1A9-2360-BB7D0D6BD4FE}"/>
                </a:ext>
              </a:extLst>
            </p:cNvPr>
            <p:cNvSpPr/>
            <p:nvPr/>
          </p:nvSpPr>
          <p:spPr>
            <a:xfrm>
              <a:off x="10148385" y="6326149"/>
              <a:ext cx="210635" cy="311673"/>
            </a:xfrm>
            <a:custGeom>
              <a:avLst/>
              <a:gdLst>
                <a:gd name="connsiteX0" fmla="*/ 119558 w 210635"/>
                <a:gd name="connsiteY0" fmla="*/ 116035 h 311673"/>
                <a:gd name="connsiteX1" fmla="*/ 83837 w 210635"/>
                <a:gd name="connsiteY1" fmla="*/ 87529 h 311673"/>
                <a:gd name="connsiteX2" fmla="*/ 101934 w 210635"/>
                <a:gd name="connsiteY2" fmla="*/ 76410 h 311673"/>
                <a:gd name="connsiteX3" fmla="*/ 146763 w 210635"/>
                <a:gd name="connsiteY3" fmla="*/ 94981 h 311673"/>
                <a:gd name="connsiteX4" fmla="*/ 147118 w 210635"/>
                <a:gd name="connsiteY4" fmla="*/ 95217 h 311673"/>
                <a:gd name="connsiteX5" fmla="*/ 169236 w 210635"/>
                <a:gd name="connsiteY5" fmla="*/ 97228 h 311673"/>
                <a:gd name="connsiteX6" fmla="*/ 182839 w 210635"/>
                <a:gd name="connsiteY6" fmla="*/ 85991 h 311673"/>
                <a:gd name="connsiteX7" fmla="*/ 197388 w 210635"/>
                <a:gd name="connsiteY7" fmla="*/ 64109 h 311673"/>
                <a:gd name="connsiteX8" fmla="*/ 201173 w 210635"/>
                <a:gd name="connsiteY8" fmla="*/ 44238 h 311673"/>
                <a:gd name="connsiteX9" fmla="*/ 191000 w 210635"/>
                <a:gd name="connsiteY9" fmla="*/ 28861 h 311673"/>
                <a:gd name="connsiteX10" fmla="*/ 104181 w 210635"/>
                <a:gd name="connsiteY10" fmla="*/ 0 h 311673"/>
                <a:gd name="connsiteX11" fmla="*/ 803 w 210635"/>
                <a:gd name="connsiteY11" fmla="*/ 90604 h 311673"/>
                <a:gd name="connsiteX12" fmla="*/ 30137 w 210635"/>
                <a:gd name="connsiteY12" fmla="*/ 157434 h 311673"/>
                <a:gd name="connsiteX13" fmla="*/ 83718 w 210635"/>
                <a:gd name="connsiteY13" fmla="*/ 189370 h 311673"/>
                <a:gd name="connsiteX14" fmla="*/ 122988 w 210635"/>
                <a:gd name="connsiteY14" fmla="*/ 221070 h 311673"/>
                <a:gd name="connsiteX15" fmla="*/ 103708 w 210635"/>
                <a:gd name="connsiteY15" fmla="*/ 234909 h 311673"/>
                <a:gd name="connsiteX16" fmla="*/ 55212 w 210635"/>
                <a:gd name="connsiteY16" fmla="*/ 214328 h 311673"/>
                <a:gd name="connsiteX17" fmla="*/ 54266 w 210635"/>
                <a:gd name="connsiteY17" fmla="*/ 213618 h 311673"/>
                <a:gd name="connsiteX18" fmla="*/ 34631 w 210635"/>
                <a:gd name="connsiteY18" fmla="*/ 209478 h 311673"/>
                <a:gd name="connsiteX19" fmla="*/ 17953 w 210635"/>
                <a:gd name="connsiteY19" fmla="*/ 221543 h 311673"/>
                <a:gd name="connsiteX20" fmla="*/ 3996 w 210635"/>
                <a:gd name="connsiteY20" fmla="*/ 245554 h 311673"/>
                <a:gd name="connsiteX21" fmla="*/ 3760 w 210635"/>
                <a:gd name="connsiteY21" fmla="*/ 246027 h 311673"/>
                <a:gd name="connsiteX22" fmla="*/ 8609 w 210635"/>
                <a:gd name="connsiteY22" fmla="*/ 276781 h 311673"/>
                <a:gd name="connsiteX23" fmla="*/ 8846 w 210635"/>
                <a:gd name="connsiteY23" fmla="*/ 277017 h 311673"/>
                <a:gd name="connsiteX24" fmla="*/ 105246 w 210635"/>
                <a:gd name="connsiteY24" fmla="*/ 311674 h 311673"/>
                <a:gd name="connsiteX25" fmla="*/ 181301 w 210635"/>
                <a:gd name="connsiteY25" fmla="*/ 283996 h 311673"/>
                <a:gd name="connsiteX26" fmla="*/ 210635 w 210635"/>
                <a:gd name="connsiteY26" fmla="*/ 218704 h 311673"/>
                <a:gd name="connsiteX27" fmla="*/ 119440 w 210635"/>
                <a:gd name="connsiteY27" fmla="*/ 116035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635" h="311673">
                  <a:moveTo>
                    <a:pt x="119558" y="116035"/>
                  </a:moveTo>
                  <a:cubicBezTo>
                    <a:pt x="88095" y="103260"/>
                    <a:pt x="83837" y="94389"/>
                    <a:pt x="83837" y="87529"/>
                  </a:cubicBezTo>
                  <a:cubicBezTo>
                    <a:pt x="83837" y="80314"/>
                    <a:pt x="95547" y="76410"/>
                    <a:pt x="101934" y="76410"/>
                  </a:cubicBezTo>
                  <a:cubicBezTo>
                    <a:pt x="109504" y="76410"/>
                    <a:pt x="125235" y="81260"/>
                    <a:pt x="146763" y="94981"/>
                  </a:cubicBezTo>
                  <a:lnTo>
                    <a:pt x="147118" y="95217"/>
                  </a:lnTo>
                  <a:cubicBezTo>
                    <a:pt x="153623" y="99475"/>
                    <a:pt x="161666" y="100303"/>
                    <a:pt x="169236" y="97228"/>
                  </a:cubicBezTo>
                  <a:cubicBezTo>
                    <a:pt x="174559" y="95099"/>
                    <a:pt x="179409" y="91077"/>
                    <a:pt x="182839" y="85991"/>
                  </a:cubicBezTo>
                  <a:lnTo>
                    <a:pt x="197388" y="64109"/>
                  </a:lnTo>
                  <a:cubicBezTo>
                    <a:pt x="201291" y="58550"/>
                    <a:pt x="202710" y="51335"/>
                    <a:pt x="201173" y="44238"/>
                  </a:cubicBezTo>
                  <a:cubicBezTo>
                    <a:pt x="199753" y="37850"/>
                    <a:pt x="196087" y="32291"/>
                    <a:pt x="191000" y="28861"/>
                  </a:cubicBezTo>
                  <a:cubicBezTo>
                    <a:pt x="183785" y="23538"/>
                    <a:pt x="149247" y="0"/>
                    <a:pt x="104181" y="0"/>
                  </a:cubicBezTo>
                  <a:cubicBezTo>
                    <a:pt x="33094" y="0"/>
                    <a:pt x="803" y="46958"/>
                    <a:pt x="803" y="90604"/>
                  </a:cubicBezTo>
                  <a:cubicBezTo>
                    <a:pt x="803" y="116745"/>
                    <a:pt x="10738" y="139218"/>
                    <a:pt x="30137" y="157434"/>
                  </a:cubicBezTo>
                  <a:cubicBezTo>
                    <a:pt x="47406" y="173520"/>
                    <a:pt x="69051" y="183338"/>
                    <a:pt x="83718" y="189370"/>
                  </a:cubicBezTo>
                  <a:cubicBezTo>
                    <a:pt x="118493" y="203446"/>
                    <a:pt x="122988" y="213618"/>
                    <a:pt x="122988" y="221070"/>
                  </a:cubicBezTo>
                  <a:cubicBezTo>
                    <a:pt x="122988" y="228995"/>
                    <a:pt x="114708" y="234909"/>
                    <a:pt x="103708" y="234909"/>
                  </a:cubicBezTo>
                  <a:cubicBezTo>
                    <a:pt x="92708" y="234909"/>
                    <a:pt x="74492" y="227457"/>
                    <a:pt x="55212" y="214328"/>
                  </a:cubicBezTo>
                  <a:cubicBezTo>
                    <a:pt x="54858" y="214091"/>
                    <a:pt x="54503" y="213854"/>
                    <a:pt x="54266" y="213618"/>
                  </a:cubicBezTo>
                  <a:cubicBezTo>
                    <a:pt x="48707" y="209596"/>
                    <a:pt x="41610" y="208059"/>
                    <a:pt x="34631" y="209478"/>
                  </a:cubicBezTo>
                  <a:cubicBezTo>
                    <a:pt x="27534" y="210897"/>
                    <a:pt x="21502" y="215274"/>
                    <a:pt x="17953" y="221543"/>
                  </a:cubicBezTo>
                  <a:lnTo>
                    <a:pt x="3996" y="245554"/>
                  </a:lnTo>
                  <a:lnTo>
                    <a:pt x="3760" y="246027"/>
                  </a:lnTo>
                  <a:cubicBezTo>
                    <a:pt x="-5466" y="262705"/>
                    <a:pt x="4706" y="272877"/>
                    <a:pt x="8609" y="276781"/>
                  </a:cubicBezTo>
                  <a:lnTo>
                    <a:pt x="8846" y="277017"/>
                  </a:lnTo>
                  <a:cubicBezTo>
                    <a:pt x="17362" y="285179"/>
                    <a:pt x="49653" y="311674"/>
                    <a:pt x="105246" y="311674"/>
                  </a:cubicBezTo>
                  <a:cubicBezTo>
                    <a:pt x="134816" y="311674"/>
                    <a:pt x="161903" y="301856"/>
                    <a:pt x="181301" y="283996"/>
                  </a:cubicBezTo>
                  <a:cubicBezTo>
                    <a:pt x="200226" y="266608"/>
                    <a:pt x="210635" y="243425"/>
                    <a:pt x="210635" y="218704"/>
                  </a:cubicBezTo>
                  <a:cubicBezTo>
                    <a:pt x="210635" y="160273"/>
                    <a:pt x="161903" y="133186"/>
                    <a:pt x="119440" y="116035"/>
                  </a:cubicBezTo>
                </a:path>
              </a:pathLst>
            </a:custGeom>
            <a:solidFill>
              <a:srgbClr val="91C0CC"/>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D1F5BC3-96EF-AD61-F9B4-01F783B7B700}"/>
                </a:ext>
              </a:extLst>
            </p:cNvPr>
            <p:cNvSpPr/>
            <p:nvPr/>
          </p:nvSpPr>
          <p:spPr>
            <a:xfrm>
              <a:off x="10376644" y="6326149"/>
              <a:ext cx="268989" cy="311673"/>
            </a:xfrm>
            <a:custGeom>
              <a:avLst/>
              <a:gdLst>
                <a:gd name="connsiteX0" fmla="*/ 262114 w 268989"/>
                <a:gd name="connsiteY0" fmla="*/ 235855 h 311673"/>
                <a:gd name="connsiteX1" fmla="*/ 238221 w 268989"/>
                <a:gd name="connsiteY1" fmla="*/ 211134 h 311673"/>
                <a:gd name="connsiteX2" fmla="*/ 206876 w 268989"/>
                <a:gd name="connsiteY2" fmla="*/ 210069 h 311673"/>
                <a:gd name="connsiteX3" fmla="*/ 157789 w 268989"/>
                <a:gd name="connsiteY3" fmla="*/ 228521 h 311673"/>
                <a:gd name="connsiteX4" fmla="*/ 107400 w 268989"/>
                <a:gd name="connsiteY4" fmla="*/ 206876 h 311673"/>
                <a:gd name="connsiteX5" fmla="*/ 86937 w 268989"/>
                <a:gd name="connsiteY5" fmla="*/ 154950 h 311673"/>
                <a:gd name="connsiteX6" fmla="*/ 157434 w 268989"/>
                <a:gd name="connsiteY6" fmla="*/ 80669 h 311673"/>
                <a:gd name="connsiteX7" fmla="*/ 206284 w 268989"/>
                <a:gd name="connsiteY7" fmla="*/ 99357 h 311673"/>
                <a:gd name="connsiteX8" fmla="*/ 222962 w 268989"/>
                <a:gd name="connsiteY8" fmla="*/ 105981 h 311673"/>
                <a:gd name="connsiteX9" fmla="*/ 238694 w 268989"/>
                <a:gd name="connsiteY9" fmla="*/ 98529 h 311673"/>
                <a:gd name="connsiteX10" fmla="*/ 261995 w 268989"/>
                <a:gd name="connsiteY10" fmla="*/ 74518 h 311673"/>
                <a:gd name="connsiteX11" fmla="*/ 268974 w 268989"/>
                <a:gd name="connsiteY11" fmla="*/ 57249 h 311673"/>
                <a:gd name="connsiteX12" fmla="*/ 261049 w 268989"/>
                <a:gd name="connsiteY12" fmla="*/ 40334 h 311673"/>
                <a:gd name="connsiteX13" fmla="*/ 156251 w 268989"/>
                <a:gd name="connsiteY13" fmla="*/ 0 h 311673"/>
                <a:gd name="connsiteX14" fmla="*/ 45657 w 268989"/>
                <a:gd name="connsiteY14" fmla="*/ 45657 h 311673"/>
                <a:gd name="connsiteX15" fmla="*/ 0 w 268989"/>
                <a:gd name="connsiteY15" fmla="*/ 156251 h 311673"/>
                <a:gd name="connsiteX16" fmla="*/ 45657 w 268989"/>
                <a:gd name="connsiteY16" fmla="*/ 266490 h 311673"/>
                <a:gd name="connsiteX17" fmla="*/ 156133 w 268989"/>
                <a:gd name="connsiteY17" fmla="*/ 311674 h 311673"/>
                <a:gd name="connsiteX18" fmla="*/ 261759 w 268989"/>
                <a:gd name="connsiteY18" fmla="*/ 269329 h 311673"/>
                <a:gd name="connsiteX19" fmla="*/ 268856 w 268989"/>
                <a:gd name="connsiteY19" fmla="*/ 251350 h 311673"/>
                <a:gd name="connsiteX20" fmla="*/ 261995 w 268989"/>
                <a:gd name="connsiteY20" fmla="*/ 235973 h 3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989" h="311673">
                  <a:moveTo>
                    <a:pt x="262114" y="235855"/>
                  </a:moveTo>
                  <a:lnTo>
                    <a:pt x="238221" y="211134"/>
                  </a:lnTo>
                  <a:cubicBezTo>
                    <a:pt x="229822" y="202736"/>
                    <a:pt x="216102" y="202263"/>
                    <a:pt x="206876" y="210069"/>
                  </a:cubicBezTo>
                  <a:cubicBezTo>
                    <a:pt x="191736" y="222252"/>
                    <a:pt x="175176" y="228521"/>
                    <a:pt x="157789" y="228521"/>
                  </a:cubicBezTo>
                  <a:cubicBezTo>
                    <a:pt x="138509" y="228521"/>
                    <a:pt x="120648" y="220833"/>
                    <a:pt x="107400" y="206876"/>
                  </a:cubicBezTo>
                  <a:cubicBezTo>
                    <a:pt x="94271" y="193037"/>
                    <a:pt x="86937" y="174585"/>
                    <a:pt x="86937" y="154950"/>
                  </a:cubicBezTo>
                  <a:cubicBezTo>
                    <a:pt x="86937" y="113314"/>
                    <a:pt x="117927" y="80669"/>
                    <a:pt x="157434" y="80669"/>
                  </a:cubicBezTo>
                  <a:cubicBezTo>
                    <a:pt x="174940" y="80669"/>
                    <a:pt x="192682" y="87411"/>
                    <a:pt x="206284" y="99357"/>
                  </a:cubicBezTo>
                  <a:cubicBezTo>
                    <a:pt x="210897" y="103734"/>
                    <a:pt x="216693" y="105981"/>
                    <a:pt x="222962" y="105981"/>
                  </a:cubicBezTo>
                  <a:cubicBezTo>
                    <a:pt x="228995" y="105744"/>
                    <a:pt x="234554" y="103142"/>
                    <a:pt x="238694" y="98529"/>
                  </a:cubicBezTo>
                  <a:lnTo>
                    <a:pt x="261995" y="74518"/>
                  </a:lnTo>
                  <a:cubicBezTo>
                    <a:pt x="266727" y="69787"/>
                    <a:pt x="269210" y="63636"/>
                    <a:pt x="268974" y="57249"/>
                  </a:cubicBezTo>
                  <a:cubicBezTo>
                    <a:pt x="268856" y="50743"/>
                    <a:pt x="265899" y="44711"/>
                    <a:pt x="261049" y="40334"/>
                  </a:cubicBezTo>
                  <a:cubicBezTo>
                    <a:pt x="229822" y="12420"/>
                    <a:pt x="197531" y="0"/>
                    <a:pt x="156251" y="0"/>
                  </a:cubicBezTo>
                  <a:cubicBezTo>
                    <a:pt x="114970" y="0"/>
                    <a:pt x="75109" y="16205"/>
                    <a:pt x="45657" y="45657"/>
                  </a:cubicBezTo>
                  <a:cubicBezTo>
                    <a:pt x="16205" y="75109"/>
                    <a:pt x="0" y="114379"/>
                    <a:pt x="0" y="156251"/>
                  </a:cubicBezTo>
                  <a:cubicBezTo>
                    <a:pt x="0" y="198123"/>
                    <a:pt x="16205" y="237156"/>
                    <a:pt x="45657" y="266490"/>
                  </a:cubicBezTo>
                  <a:cubicBezTo>
                    <a:pt x="74991" y="295706"/>
                    <a:pt x="114261" y="311674"/>
                    <a:pt x="156133" y="311674"/>
                  </a:cubicBezTo>
                  <a:cubicBezTo>
                    <a:pt x="198005" y="311674"/>
                    <a:pt x="233253" y="297125"/>
                    <a:pt x="261759" y="269329"/>
                  </a:cubicBezTo>
                  <a:cubicBezTo>
                    <a:pt x="266490" y="264598"/>
                    <a:pt x="269092" y="258092"/>
                    <a:pt x="268856" y="251350"/>
                  </a:cubicBezTo>
                  <a:cubicBezTo>
                    <a:pt x="268619" y="245436"/>
                    <a:pt x="266253" y="239995"/>
                    <a:pt x="261995" y="235973"/>
                  </a:cubicBezTo>
                </a:path>
              </a:pathLst>
            </a:custGeom>
            <a:solidFill>
              <a:srgbClr val="91C0CC"/>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0F97DE9-36B6-D8AE-DE66-BE73EE440608}"/>
                </a:ext>
              </a:extLst>
            </p:cNvPr>
            <p:cNvSpPr/>
            <p:nvPr/>
          </p:nvSpPr>
          <p:spPr>
            <a:xfrm>
              <a:off x="10836052" y="6325676"/>
              <a:ext cx="120884" cy="121002"/>
            </a:xfrm>
            <a:custGeom>
              <a:avLst/>
              <a:gdLst>
                <a:gd name="connsiteX0" fmla="*/ 0 w 120884"/>
                <a:gd name="connsiteY0" fmla="*/ 60442 h 121002"/>
                <a:gd name="connsiteX1" fmla="*/ 60442 w 120884"/>
                <a:gd name="connsiteY1" fmla="*/ 0 h 121002"/>
                <a:gd name="connsiteX2" fmla="*/ 120884 w 120884"/>
                <a:gd name="connsiteY2" fmla="*/ 60442 h 121002"/>
                <a:gd name="connsiteX3" fmla="*/ 60442 w 120884"/>
                <a:gd name="connsiteY3" fmla="*/ 121003 h 121002"/>
                <a:gd name="connsiteX4" fmla="*/ 0 w 120884"/>
                <a:gd name="connsiteY4" fmla="*/ 60442 h 12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4" h="121002">
                  <a:moveTo>
                    <a:pt x="0" y="60442"/>
                  </a:moveTo>
                  <a:cubicBezTo>
                    <a:pt x="0" y="27087"/>
                    <a:pt x="27087" y="0"/>
                    <a:pt x="60442" y="0"/>
                  </a:cubicBezTo>
                  <a:cubicBezTo>
                    <a:pt x="93798" y="0"/>
                    <a:pt x="120884" y="27087"/>
                    <a:pt x="120884" y="60442"/>
                  </a:cubicBezTo>
                  <a:cubicBezTo>
                    <a:pt x="120884" y="93798"/>
                    <a:pt x="93798" y="121003"/>
                    <a:pt x="60442" y="121003"/>
                  </a:cubicBezTo>
                  <a:cubicBezTo>
                    <a:pt x="27087" y="121003"/>
                    <a:pt x="0" y="93916"/>
                    <a:pt x="0" y="60442"/>
                  </a:cubicBezTo>
                </a:path>
              </a:pathLst>
            </a:custGeom>
            <a:solidFill>
              <a:srgbClr val="1D4596"/>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346A625-8BC1-9161-2A44-2F8555EAB0B4}"/>
                </a:ext>
              </a:extLst>
            </p:cNvPr>
            <p:cNvSpPr/>
            <p:nvPr/>
          </p:nvSpPr>
          <p:spPr>
            <a:xfrm>
              <a:off x="10670031" y="6325604"/>
              <a:ext cx="193664" cy="312054"/>
            </a:xfrm>
            <a:custGeom>
              <a:avLst/>
              <a:gdLst>
                <a:gd name="connsiteX0" fmla="*/ 186721 w 193664"/>
                <a:gd name="connsiteY0" fmla="*/ 230604 h 312054"/>
                <a:gd name="connsiteX1" fmla="*/ 106171 w 193664"/>
                <a:gd name="connsiteY1" fmla="*/ 35202 h 312054"/>
                <a:gd name="connsiteX2" fmla="*/ 105224 w 193664"/>
                <a:gd name="connsiteY2" fmla="*/ 32954 h 312054"/>
                <a:gd name="connsiteX3" fmla="*/ 104988 w 193664"/>
                <a:gd name="connsiteY3" fmla="*/ 32245 h 312054"/>
                <a:gd name="connsiteX4" fmla="*/ 104988 w 193664"/>
                <a:gd name="connsiteY4" fmla="*/ 32245 h 312054"/>
                <a:gd name="connsiteX5" fmla="*/ 57793 w 193664"/>
                <a:gd name="connsiteY5" fmla="*/ 72 h 312054"/>
                <a:gd name="connsiteX6" fmla="*/ 71 w 193664"/>
                <a:gd name="connsiteY6" fmla="*/ 52116 h 312054"/>
                <a:gd name="connsiteX7" fmla="*/ 5276 w 193664"/>
                <a:gd name="connsiteY7" fmla="*/ 78493 h 312054"/>
                <a:gd name="connsiteX8" fmla="*/ 86654 w 193664"/>
                <a:gd name="connsiteY8" fmla="*/ 274842 h 312054"/>
                <a:gd name="connsiteX9" fmla="*/ 86654 w 193664"/>
                <a:gd name="connsiteY9" fmla="*/ 274842 h 312054"/>
                <a:gd name="connsiteX10" fmla="*/ 135860 w 193664"/>
                <a:gd name="connsiteY10" fmla="*/ 311982 h 312054"/>
                <a:gd name="connsiteX11" fmla="*/ 193581 w 193664"/>
                <a:gd name="connsiteY11" fmla="*/ 259938 h 312054"/>
                <a:gd name="connsiteX12" fmla="*/ 186839 w 193664"/>
                <a:gd name="connsiteY12" fmla="*/ 230604 h 31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4" h="312054">
                  <a:moveTo>
                    <a:pt x="186721" y="230604"/>
                  </a:moveTo>
                  <a:lnTo>
                    <a:pt x="106171" y="35202"/>
                  </a:lnTo>
                  <a:cubicBezTo>
                    <a:pt x="105816" y="34374"/>
                    <a:pt x="105579" y="33664"/>
                    <a:pt x="105224" y="32954"/>
                  </a:cubicBezTo>
                  <a:lnTo>
                    <a:pt x="104988" y="32245"/>
                  </a:lnTo>
                  <a:lnTo>
                    <a:pt x="104988" y="32245"/>
                  </a:lnTo>
                  <a:cubicBezTo>
                    <a:pt x="96708" y="14148"/>
                    <a:pt x="78966" y="1136"/>
                    <a:pt x="57793" y="72"/>
                  </a:cubicBezTo>
                  <a:cubicBezTo>
                    <a:pt x="27513" y="-1466"/>
                    <a:pt x="1609" y="21836"/>
                    <a:pt x="71" y="52116"/>
                  </a:cubicBezTo>
                  <a:cubicBezTo>
                    <a:pt x="-402" y="61579"/>
                    <a:pt x="1491" y="70568"/>
                    <a:pt x="5276" y="78493"/>
                  </a:cubicBezTo>
                  <a:lnTo>
                    <a:pt x="86654" y="274842"/>
                  </a:lnTo>
                  <a:lnTo>
                    <a:pt x="86654" y="274842"/>
                  </a:lnTo>
                  <a:cubicBezTo>
                    <a:pt x="93751" y="295423"/>
                    <a:pt x="112676" y="310800"/>
                    <a:pt x="135860" y="311982"/>
                  </a:cubicBezTo>
                  <a:cubicBezTo>
                    <a:pt x="166140" y="313520"/>
                    <a:pt x="192044" y="290218"/>
                    <a:pt x="193581" y="259938"/>
                  </a:cubicBezTo>
                  <a:cubicBezTo>
                    <a:pt x="194173" y="249293"/>
                    <a:pt x="191570" y="239239"/>
                    <a:pt x="186839" y="230604"/>
                  </a:cubicBezTo>
                </a:path>
              </a:pathLst>
            </a:custGeom>
            <a:solidFill>
              <a:srgbClr val="91C0CC"/>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5856803-2147-4388-92CD-171EC34D2957}"/>
                </a:ext>
              </a:extLst>
            </p:cNvPr>
            <p:cNvSpPr/>
            <p:nvPr/>
          </p:nvSpPr>
          <p:spPr>
            <a:xfrm>
              <a:off x="10753800" y="6439818"/>
              <a:ext cx="109777" cy="197839"/>
            </a:xfrm>
            <a:custGeom>
              <a:avLst/>
              <a:gdLst>
                <a:gd name="connsiteX0" fmla="*/ 102952 w 109777"/>
                <a:gd name="connsiteY0" fmla="*/ 116390 h 197839"/>
                <a:gd name="connsiteX1" fmla="*/ 54929 w 109777"/>
                <a:gd name="connsiteY1" fmla="*/ 0 h 197839"/>
                <a:gd name="connsiteX2" fmla="*/ 54929 w 109777"/>
                <a:gd name="connsiteY2" fmla="*/ 0 h 197839"/>
                <a:gd name="connsiteX3" fmla="*/ 5842 w 109777"/>
                <a:gd name="connsiteY3" fmla="*/ 118637 h 197839"/>
                <a:gd name="connsiteX4" fmla="*/ 5842 w 109777"/>
                <a:gd name="connsiteY4" fmla="*/ 118637 h 197839"/>
                <a:gd name="connsiteX5" fmla="*/ 5961 w 109777"/>
                <a:gd name="connsiteY5" fmla="*/ 168079 h 197839"/>
                <a:gd name="connsiteX6" fmla="*/ 51972 w 109777"/>
                <a:gd name="connsiteY6" fmla="*/ 197768 h 197839"/>
                <a:gd name="connsiteX7" fmla="*/ 109694 w 109777"/>
                <a:gd name="connsiteY7" fmla="*/ 145724 h 197839"/>
                <a:gd name="connsiteX8" fmla="*/ 102952 w 109777"/>
                <a:gd name="connsiteY8" fmla="*/ 116390 h 1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77" h="197839">
                  <a:moveTo>
                    <a:pt x="102952" y="116390"/>
                  </a:moveTo>
                  <a:lnTo>
                    <a:pt x="54929" y="0"/>
                  </a:lnTo>
                  <a:lnTo>
                    <a:pt x="54929" y="0"/>
                  </a:lnTo>
                  <a:cubicBezTo>
                    <a:pt x="54929" y="0"/>
                    <a:pt x="5842" y="118637"/>
                    <a:pt x="5842" y="118637"/>
                  </a:cubicBezTo>
                  <a:lnTo>
                    <a:pt x="5842" y="118637"/>
                  </a:lnTo>
                  <a:cubicBezTo>
                    <a:pt x="-1610" y="133777"/>
                    <a:pt x="-2319" y="151874"/>
                    <a:pt x="5961" y="168079"/>
                  </a:cubicBezTo>
                  <a:cubicBezTo>
                    <a:pt x="14595" y="184875"/>
                    <a:pt x="31746" y="196703"/>
                    <a:pt x="51972" y="197768"/>
                  </a:cubicBezTo>
                  <a:cubicBezTo>
                    <a:pt x="82253" y="199306"/>
                    <a:pt x="108156" y="176004"/>
                    <a:pt x="109694" y="145724"/>
                  </a:cubicBezTo>
                  <a:cubicBezTo>
                    <a:pt x="110286" y="135078"/>
                    <a:pt x="107683" y="125024"/>
                    <a:pt x="102952" y="116390"/>
                  </a:cubicBezTo>
                </a:path>
              </a:pathLst>
            </a:custGeom>
            <a:solidFill>
              <a:srgbClr val="008CA0"/>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60CBDFF-5864-0A56-C64F-748D96B87A76}"/>
                </a:ext>
              </a:extLst>
            </p:cNvPr>
            <p:cNvSpPr/>
            <p:nvPr/>
          </p:nvSpPr>
          <p:spPr>
            <a:xfrm>
              <a:off x="11015723" y="6439700"/>
              <a:ext cx="68130" cy="85044"/>
            </a:xfrm>
            <a:custGeom>
              <a:avLst/>
              <a:gdLst>
                <a:gd name="connsiteX0" fmla="*/ 118 w 68130"/>
                <a:gd name="connsiteY0" fmla="*/ 65292 h 85044"/>
                <a:gd name="connsiteX1" fmla="*/ 20226 w 68130"/>
                <a:gd name="connsiteY1" fmla="*/ 58077 h 85044"/>
                <a:gd name="connsiteX2" fmla="*/ 35840 w 68130"/>
                <a:gd name="connsiteY2" fmla="*/ 68485 h 85044"/>
                <a:gd name="connsiteX3" fmla="*/ 47904 w 68130"/>
                <a:gd name="connsiteY3" fmla="*/ 60087 h 85044"/>
                <a:gd name="connsiteX4" fmla="*/ 40334 w 68130"/>
                <a:gd name="connsiteY4" fmla="*/ 52872 h 85044"/>
                <a:gd name="connsiteX5" fmla="*/ 24011 w 68130"/>
                <a:gd name="connsiteY5" fmla="*/ 49205 h 85044"/>
                <a:gd name="connsiteX6" fmla="*/ 2129 w 68130"/>
                <a:gd name="connsiteY6" fmla="*/ 25667 h 85044"/>
                <a:gd name="connsiteX7" fmla="*/ 34420 w 68130"/>
                <a:gd name="connsiteY7" fmla="*/ 0 h 85044"/>
                <a:gd name="connsiteX8" fmla="*/ 66238 w 68130"/>
                <a:gd name="connsiteY8" fmla="*/ 17861 h 85044"/>
                <a:gd name="connsiteX9" fmla="*/ 47313 w 68130"/>
                <a:gd name="connsiteY9" fmla="*/ 24011 h 85044"/>
                <a:gd name="connsiteX10" fmla="*/ 34184 w 68130"/>
                <a:gd name="connsiteY10" fmla="*/ 16086 h 85044"/>
                <a:gd name="connsiteX11" fmla="*/ 23183 w 68130"/>
                <a:gd name="connsiteY11" fmla="*/ 24366 h 85044"/>
                <a:gd name="connsiteX12" fmla="*/ 29571 w 68130"/>
                <a:gd name="connsiteY12" fmla="*/ 31227 h 85044"/>
                <a:gd name="connsiteX13" fmla="*/ 45775 w 68130"/>
                <a:gd name="connsiteY13" fmla="*/ 35012 h 85044"/>
                <a:gd name="connsiteX14" fmla="*/ 68131 w 68130"/>
                <a:gd name="connsiteY14" fmla="*/ 58668 h 85044"/>
                <a:gd name="connsiteX15" fmla="*/ 34538 w 68130"/>
                <a:gd name="connsiteY15" fmla="*/ 85045 h 85044"/>
                <a:gd name="connsiteX16" fmla="*/ 0 w 68130"/>
                <a:gd name="connsiteY16" fmla="*/ 65055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30" h="85044">
                  <a:moveTo>
                    <a:pt x="118" y="65292"/>
                  </a:moveTo>
                  <a:lnTo>
                    <a:pt x="20226" y="58077"/>
                  </a:lnTo>
                  <a:cubicBezTo>
                    <a:pt x="22710" y="65410"/>
                    <a:pt x="28269" y="68485"/>
                    <a:pt x="35840" y="68485"/>
                  </a:cubicBezTo>
                  <a:cubicBezTo>
                    <a:pt x="43410" y="68485"/>
                    <a:pt x="47904" y="65055"/>
                    <a:pt x="47904" y="60087"/>
                  </a:cubicBezTo>
                  <a:cubicBezTo>
                    <a:pt x="47904" y="56421"/>
                    <a:pt x="46248" y="54173"/>
                    <a:pt x="40334" y="52872"/>
                  </a:cubicBezTo>
                  <a:lnTo>
                    <a:pt x="24011" y="49205"/>
                  </a:lnTo>
                  <a:cubicBezTo>
                    <a:pt x="12301" y="46603"/>
                    <a:pt x="2129" y="40453"/>
                    <a:pt x="2129" y="25667"/>
                  </a:cubicBezTo>
                  <a:cubicBezTo>
                    <a:pt x="2129" y="9817"/>
                    <a:pt x="15377" y="0"/>
                    <a:pt x="34420" y="0"/>
                  </a:cubicBezTo>
                  <a:cubicBezTo>
                    <a:pt x="49679" y="0"/>
                    <a:pt x="61389" y="6387"/>
                    <a:pt x="66238" y="17861"/>
                  </a:cubicBezTo>
                  <a:lnTo>
                    <a:pt x="47313" y="24011"/>
                  </a:lnTo>
                  <a:cubicBezTo>
                    <a:pt x="44711" y="18570"/>
                    <a:pt x="39388" y="16086"/>
                    <a:pt x="34184" y="16086"/>
                  </a:cubicBezTo>
                  <a:cubicBezTo>
                    <a:pt x="27441" y="16086"/>
                    <a:pt x="23183" y="19753"/>
                    <a:pt x="23183" y="24366"/>
                  </a:cubicBezTo>
                  <a:cubicBezTo>
                    <a:pt x="23183" y="27678"/>
                    <a:pt x="24484" y="30044"/>
                    <a:pt x="29571" y="31227"/>
                  </a:cubicBezTo>
                  <a:lnTo>
                    <a:pt x="45775" y="35012"/>
                  </a:lnTo>
                  <a:cubicBezTo>
                    <a:pt x="59851" y="38323"/>
                    <a:pt x="68131" y="45775"/>
                    <a:pt x="68131" y="58668"/>
                  </a:cubicBezTo>
                  <a:cubicBezTo>
                    <a:pt x="68131" y="76056"/>
                    <a:pt x="52636" y="85045"/>
                    <a:pt x="34538" y="85045"/>
                  </a:cubicBezTo>
                  <a:cubicBezTo>
                    <a:pt x="18097" y="85045"/>
                    <a:pt x="4258" y="77948"/>
                    <a:pt x="0" y="65055"/>
                  </a:cubicBezTo>
                </a:path>
              </a:pathLst>
            </a:custGeom>
            <a:solidFill>
              <a:srgbClr val="1D4596"/>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F39F3E4-C5AC-7849-5829-848EBD467EE8}"/>
                </a:ext>
              </a:extLst>
            </p:cNvPr>
            <p:cNvSpPr/>
            <p:nvPr/>
          </p:nvSpPr>
          <p:spPr>
            <a:xfrm>
              <a:off x="11091897" y="646028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rgbClr val="1D4596"/>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60F0D6C-66DB-45EA-DCA4-37424E062998}"/>
                </a:ext>
              </a:extLst>
            </p:cNvPr>
            <p:cNvSpPr/>
            <p:nvPr/>
          </p:nvSpPr>
          <p:spPr>
            <a:xfrm>
              <a:off x="11167479" y="6433904"/>
              <a:ext cx="46958" cy="89184"/>
            </a:xfrm>
            <a:custGeom>
              <a:avLst/>
              <a:gdLst>
                <a:gd name="connsiteX0" fmla="*/ 29571 w 46958"/>
                <a:gd name="connsiteY0" fmla="*/ 28151 h 89184"/>
                <a:gd name="connsiteX1" fmla="*/ 44238 w 46958"/>
                <a:gd name="connsiteY1" fmla="*/ 28151 h 89184"/>
                <a:gd name="connsiteX2" fmla="*/ 44238 w 46958"/>
                <a:gd name="connsiteY2" fmla="*/ 43646 h 89184"/>
                <a:gd name="connsiteX3" fmla="*/ 29571 w 46958"/>
                <a:gd name="connsiteY3" fmla="*/ 43646 h 89184"/>
                <a:gd name="connsiteX4" fmla="*/ 29571 w 46958"/>
                <a:gd name="connsiteY4" fmla="*/ 89185 h 89184"/>
                <a:gd name="connsiteX5" fmla="*/ 10291 w 46958"/>
                <a:gd name="connsiteY5" fmla="*/ 89185 h 89184"/>
                <a:gd name="connsiteX6" fmla="*/ 10291 w 46958"/>
                <a:gd name="connsiteY6" fmla="*/ 43646 h 89184"/>
                <a:gd name="connsiteX7" fmla="*/ 0 w 46958"/>
                <a:gd name="connsiteY7" fmla="*/ 43646 h 89184"/>
                <a:gd name="connsiteX8" fmla="*/ 0 w 46958"/>
                <a:gd name="connsiteY8" fmla="*/ 28151 h 89184"/>
                <a:gd name="connsiteX9" fmla="*/ 10291 w 46958"/>
                <a:gd name="connsiteY9" fmla="*/ 28151 h 89184"/>
                <a:gd name="connsiteX10" fmla="*/ 10291 w 46958"/>
                <a:gd name="connsiteY10" fmla="*/ 23420 h 89184"/>
                <a:gd name="connsiteX11" fmla="*/ 34893 w 46958"/>
                <a:gd name="connsiteY11" fmla="*/ 0 h 89184"/>
                <a:gd name="connsiteX12" fmla="*/ 46958 w 46958"/>
                <a:gd name="connsiteY12" fmla="*/ 2602 h 89184"/>
                <a:gd name="connsiteX13" fmla="*/ 42818 w 46958"/>
                <a:gd name="connsiteY13" fmla="*/ 17624 h 89184"/>
                <a:gd name="connsiteX14" fmla="*/ 37614 w 46958"/>
                <a:gd name="connsiteY14" fmla="*/ 16678 h 89184"/>
                <a:gd name="connsiteX15" fmla="*/ 29689 w 46958"/>
                <a:gd name="connsiteY15" fmla="*/ 24366 h 89184"/>
                <a:gd name="connsiteX16" fmla="*/ 29689 w 46958"/>
                <a:gd name="connsiteY16" fmla="*/ 28269 h 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58" h="89184">
                  <a:moveTo>
                    <a:pt x="29571" y="28151"/>
                  </a:moveTo>
                  <a:lnTo>
                    <a:pt x="44238" y="28151"/>
                  </a:lnTo>
                  <a:lnTo>
                    <a:pt x="44238" y="43646"/>
                  </a:lnTo>
                  <a:lnTo>
                    <a:pt x="29571" y="43646"/>
                  </a:lnTo>
                  <a:lnTo>
                    <a:pt x="29571" y="89185"/>
                  </a:lnTo>
                  <a:lnTo>
                    <a:pt x="10291" y="89185"/>
                  </a:lnTo>
                  <a:lnTo>
                    <a:pt x="10291" y="43646"/>
                  </a:lnTo>
                  <a:lnTo>
                    <a:pt x="0" y="43646"/>
                  </a:lnTo>
                  <a:lnTo>
                    <a:pt x="0" y="28151"/>
                  </a:lnTo>
                  <a:lnTo>
                    <a:pt x="10291" y="28151"/>
                  </a:lnTo>
                  <a:lnTo>
                    <a:pt x="10291" y="23420"/>
                  </a:lnTo>
                  <a:cubicBezTo>
                    <a:pt x="10291" y="9108"/>
                    <a:pt x="20108" y="0"/>
                    <a:pt x="34893" y="0"/>
                  </a:cubicBezTo>
                  <a:cubicBezTo>
                    <a:pt x="39033" y="0"/>
                    <a:pt x="43055" y="828"/>
                    <a:pt x="46958" y="2602"/>
                  </a:cubicBezTo>
                  <a:lnTo>
                    <a:pt x="42818" y="17624"/>
                  </a:lnTo>
                  <a:cubicBezTo>
                    <a:pt x="41044" y="17033"/>
                    <a:pt x="39033" y="16678"/>
                    <a:pt x="37614" y="16678"/>
                  </a:cubicBezTo>
                  <a:cubicBezTo>
                    <a:pt x="33001" y="16678"/>
                    <a:pt x="29689" y="19517"/>
                    <a:pt x="29689" y="24366"/>
                  </a:cubicBezTo>
                  <a:lnTo>
                    <a:pt x="29689" y="28269"/>
                  </a:lnTo>
                  <a:close/>
                </a:path>
              </a:pathLst>
            </a:custGeom>
            <a:solidFill>
              <a:srgbClr val="1D4596"/>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9743317-DEF0-68B7-E059-0096F0D0846B}"/>
                </a:ext>
              </a:extLst>
            </p:cNvPr>
            <p:cNvSpPr/>
            <p:nvPr/>
          </p:nvSpPr>
          <p:spPr>
            <a:xfrm>
              <a:off x="11215620" y="646039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398 w 63872"/>
                <a:gd name="connsiteY10" fmla="*/ 25194 h 64582"/>
                <a:gd name="connsiteX11" fmla="*/ 44592 w 63872"/>
                <a:gd name="connsiteY11" fmla="*/ 25194 h 64582"/>
                <a:gd name="connsiteX12" fmla="*/ 32291 w 63872"/>
                <a:gd name="connsiteY12" fmla="*/ 15613 h 64582"/>
                <a:gd name="connsiteX13" fmla="*/ 19398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398" y="25194"/>
                  </a:moveTo>
                  <a:lnTo>
                    <a:pt x="44592" y="25194"/>
                  </a:lnTo>
                  <a:cubicBezTo>
                    <a:pt x="42700" y="18689"/>
                    <a:pt x="37732" y="15613"/>
                    <a:pt x="32291" y="15613"/>
                  </a:cubicBezTo>
                  <a:cubicBezTo>
                    <a:pt x="26850" y="15613"/>
                    <a:pt x="21291" y="19043"/>
                    <a:pt x="19398" y="25194"/>
                  </a:cubicBezTo>
                </a:path>
              </a:pathLst>
            </a:custGeom>
            <a:solidFill>
              <a:srgbClr val="1D4596"/>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0CA97E1-5C6B-0160-C7A1-1B93CCC10FF7}"/>
                </a:ext>
              </a:extLst>
            </p:cNvPr>
            <p:cNvSpPr/>
            <p:nvPr/>
          </p:nvSpPr>
          <p:spPr>
            <a:xfrm>
              <a:off x="11289428" y="646122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rgbClr val="1D4596"/>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9D3FF15-82A9-F9E6-F6F0-DED58DD95D85}"/>
                </a:ext>
              </a:extLst>
            </p:cNvPr>
            <p:cNvSpPr/>
            <p:nvPr/>
          </p:nvSpPr>
          <p:spPr>
            <a:xfrm>
              <a:off x="11368086" y="6439700"/>
              <a:ext cx="81259" cy="85163"/>
            </a:xfrm>
            <a:custGeom>
              <a:avLst/>
              <a:gdLst>
                <a:gd name="connsiteX0" fmla="*/ 81260 w 81259"/>
                <a:gd name="connsiteY0" fmla="*/ 62571 h 85163"/>
                <a:gd name="connsiteX1" fmla="*/ 43291 w 81259"/>
                <a:gd name="connsiteY1" fmla="*/ 85163 h 85163"/>
                <a:gd name="connsiteX2" fmla="*/ 0 w 81259"/>
                <a:gd name="connsiteY2" fmla="*/ 42582 h 85163"/>
                <a:gd name="connsiteX3" fmla="*/ 43291 w 81259"/>
                <a:gd name="connsiteY3" fmla="*/ 0 h 85163"/>
                <a:gd name="connsiteX4" fmla="*/ 79486 w 81259"/>
                <a:gd name="connsiteY4" fmla="*/ 19043 h 85163"/>
                <a:gd name="connsiteX5" fmla="*/ 61507 w 81259"/>
                <a:gd name="connsiteY5" fmla="*/ 27915 h 85163"/>
                <a:gd name="connsiteX6" fmla="*/ 43291 w 81259"/>
                <a:gd name="connsiteY6" fmla="*/ 18334 h 85163"/>
                <a:gd name="connsiteX7" fmla="*/ 20108 w 81259"/>
                <a:gd name="connsiteY7" fmla="*/ 42582 h 85163"/>
                <a:gd name="connsiteX8" fmla="*/ 43291 w 81259"/>
                <a:gd name="connsiteY8" fmla="*/ 66948 h 85163"/>
                <a:gd name="connsiteX9" fmla="*/ 62453 w 81259"/>
                <a:gd name="connsiteY9" fmla="*/ 55238 h 85163"/>
                <a:gd name="connsiteX10" fmla="*/ 81260 w 81259"/>
                <a:gd name="connsiteY10" fmla="*/ 62571 h 8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9" h="85163">
                  <a:moveTo>
                    <a:pt x="81260" y="62571"/>
                  </a:moveTo>
                  <a:cubicBezTo>
                    <a:pt x="74873" y="76883"/>
                    <a:pt x="60797" y="85163"/>
                    <a:pt x="43291" y="85163"/>
                  </a:cubicBezTo>
                  <a:cubicBezTo>
                    <a:pt x="19162" y="85163"/>
                    <a:pt x="0" y="66593"/>
                    <a:pt x="0" y="42582"/>
                  </a:cubicBezTo>
                  <a:cubicBezTo>
                    <a:pt x="0" y="18570"/>
                    <a:pt x="19043" y="0"/>
                    <a:pt x="43291" y="0"/>
                  </a:cubicBezTo>
                  <a:cubicBezTo>
                    <a:pt x="58668" y="0"/>
                    <a:pt x="72389" y="7097"/>
                    <a:pt x="79486" y="19043"/>
                  </a:cubicBezTo>
                  <a:lnTo>
                    <a:pt x="61507" y="27915"/>
                  </a:lnTo>
                  <a:cubicBezTo>
                    <a:pt x="57485" y="21409"/>
                    <a:pt x="51098" y="18334"/>
                    <a:pt x="43291" y="18334"/>
                  </a:cubicBezTo>
                  <a:cubicBezTo>
                    <a:pt x="30399" y="18334"/>
                    <a:pt x="20108" y="28624"/>
                    <a:pt x="20108" y="42582"/>
                  </a:cubicBezTo>
                  <a:cubicBezTo>
                    <a:pt x="20108" y="56539"/>
                    <a:pt x="30399" y="66948"/>
                    <a:pt x="43291" y="66948"/>
                  </a:cubicBezTo>
                  <a:cubicBezTo>
                    <a:pt x="51689" y="66948"/>
                    <a:pt x="58668" y="63163"/>
                    <a:pt x="62453" y="55238"/>
                  </a:cubicBezTo>
                  <a:lnTo>
                    <a:pt x="81260" y="62571"/>
                  </a:lnTo>
                  <a:close/>
                </a:path>
              </a:pathLst>
            </a:custGeom>
            <a:solidFill>
              <a:srgbClr val="1D4596"/>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DB70EC5-6545-A30D-E159-6A32DADEA643}"/>
                </a:ext>
              </a:extLst>
            </p:cNvPr>
            <p:cNvSpPr/>
            <p:nvPr/>
          </p:nvSpPr>
          <p:spPr>
            <a:xfrm>
              <a:off x="11456443" y="6460281"/>
              <a:ext cx="68130" cy="64700"/>
            </a:xfrm>
            <a:custGeom>
              <a:avLst/>
              <a:gdLst>
                <a:gd name="connsiteX0" fmla="*/ 68131 w 68130"/>
                <a:gd name="connsiteY0" fmla="*/ 1774 h 64700"/>
                <a:gd name="connsiteX1" fmla="*/ 68131 w 68130"/>
                <a:gd name="connsiteY1" fmla="*/ 62808 h 64700"/>
                <a:gd name="connsiteX2" fmla="*/ 48732 w 68130"/>
                <a:gd name="connsiteY2" fmla="*/ 62808 h 64700"/>
                <a:gd name="connsiteX3" fmla="*/ 48732 w 68130"/>
                <a:gd name="connsiteY3" fmla="*/ 57958 h 64700"/>
                <a:gd name="connsiteX4" fmla="*/ 29807 w 68130"/>
                <a:gd name="connsiteY4" fmla="*/ 64700 h 64700"/>
                <a:gd name="connsiteX5" fmla="*/ 0 w 68130"/>
                <a:gd name="connsiteY5" fmla="*/ 32291 h 64700"/>
                <a:gd name="connsiteX6" fmla="*/ 29807 w 68130"/>
                <a:gd name="connsiteY6" fmla="*/ 0 h 64700"/>
                <a:gd name="connsiteX7" fmla="*/ 48732 w 68130"/>
                <a:gd name="connsiteY7" fmla="*/ 6742 h 64700"/>
                <a:gd name="connsiteX8" fmla="*/ 48732 w 68130"/>
                <a:gd name="connsiteY8" fmla="*/ 1893 h 64700"/>
                <a:gd name="connsiteX9" fmla="*/ 68131 w 68130"/>
                <a:gd name="connsiteY9" fmla="*/ 1893 h 64700"/>
                <a:gd name="connsiteX10" fmla="*/ 48732 w 68130"/>
                <a:gd name="connsiteY10" fmla="*/ 32291 h 64700"/>
                <a:gd name="connsiteX11" fmla="*/ 33829 w 68130"/>
                <a:gd name="connsiteY11" fmla="*/ 16441 h 64700"/>
                <a:gd name="connsiteX12" fmla="*/ 19162 w 68130"/>
                <a:gd name="connsiteY12" fmla="*/ 32291 h 64700"/>
                <a:gd name="connsiteX13" fmla="*/ 33829 w 68130"/>
                <a:gd name="connsiteY13" fmla="*/ 48141 h 64700"/>
                <a:gd name="connsiteX14" fmla="*/ 48732 w 68130"/>
                <a:gd name="connsiteY14" fmla="*/ 32291 h 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30" h="64700">
                  <a:moveTo>
                    <a:pt x="68131" y="1774"/>
                  </a:moveTo>
                  <a:lnTo>
                    <a:pt x="68131" y="62808"/>
                  </a:lnTo>
                  <a:lnTo>
                    <a:pt x="48732" y="62808"/>
                  </a:lnTo>
                  <a:lnTo>
                    <a:pt x="48732" y="57958"/>
                  </a:lnTo>
                  <a:cubicBezTo>
                    <a:pt x="44001" y="62216"/>
                    <a:pt x="37614" y="64700"/>
                    <a:pt x="29807" y="64700"/>
                  </a:cubicBezTo>
                  <a:cubicBezTo>
                    <a:pt x="13602" y="64700"/>
                    <a:pt x="0" y="51689"/>
                    <a:pt x="0" y="32291"/>
                  </a:cubicBezTo>
                  <a:cubicBezTo>
                    <a:pt x="0" y="12893"/>
                    <a:pt x="13602" y="0"/>
                    <a:pt x="29807" y="0"/>
                  </a:cubicBezTo>
                  <a:cubicBezTo>
                    <a:pt x="37732" y="0"/>
                    <a:pt x="44001" y="2484"/>
                    <a:pt x="48732" y="6742"/>
                  </a:cubicBezTo>
                  <a:lnTo>
                    <a:pt x="48732" y="1893"/>
                  </a:lnTo>
                  <a:lnTo>
                    <a:pt x="68131" y="1893"/>
                  </a:lnTo>
                  <a:close/>
                  <a:moveTo>
                    <a:pt x="48732" y="32291"/>
                  </a:moveTo>
                  <a:cubicBezTo>
                    <a:pt x="48732" y="22947"/>
                    <a:pt x="41635" y="16441"/>
                    <a:pt x="33829" y="16441"/>
                  </a:cubicBezTo>
                  <a:cubicBezTo>
                    <a:pt x="25312" y="16441"/>
                    <a:pt x="19162" y="22828"/>
                    <a:pt x="19162" y="32291"/>
                  </a:cubicBezTo>
                  <a:cubicBezTo>
                    <a:pt x="19162" y="41754"/>
                    <a:pt x="25312" y="48141"/>
                    <a:pt x="33829" y="48141"/>
                  </a:cubicBezTo>
                  <a:cubicBezTo>
                    <a:pt x="41754" y="48141"/>
                    <a:pt x="48732" y="41872"/>
                    <a:pt x="48732" y="32291"/>
                  </a:cubicBezTo>
                </a:path>
              </a:pathLst>
            </a:custGeom>
            <a:solidFill>
              <a:srgbClr val="1D4596"/>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0595696-D9DA-41EB-6966-45E2D85D21D2}"/>
                </a:ext>
              </a:extLst>
            </p:cNvPr>
            <p:cNvSpPr/>
            <p:nvPr/>
          </p:nvSpPr>
          <p:spPr>
            <a:xfrm>
              <a:off x="11538649" y="6461227"/>
              <a:ext cx="44947" cy="61861"/>
            </a:xfrm>
            <a:custGeom>
              <a:avLst/>
              <a:gdLst>
                <a:gd name="connsiteX0" fmla="*/ 44947 w 44947"/>
                <a:gd name="connsiteY0" fmla="*/ 473 h 61861"/>
                <a:gd name="connsiteX1" fmla="*/ 44119 w 44947"/>
                <a:gd name="connsiteY1" fmla="*/ 19990 h 61861"/>
                <a:gd name="connsiteX2" fmla="*/ 40571 w 44947"/>
                <a:gd name="connsiteY2" fmla="*/ 19990 h 61861"/>
                <a:gd name="connsiteX3" fmla="*/ 19517 w 44947"/>
                <a:gd name="connsiteY3" fmla="*/ 42818 h 61861"/>
                <a:gd name="connsiteX4" fmla="*/ 19517 w 44947"/>
                <a:gd name="connsiteY4" fmla="*/ 61862 h 61861"/>
                <a:gd name="connsiteX5" fmla="*/ 0 w 44947"/>
                <a:gd name="connsiteY5" fmla="*/ 61862 h 61861"/>
                <a:gd name="connsiteX6" fmla="*/ 0 w 44947"/>
                <a:gd name="connsiteY6" fmla="*/ 828 h 61861"/>
                <a:gd name="connsiteX7" fmla="*/ 19517 w 44947"/>
                <a:gd name="connsiteY7" fmla="*/ 828 h 61861"/>
                <a:gd name="connsiteX8" fmla="*/ 19517 w 44947"/>
                <a:gd name="connsiteY8" fmla="*/ 12538 h 61861"/>
                <a:gd name="connsiteX9" fmla="*/ 40571 w 44947"/>
                <a:gd name="connsiteY9" fmla="*/ 0 h 61861"/>
                <a:gd name="connsiteX10" fmla="*/ 44947 w 44947"/>
                <a:gd name="connsiteY10" fmla="*/ 473 h 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7" h="61861">
                  <a:moveTo>
                    <a:pt x="44947" y="473"/>
                  </a:moveTo>
                  <a:lnTo>
                    <a:pt x="44119" y="19990"/>
                  </a:lnTo>
                  <a:lnTo>
                    <a:pt x="40571" y="19990"/>
                  </a:lnTo>
                  <a:cubicBezTo>
                    <a:pt x="26968" y="19990"/>
                    <a:pt x="19517" y="27087"/>
                    <a:pt x="19517" y="42818"/>
                  </a:cubicBezTo>
                  <a:lnTo>
                    <a:pt x="19517" y="61862"/>
                  </a:lnTo>
                  <a:lnTo>
                    <a:pt x="0" y="61862"/>
                  </a:lnTo>
                  <a:lnTo>
                    <a:pt x="0" y="828"/>
                  </a:lnTo>
                  <a:lnTo>
                    <a:pt x="19517" y="828"/>
                  </a:lnTo>
                  <a:lnTo>
                    <a:pt x="19517" y="12538"/>
                  </a:lnTo>
                  <a:cubicBezTo>
                    <a:pt x="23893" y="5204"/>
                    <a:pt x="30517" y="0"/>
                    <a:pt x="40571" y="0"/>
                  </a:cubicBezTo>
                  <a:cubicBezTo>
                    <a:pt x="42227" y="0"/>
                    <a:pt x="43528" y="118"/>
                    <a:pt x="44947" y="473"/>
                  </a:cubicBezTo>
                </a:path>
              </a:pathLst>
            </a:custGeom>
            <a:solidFill>
              <a:srgbClr val="1D4596"/>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8BBA163-03F1-DCA5-2866-32B5FC6B8F9D}"/>
                </a:ext>
              </a:extLst>
            </p:cNvPr>
            <p:cNvSpPr/>
            <p:nvPr/>
          </p:nvSpPr>
          <p:spPr>
            <a:xfrm>
              <a:off x="11587381" y="6460399"/>
              <a:ext cx="63872" cy="64582"/>
            </a:xfrm>
            <a:custGeom>
              <a:avLst/>
              <a:gdLst>
                <a:gd name="connsiteX0" fmla="*/ 63872 w 63872"/>
                <a:gd name="connsiteY0" fmla="*/ 37141 h 64582"/>
                <a:gd name="connsiteX1" fmla="*/ 19162 w 63872"/>
                <a:gd name="connsiteY1" fmla="*/ 37141 h 64582"/>
                <a:gd name="connsiteX2" fmla="*/ 33119 w 63872"/>
                <a:gd name="connsiteY2" fmla="*/ 48969 h 64582"/>
                <a:gd name="connsiteX3" fmla="*/ 45539 w 63872"/>
                <a:gd name="connsiteY3" fmla="*/ 43646 h 64582"/>
                <a:gd name="connsiteX4" fmla="*/ 60915 w 63872"/>
                <a:gd name="connsiteY4" fmla="*/ 50980 h 64582"/>
                <a:gd name="connsiteX5" fmla="*/ 33119 w 63872"/>
                <a:gd name="connsiteY5" fmla="*/ 64582 h 64582"/>
                <a:gd name="connsiteX6" fmla="*/ 0 w 63872"/>
                <a:gd name="connsiteY6" fmla="*/ 32291 h 64582"/>
                <a:gd name="connsiteX7" fmla="*/ 32291 w 63872"/>
                <a:gd name="connsiteY7" fmla="*/ 0 h 64582"/>
                <a:gd name="connsiteX8" fmla="*/ 63754 w 63872"/>
                <a:gd name="connsiteY8" fmla="*/ 32291 h 64582"/>
                <a:gd name="connsiteX9" fmla="*/ 63754 w 63872"/>
                <a:gd name="connsiteY9" fmla="*/ 37259 h 64582"/>
                <a:gd name="connsiteX10" fmla="*/ 19517 w 63872"/>
                <a:gd name="connsiteY10" fmla="*/ 25194 h 64582"/>
                <a:gd name="connsiteX11" fmla="*/ 44711 w 63872"/>
                <a:gd name="connsiteY11" fmla="*/ 25194 h 64582"/>
                <a:gd name="connsiteX12" fmla="*/ 32409 w 63872"/>
                <a:gd name="connsiteY12" fmla="*/ 15613 h 64582"/>
                <a:gd name="connsiteX13" fmla="*/ 19517 w 63872"/>
                <a:gd name="connsiteY13" fmla="*/ 25194 h 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72" h="64582">
                  <a:moveTo>
                    <a:pt x="63872" y="37141"/>
                  </a:moveTo>
                  <a:lnTo>
                    <a:pt x="19162" y="37141"/>
                  </a:lnTo>
                  <a:cubicBezTo>
                    <a:pt x="20818" y="44474"/>
                    <a:pt x="26259" y="48969"/>
                    <a:pt x="33119" y="48969"/>
                  </a:cubicBezTo>
                  <a:cubicBezTo>
                    <a:pt x="37495" y="48969"/>
                    <a:pt x="42108" y="47904"/>
                    <a:pt x="45539" y="43646"/>
                  </a:cubicBezTo>
                  <a:lnTo>
                    <a:pt x="60915" y="50980"/>
                  </a:lnTo>
                  <a:cubicBezTo>
                    <a:pt x="55119" y="60087"/>
                    <a:pt x="45184" y="64582"/>
                    <a:pt x="33119" y="64582"/>
                  </a:cubicBezTo>
                  <a:cubicBezTo>
                    <a:pt x="15022" y="64582"/>
                    <a:pt x="0" y="51571"/>
                    <a:pt x="0" y="32291"/>
                  </a:cubicBezTo>
                  <a:cubicBezTo>
                    <a:pt x="0" y="13011"/>
                    <a:pt x="14549" y="0"/>
                    <a:pt x="32291" y="0"/>
                  </a:cubicBezTo>
                  <a:cubicBezTo>
                    <a:pt x="50033" y="0"/>
                    <a:pt x="63399" y="12420"/>
                    <a:pt x="63754" y="32291"/>
                  </a:cubicBezTo>
                  <a:lnTo>
                    <a:pt x="63754" y="37259"/>
                  </a:lnTo>
                  <a:close/>
                  <a:moveTo>
                    <a:pt x="19517" y="25194"/>
                  </a:moveTo>
                  <a:lnTo>
                    <a:pt x="44711" y="25194"/>
                  </a:lnTo>
                  <a:cubicBezTo>
                    <a:pt x="42818" y="18689"/>
                    <a:pt x="37969" y="15613"/>
                    <a:pt x="32409" y="15613"/>
                  </a:cubicBezTo>
                  <a:cubicBezTo>
                    <a:pt x="26850" y="15613"/>
                    <a:pt x="21409" y="19043"/>
                    <a:pt x="19517" y="25194"/>
                  </a:cubicBezTo>
                </a:path>
              </a:pathLst>
            </a:custGeom>
            <a:solidFill>
              <a:srgbClr val="1D4596"/>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A716628-7918-56C1-71F5-ACC6A345A0F6}"/>
                </a:ext>
              </a:extLst>
            </p:cNvPr>
            <p:cNvSpPr/>
            <p:nvPr/>
          </p:nvSpPr>
          <p:spPr>
            <a:xfrm>
              <a:off x="11012411" y="6554670"/>
              <a:ext cx="80313" cy="81496"/>
            </a:xfrm>
            <a:custGeom>
              <a:avLst/>
              <a:gdLst>
                <a:gd name="connsiteX0" fmla="*/ 80314 w 80313"/>
                <a:gd name="connsiteY0" fmla="*/ 0 h 81496"/>
                <a:gd name="connsiteX1" fmla="*/ 44711 w 80313"/>
                <a:gd name="connsiteY1" fmla="*/ 81497 h 81496"/>
                <a:gd name="connsiteX2" fmla="*/ 35485 w 80313"/>
                <a:gd name="connsiteY2" fmla="*/ 81497 h 81496"/>
                <a:gd name="connsiteX3" fmla="*/ 0 w 80313"/>
                <a:gd name="connsiteY3" fmla="*/ 0 h 81496"/>
                <a:gd name="connsiteX4" fmla="*/ 10409 w 80313"/>
                <a:gd name="connsiteY4" fmla="*/ 0 h 81496"/>
                <a:gd name="connsiteX5" fmla="*/ 40098 w 80313"/>
                <a:gd name="connsiteY5" fmla="*/ 68367 h 81496"/>
                <a:gd name="connsiteX6" fmla="*/ 69787 w 80313"/>
                <a:gd name="connsiteY6" fmla="*/ 0 h 81496"/>
                <a:gd name="connsiteX7" fmla="*/ 80314 w 80313"/>
                <a:gd name="connsiteY7" fmla="*/ 0 h 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13" h="81496">
                  <a:moveTo>
                    <a:pt x="80314" y="0"/>
                  </a:moveTo>
                  <a:lnTo>
                    <a:pt x="44711" y="81497"/>
                  </a:lnTo>
                  <a:lnTo>
                    <a:pt x="35485" y="81497"/>
                  </a:lnTo>
                  <a:lnTo>
                    <a:pt x="0" y="0"/>
                  </a:lnTo>
                  <a:lnTo>
                    <a:pt x="10409" y="0"/>
                  </a:lnTo>
                  <a:lnTo>
                    <a:pt x="40098" y="68367"/>
                  </a:lnTo>
                  <a:lnTo>
                    <a:pt x="69787" y="0"/>
                  </a:lnTo>
                  <a:lnTo>
                    <a:pt x="80314" y="0"/>
                  </a:lnTo>
                  <a:close/>
                </a:path>
              </a:pathLst>
            </a:custGeom>
            <a:solidFill>
              <a:srgbClr val="008CA0"/>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6A0AF32-C18D-A4EE-A3AC-7BD153FA9285}"/>
                </a:ext>
              </a:extLst>
            </p:cNvPr>
            <p:cNvSpPr/>
            <p:nvPr/>
          </p:nvSpPr>
          <p:spPr>
            <a:xfrm>
              <a:off x="11102424" y="655195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rgbClr val="008CA0"/>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B671E2B-5701-2934-7142-6AA30157CCCE}"/>
                </a:ext>
              </a:extLst>
            </p:cNvPr>
            <p:cNvSpPr/>
            <p:nvPr/>
          </p:nvSpPr>
          <p:spPr>
            <a:xfrm>
              <a:off x="11127973" y="6574896"/>
              <a:ext cx="58313" cy="62926"/>
            </a:xfrm>
            <a:custGeom>
              <a:avLst/>
              <a:gdLst>
                <a:gd name="connsiteX0" fmla="*/ 58313 w 58313"/>
                <a:gd name="connsiteY0" fmla="*/ 46130 h 62926"/>
                <a:gd name="connsiteX1" fmla="*/ 31227 w 58313"/>
                <a:gd name="connsiteY1" fmla="*/ 62926 h 62926"/>
                <a:gd name="connsiteX2" fmla="*/ 0 w 58313"/>
                <a:gd name="connsiteY2" fmla="*/ 31463 h 62926"/>
                <a:gd name="connsiteX3" fmla="*/ 31227 w 58313"/>
                <a:gd name="connsiteY3" fmla="*/ 0 h 62926"/>
                <a:gd name="connsiteX4" fmla="*/ 57958 w 58313"/>
                <a:gd name="connsiteY4" fmla="*/ 15850 h 62926"/>
                <a:gd name="connsiteX5" fmla="*/ 49324 w 58313"/>
                <a:gd name="connsiteY5" fmla="*/ 19280 h 62926"/>
                <a:gd name="connsiteX6" fmla="*/ 31227 w 58313"/>
                <a:gd name="connsiteY6" fmla="*/ 8635 h 62926"/>
                <a:gd name="connsiteX7" fmla="*/ 8989 w 58313"/>
                <a:gd name="connsiteY7" fmla="*/ 31581 h 62926"/>
                <a:gd name="connsiteX8" fmla="*/ 31227 w 58313"/>
                <a:gd name="connsiteY8" fmla="*/ 54410 h 62926"/>
                <a:gd name="connsiteX9" fmla="*/ 49797 w 58313"/>
                <a:gd name="connsiteY9" fmla="*/ 43055 h 62926"/>
                <a:gd name="connsiteX10" fmla="*/ 58313 w 58313"/>
                <a:gd name="connsiteY10" fmla="*/ 46248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3" h="62926">
                  <a:moveTo>
                    <a:pt x="58313" y="46130"/>
                  </a:moveTo>
                  <a:cubicBezTo>
                    <a:pt x="53582" y="56539"/>
                    <a:pt x="43055" y="62926"/>
                    <a:pt x="31227" y="62926"/>
                  </a:cubicBezTo>
                  <a:cubicBezTo>
                    <a:pt x="14312" y="62926"/>
                    <a:pt x="0" y="50507"/>
                    <a:pt x="0" y="31463"/>
                  </a:cubicBezTo>
                  <a:cubicBezTo>
                    <a:pt x="0" y="12420"/>
                    <a:pt x="14312" y="0"/>
                    <a:pt x="31227" y="0"/>
                  </a:cubicBezTo>
                  <a:cubicBezTo>
                    <a:pt x="42700" y="0"/>
                    <a:pt x="52872" y="5796"/>
                    <a:pt x="57958" y="15850"/>
                  </a:cubicBezTo>
                  <a:lnTo>
                    <a:pt x="49324" y="19280"/>
                  </a:lnTo>
                  <a:cubicBezTo>
                    <a:pt x="45657" y="12183"/>
                    <a:pt x="38915" y="8635"/>
                    <a:pt x="31227" y="8635"/>
                  </a:cubicBezTo>
                  <a:cubicBezTo>
                    <a:pt x="18925" y="8635"/>
                    <a:pt x="8989" y="17861"/>
                    <a:pt x="8989" y="31581"/>
                  </a:cubicBezTo>
                  <a:cubicBezTo>
                    <a:pt x="8989" y="45302"/>
                    <a:pt x="18925" y="54410"/>
                    <a:pt x="31227" y="54410"/>
                  </a:cubicBezTo>
                  <a:cubicBezTo>
                    <a:pt x="39270" y="54410"/>
                    <a:pt x="46130" y="50625"/>
                    <a:pt x="49797" y="43055"/>
                  </a:cubicBezTo>
                  <a:lnTo>
                    <a:pt x="58313" y="46248"/>
                  </a:lnTo>
                  <a:close/>
                </a:path>
              </a:pathLst>
            </a:custGeom>
            <a:solidFill>
              <a:srgbClr val="008CA0"/>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D540248-AA7E-457D-33CE-834F58BB53F3}"/>
                </a:ext>
              </a:extLst>
            </p:cNvPr>
            <p:cNvSpPr/>
            <p:nvPr/>
          </p:nvSpPr>
          <p:spPr>
            <a:xfrm>
              <a:off x="11189007" y="6557036"/>
              <a:ext cx="46721" cy="80668"/>
            </a:xfrm>
            <a:custGeom>
              <a:avLst/>
              <a:gdLst>
                <a:gd name="connsiteX0" fmla="*/ 46721 w 46721"/>
                <a:gd name="connsiteY0" fmla="*/ 75937 h 80668"/>
                <a:gd name="connsiteX1" fmla="*/ 32882 w 46721"/>
                <a:gd name="connsiteY1" fmla="*/ 80669 h 80668"/>
                <a:gd name="connsiteX2" fmla="*/ 13011 w 46721"/>
                <a:gd name="connsiteY2" fmla="*/ 60324 h 80668"/>
                <a:gd name="connsiteX3" fmla="*/ 13011 w 46721"/>
                <a:gd name="connsiteY3" fmla="*/ 26850 h 80668"/>
                <a:gd name="connsiteX4" fmla="*/ 0 w 46721"/>
                <a:gd name="connsiteY4" fmla="*/ 26850 h 80668"/>
                <a:gd name="connsiteX5" fmla="*/ 0 w 46721"/>
                <a:gd name="connsiteY5" fmla="*/ 19043 h 80668"/>
                <a:gd name="connsiteX6" fmla="*/ 13011 w 46721"/>
                <a:gd name="connsiteY6" fmla="*/ 19043 h 80668"/>
                <a:gd name="connsiteX7" fmla="*/ 13011 w 46721"/>
                <a:gd name="connsiteY7" fmla="*/ 0 h 80668"/>
                <a:gd name="connsiteX8" fmla="*/ 22355 w 46721"/>
                <a:gd name="connsiteY8" fmla="*/ 0 h 80668"/>
                <a:gd name="connsiteX9" fmla="*/ 22355 w 46721"/>
                <a:gd name="connsiteY9" fmla="*/ 19043 h 80668"/>
                <a:gd name="connsiteX10" fmla="*/ 43764 w 46721"/>
                <a:gd name="connsiteY10" fmla="*/ 19043 h 80668"/>
                <a:gd name="connsiteX11" fmla="*/ 43764 w 46721"/>
                <a:gd name="connsiteY11" fmla="*/ 26850 h 80668"/>
                <a:gd name="connsiteX12" fmla="*/ 22355 w 46721"/>
                <a:gd name="connsiteY12" fmla="*/ 26850 h 80668"/>
                <a:gd name="connsiteX13" fmla="*/ 22355 w 46721"/>
                <a:gd name="connsiteY13" fmla="*/ 59733 h 80668"/>
                <a:gd name="connsiteX14" fmla="*/ 33474 w 46721"/>
                <a:gd name="connsiteY14" fmla="*/ 71916 h 80668"/>
                <a:gd name="connsiteX15" fmla="*/ 43646 w 46721"/>
                <a:gd name="connsiteY15" fmla="*/ 68249 h 80668"/>
                <a:gd name="connsiteX16" fmla="*/ 46721 w 46721"/>
                <a:gd name="connsiteY16" fmla="*/ 75937 h 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21" h="80668">
                  <a:moveTo>
                    <a:pt x="46721" y="75937"/>
                  </a:moveTo>
                  <a:cubicBezTo>
                    <a:pt x="41872" y="79367"/>
                    <a:pt x="37732" y="80669"/>
                    <a:pt x="32882" y="80669"/>
                  </a:cubicBezTo>
                  <a:cubicBezTo>
                    <a:pt x="20936" y="80669"/>
                    <a:pt x="13011" y="73572"/>
                    <a:pt x="13011" y="60324"/>
                  </a:cubicBezTo>
                  <a:lnTo>
                    <a:pt x="13011" y="26850"/>
                  </a:lnTo>
                  <a:lnTo>
                    <a:pt x="0" y="26850"/>
                  </a:lnTo>
                  <a:lnTo>
                    <a:pt x="0" y="19043"/>
                  </a:lnTo>
                  <a:lnTo>
                    <a:pt x="13011" y="19043"/>
                  </a:lnTo>
                  <a:lnTo>
                    <a:pt x="13011" y="0"/>
                  </a:lnTo>
                  <a:lnTo>
                    <a:pt x="22355" y="0"/>
                  </a:lnTo>
                  <a:lnTo>
                    <a:pt x="22355" y="19043"/>
                  </a:lnTo>
                  <a:lnTo>
                    <a:pt x="43764" y="19043"/>
                  </a:lnTo>
                  <a:lnTo>
                    <a:pt x="43764" y="26850"/>
                  </a:lnTo>
                  <a:lnTo>
                    <a:pt x="22355" y="26850"/>
                  </a:lnTo>
                  <a:lnTo>
                    <a:pt x="22355" y="59733"/>
                  </a:lnTo>
                  <a:cubicBezTo>
                    <a:pt x="22355" y="67539"/>
                    <a:pt x="26732" y="71916"/>
                    <a:pt x="33474" y="71916"/>
                  </a:cubicBezTo>
                  <a:cubicBezTo>
                    <a:pt x="36904" y="71916"/>
                    <a:pt x="40689" y="70496"/>
                    <a:pt x="43646" y="68249"/>
                  </a:cubicBezTo>
                  <a:lnTo>
                    <a:pt x="46721" y="75937"/>
                  </a:lnTo>
                  <a:close/>
                </a:path>
              </a:pathLst>
            </a:custGeom>
            <a:solidFill>
              <a:srgbClr val="008CA0"/>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C696C7E-D373-2F3A-D9CD-5D78EACCD2AF}"/>
                </a:ext>
              </a:extLst>
            </p:cNvPr>
            <p:cNvSpPr/>
            <p:nvPr/>
          </p:nvSpPr>
          <p:spPr>
            <a:xfrm>
              <a:off x="11237976" y="6574896"/>
              <a:ext cx="63517" cy="62689"/>
            </a:xfrm>
            <a:custGeom>
              <a:avLst/>
              <a:gdLst>
                <a:gd name="connsiteX0" fmla="*/ 63518 w 63517"/>
                <a:gd name="connsiteY0" fmla="*/ 31227 h 62689"/>
                <a:gd name="connsiteX1" fmla="*/ 31818 w 63517"/>
                <a:gd name="connsiteY1" fmla="*/ 62690 h 62689"/>
                <a:gd name="connsiteX2" fmla="*/ 0 w 63517"/>
                <a:gd name="connsiteY2" fmla="*/ 31227 h 62689"/>
                <a:gd name="connsiteX3" fmla="*/ 31818 w 63517"/>
                <a:gd name="connsiteY3" fmla="*/ 0 h 62689"/>
                <a:gd name="connsiteX4" fmla="*/ 63518 w 63517"/>
                <a:gd name="connsiteY4" fmla="*/ 31227 h 62689"/>
                <a:gd name="connsiteX5" fmla="*/ 54410 w 63517"/>
                <a:gd name="connsiteY5" fmla="*/ 31227 h 62689"/>
                <a:gd name="connsiteX6" fmla="*/ 31818 w 63517"/>
                <a:gd name="connsiteY6" fmla="*/ 8161 h 62689"/>
                <a:gd name="connsiteX7" fmla="*/ 8989 w 63517"/>
                <a:gd name="connsiteY7" fmla="*/ 31227 h 62689"/>
                <a:gd name="connsiteX8" fmla="*/ 31818 w 63517"/>
                <a:gd name="connsiteY8" fmla="*/ 54528 h 62689"/>
                <a:gd name="connsiteX9" fmla="*/ 54410 w 63517"/>
                <a:gd name="connsiteY9" fmla="*/ 31227 h 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7" h="62689">
                  <a:moveTo>
                    <a:pt x="63518" y="31227"/>
                  </a:moveTo>
                  <a:cubicBezTo>
                    <a:pt x="63518" y="49560"/>
                    <a:pt x="49442" y="62690"/>
                    <a:pt x="31818" y="62690"/>
                  </a:cubicBezTo>
                  <a:cubicBezTo>
                    <a:pt x="14194" y="62690"/>
                    <a:pt x="0" y="49560"/>
                    <a:pt x="0" y="31227"/>
                  </a:cubicBezTo>
                  <a:cubicBezTo>
                    <a:pt x="0" y="12893"/>
                    <a:pt x="13957" y="0"/>
                    <a:pt x="31818" y="0"/>
                  </a:cubicBezTo>
                  <a:cubicBezTo>
                    <a:pt x="49679" y="0"/>
                    <a:pt x="63518" y="12893"/>
                    <a:pt x="63518" y="31227"/>
                  </a:cubicBezTo>
                  <a:moveTo>
                    <a:pt x="54410" y="31227"/>
                  </a:moveTo>
                  <a:cubicBezTo>
                    <a:pt x="54410" y="17506"/>
                    <a:pt x="44119" y="8161"/>
                    <a:pt x="31818" y="8161"/>
                  </a:cubicBezTo>
                  <a:cubicBezTo>
                    <a:pt x="19517" y="8161"/>
                    <a:pt x="8989" y="17506"/>
                    <a:pt x="8989" y="31227"/>
                  </a:cubicBezTo>
                  <a:cubicBezTo>
                    <a:pt x="8989" y="44947"/>
                    <a:pt x="19398" y="54528"/>
                    <a:pt x="31818" y="54528"/>
                  </a:cubicBezTo>
                  <a:cubicBezTo>
                    <a:pt x="44238" y="54528"/>
                    <a:pt x="54410" y="45066"/>
                    <a:pt x="54410" y="31227"/>
                  </a:cubicBezTo>
                </a:path>
              </a:pathLst>
            </a:custGeom>
            <a:solidFill>
              <a:srgbClr val="008CA0"/>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1CB295-4F98-E2F6-1BD7-373C5E30E91C}"/>
                </a:ext>
              </a:extLst>
            </p:cNvPr>
            <p:cNvSpPr/>
            <p:nvPr/>
          </p:nvSpPr>
          <p:spPr>
            <a:xfrm>
              <a:off x="11314741" y="6575606"/>
              <a:ext cx="37732" cy="60560"/>
            </a:xfrm>
            <a:custGeom>
              <a:avLst/>
              <a:gdLst>
                <a:gd name="connsiteX0" fmla="*/ 37732 w 37732"/>
                <a:gd name="connsiteY0" fmla="*/ 473 h 60560"/>
                <a:gd name="connsiteX1" fmla="*/ 37022 w 37732"/>
                <a:gd name="connsiteY1" fmla="*/ 9344 h 60560"/>
                <a:gd name="connsiteX2" fmla="*/ 33474 w 37732"/>
                <a:gd name="connsiteY2" fmla="*/ 9344 h 60560"/>
                <a:gd name="connsiteX3" fmla="*/ 9344 w 37732"/>
                <a:gd name="connsiteY3" fmla="*/ 37495 h 60560"/>
                <a:gd name="connsiteX4" fmla="*/ 9344 w 37732"/>
                <a:gd name="connsiteY4" fmla="*/ 60561 h 60560"/>
                <a:gd name="connsiteX5" fmla="*/ 0 w 37732"/>
                <a:gd name="connsiteY5" fmla="*/ 60561 h 60560"/>
                <a:gd name="connsiteX6" fmla="*/ 0 w 37732"/>
                <a:gd name="connsiteY6" fmla="*/ 591 h 60560"/>
                <a:gd name="connsiteX7" fmla="*/ 9344 w 37732"/>
                <a:gd name="connsiteY7" fmla="*/ 591 h 60560"/>
                <a:gd name="connsiteX8" fmla="*/ 9344 w 37732"/>
                <a:gd name="connsiteY8" fmla="*/ 15377 h 60560"/>
                <a:gd name="connsiteX9" fmla="*/ 33474 w 37732"/>
                <a:gd name="connsiteY9" fmla="*/ 0 h 60560"/>
                <a:gd name="connsiteX10" fmla="*/ 37732 w 37732"/>
                <a:gd name="connsiteY10" fmla="*/ 473 h 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32" h="60560">
                  <a:moveTo>
                    <a:pt x="37732" y="473"/>
                  </a:moveTo>
                  <a:lnTo>
                    <a:pt x="37022" y="9344"/>
                  </a:lnTo>
                  <a:cubicBezTo>
                    <a:pt x="35958" y="9344"/>
                    <a:pt x="34538" y="9344"/>
                    <a:pt x="33474" y="9344"/>
                  </a:cubicBezTo>
                  <a:cubicBezTo>
                    <a:pt x="17506" y="9344"/>
                    <a:pt x="9344" y="21409"/>
                    <a:pt x="9344" y="37495"/>
                  </a:cubicBezTo>
                  <a:lnTo>
                    <a:pt x="9344" y="60561"/>
                  </a:lnTo>
                  <a:lnTo>
                    <a:pt x="0" y="60561"/>
                  </a:lnTo>
                  <a:lnTo>
                    <a:pt x="0" y="591"/>
                  </a:lnTo>
                  <a:lnTo>
                    <a:pt x="9344" y="591"/>
                  </a:lnTo>
                  <a:lnTo>
                    <a:pt x="9344" y="15377"/>
                  </a:lnTo>
                  <a:cubicBezTo>
                    <a:pt x="14194" y="6506"/>
                    <a:pt x="22237" y="0"/>
                    <a:pt x="33474" y="0"/>
                  </a:cubicBezTo>
                  <a:cubicBezTo>
                    <a:pt x="34893" y="0"/>
                    <a:pt x="36076" y="0"/>
                    <a:pt x="37732" y="473"/>
                  </a:cubicBezTo>
                </a:path>
              </a:pathLst>
            </a:custGeom>
            <a:solidFill>
              <a:srgbClr val="008CA0"/>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0199E09-D2BD-936C-DA43-6720E9038CF4}"/>
                </a:ext>
              </a:extLst>
            </p:cNvPr>
            <p:cNvSpPr/>
            <p:nvPr/>
          </p:nvSpPr>
          <p:spPr>
            <a:xfrm>
              <a:off x="11361817" y="6551950"/>
              <a:ext cx="12774" cy="84217"/>
            </a:xfrm>
            <a:custGeom>
              <a:avLst/>
              <a:gdLst>
                <a:gd name="connsiteX0" fmla="*/ 12775 w 12774"/>
                <a:gd name="connsiteY0" fmla="*/ 6151 h 84217"/>
                <a:gd name="connsiteX1" fmla="*/ 6387 w 12774"/>
                <a:gd name="connsiteY1" fmla="*/ 12301 h 84217"/>
                <a:gd name="connsiteX2" fmla="*/ 0 w 12774"/>
                <a:gd name="connsiteY2" fmla="*/ 6151 h 84217"/>
                <a:gd name="connsiteX3" fmla="*/ 6387 w 12774"/>
                <a:gd name="connsiteY3" fmla="*/ 0 h 84217"/>
                <a:gd name="connsiteX4" fmla="*/ 12775 w 12774"/>
                <a:gd name="connsiteY4" fmla="*/ 6151 h 84217"/>
                <a:gd name="connsiteX5" fmla="*/ 11000 w 12774"/>
                <a:gd name="connsiteY5" fmla="*/ 84217 h 84217"/>
                <a:gd name="connsiteX6" fmla="*/ 1656 w 12774"/>
                <a:gd name="connsiteY6" fmla="*/ 84217 h 84217"/>
                <a:gd name="connsiteX7" fmla="*/ 1656 w 12774"/>
                <a:gd name="connsiteY7" fmla="*/ 24248 h 84217"/>
                <a:gd name="connsiteX8" fmla="*/ 11000 w 12774"/>
                <a:gd name="connsiteY8" fmla="*/ 24248 h 84217"/>
                <a:gd name="connsiteX9" fmla="*/ 11000 w 12774"/>
                <a:gd name="connsiteY9" fmla="*/ 84217 h 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4" h="84217">
                  <a:moveTo>
                    <a:pt x="12775" y="6151"/>
                  </a:moveTo>
                  <a:cubicBezTo>
                    <a:pt x="12775" y="9699"/>
                    <a:pt x="9936" y="12301"/>
                    <a:pt x="6387" y="12301"/>
                  </a:cubicBezTo>
                  <a:cubicBezTo>
                    <a:pt x="2839" y="12301"/>
                    <a:pt x="0" y="9581"/>
                    <a:pt x="0" y="6151"/>
                  </a:cubicBezTo>
                  <a:cubicBezTo>
                    <a:pt x="0" y="2839"/>
                    <a:pt x="2720" y="0"/>
                    <a:pt x="6387" y="0"/>
                  </a:cubicBezTo>
                  <a:cubicBezTo>
                    <a:pt x="10054" y="0"/>
                    <a:pt x="12775" y="2957"/>
                    <a:pt x="12775" y="6151"/>
                  </a:cubicBezTo>
                  <a:moveTo>
                    <a:pt x="11000" y="84217"/>
                  </a:moveTo>
                  <a:lnTo>
                    <a:pt x="1656" y="84217"/>
                  </a:lnTo>
                  <a:lnTo>
                    <a:pt x="1656" y="24248"/>
                  </a:lnTo>
                  <a:lnTo>
                    <a:pt x="11000" y="24248"/>
                  </a:lnTo>
                  <a:lnTo>
                    <a:pt x="11000" y="84217"/>
                  </a:lnTo>
                  <a:close/>
                </a:path>
              </a:pathLst>
            </a:custGeom>
            <a:solidFill>
              <a:srgbClr val="008CA0"/>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9872A62-2C9C-799A-344D-5C5F991155E2}"/>
                </a:ext>
              </a:extLst>
            </p:cNvPr>
            <p:cNvSpPr/>
            <p:nvPr/>
          </p:nvSpPr>
          <p:spPr>
            <a:xfrm>
              <a:off x="11386656" y="6574896"/>
              <a:ext cx="63044" cy="62926"/>
            </a:xfrm>
            <a:custGeom>
              <a:avLst/>
              <a:gdLst>
                <a:gd name="connsiteX0" fmla="*/ 63044 w 63044"/>
                <a:gd name="connsiteY0" fmla="*/ 1301 h 62926"/>
                <a:gd name="connsiteX1" fmla="*/ 63044 w 63044"/>
                <a:gd name="connsiteY1" fmla="*/ 61270 h 62926"/>
                <a:gd name="connsiteX2" fmla="*/ 53818 w 63044"/>
                <a:gd name="connsiteY2" fmla="*/ 61270 h 62926"/>
                <a:gd name="connsiteX3" fmla="*/ 53818 w 63044"/>
                <a:gd name="connsiteY3" fmla="*/ 51926 h 62926"/>
                <a:gd name="connsiteX4" fmla="*/ 29925 w 63044"/>
                <a:gd name="connsiteY4" fmla="*/ 62926 h 62926"/>
                <a:gd name="connsiteX5" fmla="*/ 0 w 63044"/>
                <a:gd name="connsiteY5" fmla="*/ 31463 h 62926"/>
                <a:gd name="connsiteX6" fmla="*/ 29925 w 63044"/>
                <a:gd name="connsiteY6" fmla="*/ 0 h 62926"/>
                <a:gd name="connsiteX7" fmla="*/ 53818 w 63044"/>
                <a:gd name="connsiteY7" fmla="*/ 10882 h 62926"/>
                <a:gd name="connsiteX8" fmla="*/ 53818 w 63044"/>
                <a:gd name="connsiteY8" fmla="*/ 1419 h 62926"/>
                <a:gd name="connsiteX9" fmla="*/ 63044 w 63044"/>
                <a:gd name="connsiteY9" fmla="*/ 1419 h 62926"/>
                <a:gd name="connsiteX10" fmla="*/ 53818 w 63044"/>
                <a:gd name="connsiteY10" fmla="*/ 33237 h 62926"/>
                <a:gd name="connsiteX11" fmla="*/ 53818 w 63044"/>
                <a:gd name="connsiteY11" fmla="*/ 29571 h 62926"/>
                <a:gd name="connsiteX12" fmla="*/ 31463 w 63044"/>
                <a:gd name="connsiteY12" fmla="*/ 8043 h 62926"/>
                <a:gd name="connsiteX13" fmla="*/ 9108 w 63044"/>
                <a:gd name="connsiteY13" fmla="*/ 31345 h 62926"/>
                <a:gd name="connsiteX14" fmla="*/ 31463 w 63044"/>
                <a:gd name="connsiteY14" fmla="*/ 54528 h 62926"/>
                <a:gd name="connsiteX15" fmla="*/ 53818 w 63044"/>
                <a:gd name="connsiteY15" fmla="*/ 33119 h 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44" h="62926">
                  <a:moveTo>
                    <a:pt x="63044" y="1301"/>
                  </a:moveTo>
                  <a:lnTo>
                    <a:pt x="63044" y="61270"/>
                  </a:lnTo>
                  <a:lnTo>
                    <a:pt x="53818" y="61270"/>
                  </a:lnTo>
                  <a:lnTo>
                    <a:pt x="53818" y="51926"/>
                  </a:lnTo>
                  <a:cubicBezTo>
                    <a:pt x="48377" y="58905"/>
                    <a:pt x="39979" y="62926"/>
                    <a:pt x="29925" y="62926"/>
                  </a:cubicBezTo>
                  <a:cubicBezTo>
                    <a:pt x="13957" y="62926"/>
                    <a:pt x="0" y="50388"/>
                    <a:pt x="0" y="31463"/>
                  </a:cubicBezTo>
                  <a:cubicBezTo>
                    <a:pt x="0" y="12538"/>
                    <a:pt x="13957" y="0"/>
                    <a:pt x="29925" y="0"/>
                  </a:cubicBezTo>
                  <a:cubicBezTo>
                    <a:pt x="39861" y="0"/>
                    <a:pt x="48259" y="4022"/>
                    <a:pt x="53818" y="10882"/>
                  </a:cubicBezTo>
                  <a:lnTo>
                    <a:pt x="53818" y="1419"/>
                  </a:lnTo>
                  <a:lnTo>
                    <a:pt x="63044" y="1419"/>
                  </a:lnTo>
                  <a:close/>
                  <a:moveTo>
                    <a:pt x="53818" y="33237"/>
                  </a:moveTo>
                  <a:lnTo>
                    <a:pt x="53818" y="29571"/>
                  </a:lnTo>
                  <a:cubicBezTo>
                    <a:pt x="52872" y="16323"/>
                    <a:pt x="42227" y="8043"/>
                    <a:pt x="31463" y="8043"/>
                  </a:cubicBezTo>
                  <a:cubicBezTo>
                    <a:pt x="19043" y="8043"/>
                    <a:pt x="9108" y="17033"/>
                    <a:pt x="9108" y="31345"/>
                  </a:cubicBezTo>
                  <a:cubicBezTo>
                    <a:pt x="9108" y="45657"/>
                    <a:pt x="19043" y="54528"/>
                    <a:pt x="31463" y="54528"/>
                  </a:cubicBezTo>
                  <a:cubicBezTo>
                    <a:pt x="42345" y="54528"/>
                    <a:pt x="52872" y="46248"/>
                    <a:pt x="53818" y="33119"/>
                  </a:cubicBezTo>
                </a:path>
              </a:pathLst>
            </a:custGeom>
            <a:solidFill>
              <a:srgbClr val="008CA0"/>
            </a:solidFill>
            <a:ln w="0" cap="flat">
              <a:noFill/>
              <a:prstDash val="solid"/>
              <a:miter/>
            </a:ln>
          </p:spPr>
          <p:txBody>
            <a:bodyPr rtlCol="0" anchor="ctr"/>
            <a:lstStyle/>
            <a:p>
              <a:endParaRPr lang="en-US"/>
            </a:p>
          </p:txBody>
        </p:sp>
      </p:grpSp>
      <p:sp>
        <p:nvSpPr>
          <p:cNvPr id="39" name="Text Placeholder 38">
            <a:extLst>
              <a:ext uri="{FF2B5EF4-FFF2-40B4-BE49-F238E27FC236}">
                <a16:creationId xmlns:a16="http://schemas.microsoft.com/office/drawing/2014/main" id="{4154DA6C-6DB4-CAB4-A07D-F50812B16DB0}"/>
              </a:ext>
            </a:extLst>
          </p:cNvPr>
          <p:cNvSpPr>
            <a:spLocks noGrp="1"/>
          </p:cNvSpPr>
          <p:nvPr>
            <p:ph type="body" idx="1"/>
          </p:nvPr>
        </p:nvSpPr>
        <p:spPr>
          <a:xfrm>
            <a:off x="548640" y="1643605"/>
            <a:ext cx="11094720" cy="4233320"/>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1930093E-7578-12F1-7FD5-1AAA5ED1CDA0}"/>
              </a:ext>
            </a:extLst>
          </p:cNvPr>
          <p:cNvSpPr txBox="1"/>
          <p:nvPr userDrawn="1">
            <p:extLst>
              <p:ext uri="{1162E1C5-73C7-4A58-AE30-91384D911F3F}">
                <p184:classification xmlns:p184="http://schemas.microsoft.com/office/powerpoint/2018/4/main" val="ftr"/>
              </p:ext>
            </p:extLst>
          </p:nvPr>
        </p:nvSpPr>
        <p:spPr>
          <a:xfrm>
            <a:off x="5768975" y="6642100"/>
            <a:ext cx="696913" cy="152400"/>
          </a:xfrm>
          <a:prstGeom prst="rect">
            <a:avLst/>
          </a:prstGeom>
        </p:spPr>
        <p:txBody>
          <a:bodyPr horzOverflow="overflow" lIns="0" tIns="0" rIns="0" bIns="0">
            <a:spAutoFit/>
          </a:bodyPr>
          <a:lstStyle/>
          <a:p>
            <a:pPr algn="l"/>
            <a:r>
              <a:rPr lang="en-AU" sz="100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40923095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6" r:id="rId3"/>
    <p:sldLayoutId id="2147483697" r:id="rId4"/>
    <p:sldLayoutId id="2147483693" r:id="rId5"/>
    <p:sldLayoutId id="2147483661" r:id="rId6"/>
    <p:sldLayoutId id="2147483681" r:id="rId7"/>
    <p:sldLayoutId id="2147483682"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54" r:id="rId17"/>
    <p:sldLayoutId id="2147483650" r:id="rId18"/>
    <p:sldLayoutId id="2147483653" r:id="rId19"/>
    <p:sldLayoutId id="2147483656" r:id="rId20"/>
    <p:sldLayoutId id="2147483844" r:id="rId21"/>
    <p:sldLayoutId id="2147483845" r:id="rId22"/>
    <p:sldLayoutId id="2147483846" r:id="rId23"/>
    <p:sldLayoutId id="2147483847" r:id="rId24"/>
    <p:sldLayoutId id="2147483671" r:id="rId25"/>
    <p:sldLayoutId id="2147483663" r:id="rId26"/>
    <p:sldLayoutId id="2147483668" r:id="rId27"/>
    <p:sldLayoutId id="2147483662" r:id="rId28"/>
    <p:sldLayoutId id="2147483675" r:id="rId29"/>
    <p:sldLayoutId id="2147483666" r:id="rId30"/>
    <p:sldLayoutId id="2147483674" r:id="rId31"/>
    <p:sldLayoutId id="2147483678" r:id="rId32"/>
    <p:sldLayoutId id="2147483683" r:id="rId33"/>
    <p:sldLayoutId id="2147483673" r:id="rId34"/>
    <p:sldLayoutId id="2147483670" r:id="rId35"/>
    <p:sldLayoutId id="2147483677" r:id="rId36"/>
    <p:sldLayoutId id="2147483684" r:id="rId37"/>
    <p:sldLayoutId id="2147483676" r:id="rId38"/>
    <p:sldLayoutId id="2147483695" r:id="rId39"/>
    <p:sldLayoutId id="2147483701" r:id="rId40"/>
    <p:sldLayoutId id="2147483665" r:id="rId41"/>
    <p:sldLayoutId id="2147483700" r:id="rId42"/>
    <p:sldLayoutId id="2147483667" r:id="rId43"/>
    <p:sldLayoutId id="2147483672" r:id="rId44"/>
    <p:sldLayoutId id="2147483680" r:id="rId45"/>
    <p:sldLayoutId id="2147483698" r:id="rId46"/>
    <p:sldLayoutId id="2147483699" r:id="rId47"/>
    <p:sldLayoutId id="2147483664" r:id="rId48"/>
    <p:sldLayoutId id="2147483655" r:id="rId49"/>
    <p:sldLayoutId id="2147483849" r:id="rId50"/>
    <p:sldLayoutId id="2147483851" r:id="rId51"/>
    <p:sldLayoutId id="2147483858" r:id="rId52"/>
    <p:sldLayoutId id="2147483859" r:id="rId53"/>
    <p:sldLayoutId id="2147483860"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chemeClr val="accent1"/>
          </a:solidFill>
          <a:latin typeface="VIC SemiBold Italic" panose="00000700000000000000" pitchFamily="2" charset="0"/>
          <a:ea typeface="+mj-ea"/>
          <a:cs typeface="+mj-cs"/>
        </a:defRPr>
      </a:lvl1pPr>
    </p:titleStyle>
    <p:bodyStyle>
      <a:lvl1pPr marL="180975" indent="-180975" algn="l" defTabSz="914400" rtl="0" eaLnBrk="1" latinLnBrk="0" hangingPunct="1">
        <a:lnSpc>
          <a:spcPct val="110000"/>
        </a:lnSpc>
        <a:spcBef>
          <a:spcPts val="600"/>
        </a:spcBef>
        <a:buClr>
          <a:schemeClr val="accent2"/>
        </a:buClr>
        <a:buFont typeface="Arial" panose="020B0604020202020204" pitchFamily="34" charset="0"/>
        <a:buChar char="•"/>
        <a:defRPr sz="1400" kern="1200">
          <a:solidFill>
            <a:schemeClr val="tx2"/>
          </a:solidFill>
          <a:latin typeface="VIC" panose="00000500000000000000" pitchFamily="2" charset="0"/>
          <a:ea typeface="+mn-ea"/>
          <a:cs typeface="+mn-cs"/>
        </a:defRPr>
      </a:lvl1pPr>
      <a:lvl2pPr marL="358775" indent="-177800" algn="l" defTabSz="914400" rtl="0" eaLnBrk="1" latinLnBrk="0" hangingPunct="1">
        <a:lnSpc>
          <a:spcPct val="110000"/>
        </a:lnSpc>
        <a:spcBef>
          <a:spcPts val="600"/>
        </a:spcBef>
        <a:buClr>
          <a:schemeClr val="accent2"/>
        </a:buClr>
        <a:buFont typeface="Arial" panose="020B0604020202020204" pitchFamily="34" charset="0"/>
        <a:buChar char="•"/>
        <a:defRPr sz="1400" kern="1200">
          <a:solidFill>
            <a:schemeClr val="tx2"/>
          </a:solidFill>
          <a:latin typeface="VIC" panose="00000500000000000000" pitchFamily="2" charset="0"/>
          <a:ea typeface="+mn-ea"/>
          <a:cs typeface="+mn-cs"/>
        </a:defRPr>
      </a:lvl2pPr>
      <a:lvl3pPr marL="538163" indent="-177800" algn="l" defTabSz="914400" rtl="0" eaLnBrk="1" latinLnBrk="0" hangingPunct="1">
        <a:lnSpc>
          <a:spcPct val="110000"/>
        </a:lnSpc>
        <a:spcBef>
          <a:spcPts val="600"/>
        </a:spcBef>
        <a:buClr>
          <a:schemeClr val="accent2"/>
        </a:buClr>
        <a:buFont typeface="Arial" panose="020B0604020202020204" pitchFamily="34" charset="0"/>
        <a:buChar char="•"/>
        <a:defRPr sz="1400" kern="1200">
          <a:solidFill>
            <a:schemeClr val="tx2"/>
          </a:solidFill>
          <a:latin typeface="VIC" panose="00000500000000000000" pitchFamily="2" charset="0"/>
          <a:ea typeface="+mn-ea"/>
          <a:cs typeface="+mn-cs"/>
        </a:defRPr>
      </a:lvl3pPr>
      <a:lvl4pPr marL="720725" indent="-182563" algn="l" defTabSz="914400" rtl="0" eaLnBrk="1" latinLnBrk="0" hangingPunct="1">
        <a:lnSpc>
          <a:spcPct val="110000"/>
        </a:lnSpc>
        <a:spcBef>
          <a:spcPts val="600"/>
        </a:spcBef>
        <a:buClr>
          <a:schemeClr val="accent2"/>
        </a:buClr>
        <a:buFont typeface="Arial" panose="020B0604020202020204" pitchFamily="34" charset="0"/>
        <a:buChar char="•"/>
        <a:defRPr sz="1400" kern="1200">
          <a:solidFill>
            <a:schemeClr val="tx2"/>
          </a:solidFill>
          <a:latin typeface="VIC" panose="00000500000000000000" pitchFamily="2" charset="0"/>
          <a:ea typeface="+mn-ea"/>
          <a:cs typeface="+mn-cs"/>
        </a:defRPr>
      </a:lvl4pPr>
      <a:lvl5pPr marL="893763" indent="-173038" algn="l" defTabSz="914400" rtl="0" eaLnBrk="1" latinLnBrk="0" hangingPunct="1">
        <a:lnSpc>
          <a:spcPct val="110000"/>
        </a:lnSpc>
        <a:spcBef>
          <a:spcPts val="600"/>
        </a:spcBef>
        <a:buClr>
          <a:schemeClr val="accent2"/>
        </a:buClr>
        <a:buFont typeface="Arial" panose="020B0604020202020204" pitchFamily="34" charset="0"/>
        <a:buChar char="•"/>
        <a:defRPr sz="1400" kern="1200">
          <a:solidFill>
            <a:schemeClr val="tx2"/>
          </a:solidFill>
          <a:latin typeface="VIC"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0">
          <p15:clr>
            <a:srgbClr val="F26B43"/>
          </p15:clr>
        </p15:guide>
        <p15:guide id="2" pos="340">
          <p15:clr>
            <a:srgbClr val="F26B43"/>
          </p15:clr>
        </p15:guide>
        <p15:guide id="3" pos="7339">
          <p15:clr>
            <a:srgbClr val="F26B43"/>
          </p15:clr>
        </p15:guide>
        <p15:guide id="4" orient="horz" pos="3702">
          <p15:clr>
            <a:srgbClr val="F26B43"/>
          </p15:clr>
        </p15:guide>
        <p15:guide id="5" orient="horz" pos="39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6.xml"/><Relationship Id="rId1" Type="http://schemas.openxmlformats.org/officeDocument/2006/relationships/slideLayout" Target="../slideLayouts/slideLayout54.xml"/><Relationship Id="rId6" Type="http://schemas.openxmlformats.org/officeDocument/2006/relationships/image" Target="../media/image49.png"/><Relationship Id="rId5" Type="http://schemas.openxmlformats.org/officeDocument/2006/relationships/customXml" Target="../ink/ink2.xml"/><Relationship Id="rId10" Type="http://schemas.openxmlformats.org/officeDocument/2006/relationships/image" Target="../media/image184.png"/><Relationship Id="rId4" Type="http://schemas.openxmlformats.org/officeDocument/2006/relationships/image" Target="../media/image480.png"/><Relationship Id="rId9" Type="http://schemas.openxmlformats.org/officeDocument/2006/relationships/customXml" Target="../ink/ink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customXml" Target="../ink/ink5.xml"/><Relationship Id="rId7" Type="http://schemas.openxmlformats.org/officeDocument/2006/relationships/diagramData" Target="../diagrams/data4.xml"/><Relationship Id="rId2" Type="http://schemas.openxmlformats.org/officeDocument/2006/relationships/notesSlide" Target="../notesSlides/notesSlide17.xml"/><Relationship Id="rId1" Type="http://schemas.openxmlformats.org/officeDocument/2006/relationships/slideLayout" Target="../slideLayouts/slideLayout54.xml"/><Relationship Id="rId6" Type="http://schemas.openxmlformats.org/officeDocument/2006/relationships/image" Target="../media/image51.png"/><Relationship Id="rId11" Type="http://schemas.microsoft.com/office/2007/relationships/diagramDrawing" Target="../diagrams/drawing4.xml"/><Relationship Id="rId5" Type="http://schemas.openxmlformats.org/officeDocument/2006/relationships/customXml" Target="../ink/ink6.xml"/><Relationship Id="rId10" Type="http://schemas.openxmlformats.org/officeDocument/2006/relationships/diagramColors" Target="../diagrams/colors4.xml"/><Relationship Id="rId4" Type="http://schemas.openxmlformats.org/officeDocument/2006/relationships/image" Target="../media/image50.png"/><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customXml" Target="../ink/ink7.xml"/><Relationship Id="rId7" Type="http://schemas.openxmlformats.org/officeDocument/2006/relationships/image" Target="../media/image55.gif"/><Relationship Id="rId2" Type="http://schemas.openxmlformats.org/officeDocument/2006/relationships/notesSlide" Target="../notesSlides/notesSlide18.xml"/><Relationship Id="rId1" Type="http://schemas.openxmlformats.org/officeDocument/2006/relationships/slideLayout" Target="../slideLayouts/slideLayout5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customXml" Target="../ink/ink8.xml"/><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safercare.vic.gov.au/improvement/tools-frameworks-training/quality-improvement" TargetMode="External"/><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8CB2DD-91EC-E1D5-66C5-55EFA971F7AB}"/>
              </a:ext>
            </a:extLst>
          </p:cNvPr>
          <p:cNvSpPr>
            <a:spLocks noGrp="1"/>
          </p:cNvSpPr>
          <p:nvPr>
            <p:ph type="ctrTitle"/>
          </p:nvPr>
        </p:nvSpPr>
        <p:spPr>
          <a:xfrm>
            <a:off x="706003" y="2380187"/>
            <a:ext cx="4219819" cy="2086725"/>
          </a:xfrm>
        </p:spPr>
        <p:txBody>
          <a:bodyPr/>
          <a:lstStyle/>
          <a:p>
            <a:r>
              <a:rPr lang="en-AU" b="1">
                <a:latin typeface="+mj-lt"/>
              </a:rPr>
              <a:t>Quality Improvement  in Action</a:t>
            </a:r>
            <a:endParaRPr lang="en-US" b="1">
              <a:latin typeface="+mj-lt"/>
            </a:endParaRPr>
          </a:p>
        </p:txBody>
      </p:sp>
      <p:sp>
        <p:nvSpPr>
          <p:cNvPr id="2" name="Title 5">
            <a:extLst>
              <a:ext uri="{FF2B5EF4-FFF2-40B4-BE49-F238E27FC236}">
                <a16:creationId xmlns:a16="http://schemas.microsoft.com/office/drawing/2014/main" id="{5985E512-2660-2815-AB04-EC11B60F2DA2}"/>
              </a:ext>
            </a:extLst>
          </p:cNvPr>
          <p:cNvSpPr txBox="1">
            <a:spLocks/>
          </p:cNvSpPr>
          <p:nvPr/>
        </p:nvSpPr>
        <p:spPr>
          <a:xfrm>
            <a:off x="706003" y="4749866"/>
            <a:ext cx="4791550" cy="1421928"/>
          </a:xfrm>
          <a:prstGeom prst="rect">
            <a:avLst/>
          </a:prstGeom>
        </p:spPr>
        <p:txBody>
          <a:bodyPr vert="horz" wrap="square" lIns="0" tIns="45720" rIns="0" bIns="45720" rtlCol="0" anchor="b" anchorCtr="0">
            <a:spAutoFit/>
          </a:bodyPr>
          <a:lstStyle>
            <a:lvl1pPr algn="l" defTabSz="914400" rtl="0" eaLnBrk="1" latinLnBrk="0" hangingPunct="1">
              <a:lnSpc>
                <a:spcPct val="90000"/>
              </a:lnSpc>
              <a:spcBef>
                <a:spcPct val="0"/>
              </a:spcBef>
              <a:buNone/>
              <a:defRPr sz="4800" kern="1200">
                <a:solidFill>
                  <a:schemeClr val="bg1"/>
                </a:solidFill>
                <a:latin typeface="VIC SemiBold Italic" panose="00000700000000000000" pitchFamily="2" charset="0"/>
                <a:ea typeface="+mj-ea"/>
                <a:cs typeface="+mj-cs"/>
              </a:defRPr>
            </a:lvl1pPr>
          </a:lstStyle>
          <a:p>
            <a:r>
              <a:rPr lang="en-US" sz="2400">
                <a:latin typeface="+mj-lt"/>
              </a:rPr>
              <a:t>An introductory training for quality improvement in health care  </a:t>
            </a:r>
          </a:p>
          <a:p>
            <a:endParaRPr lang="en-US" sz="2400">
              <a:latin typeface="+mj-lt"/>
            </a:endParaRPr>
          </a:p>
          <a:p>
            <a:r>
              <a:rPr lang="en-US" sz="2400">
                <a:latin typeface="+mj-lt"/>
              </a:rPr>
              <a:t>2025</a:t>
            </a:r>
          </a:p>
        </p:txBody>
      </p:sp>
    </p:spTree>
    <p:extLst>
      <p:ext uri="{BB962C8B-B14F-4D97-AF65-F5344CB8AC3E}">
        <p14:creationId xmlns:p14="http://schemas.microsoft.com/office/powerpoint/2010/main" val="399496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BCFF1-F8F8-381C-AFEF-AA4E011B9CB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8B43A1-C20A-9CBA-B15D-BB3A92D21FE7}"/>
              </a:ext>
            </a:extLst>
          </p:cNvPr>
          <p:cNvSpPr>
            <a:spLocks noGrp="1"/>
          </p:cNvSpPr>
          <p:nvPr>
            <p:ph type="sldNum" sz="quarter" idx="11"/>
          </p:nvPr>
        </p:nvSpPr>
        <p:spPr/>
        <p:txBody>
          <a:bodyPr/>
          <a:lstStyle/>
          <a:p>
            <a:fld id="{AE6C97B7-05AD-4402-A8A1-A463185BD3F3}" type="slidenum">
              <a:rPr lang="en-US" smtClean="0"/>
              <a:pPr/>
              <a:t>10</a:t>
            </a:fld>
            <a:endParaRPr lang="en-US"/>
          </a:p>
        </p:txBody>
      </p:sp>
      <p:sp>
        <p:nvSpPr>
          <p:cNvPr id="6" name="Title 5">
            <a:extLst>
              <a:ext uri="{FF2B5EF4-FFF2-40B4-BE49-F238E27FC236}">
                <a16:creationId xmlns:a16="http://schemas.microsoft.com/office/drawing/2014/main" id="{3708C112-578C-D645-2200-B70DC0ACB7A5}"/>
              </a:ext>
            </a:extLst>
          </p:cNvPr>
          <p:cNvSpPr>
            <a:spLocks noGrp="1"/>
          </p:cNvSpPr>
          <p:nvPr>
            <p:ph type="title"/>
          </p:nvPr>
        </p:nvSpPr>
        <p:spPr>
          <a:xfrm>
            <a:off x="539750" y="543171"/>
            <a:ext cx="11112250" cy="535531"/>
          </a:xfrm>
        </p:spPr>
        <p:txBody>
          <a:bodyPr/>
          <a:lstStyle/>
          <a:p>
            <a:r>
              <a:rPr lang="en-AU" dirty="0">
                <a:latin typeface="+mj-lt"/>
              </a:rPr>
              <a:t>Family of measures: Three levels of measurement </a:t>
            </a:r>
          </a:p>
        </p:txBody>
      </p:sp>
      <p:graphicFrame>
        <p:nvGraphicFramePr>
          <p:cNvPr id="2" name="Diagram 1" descr="family of measures:&#10;1. outcome measure: voice of consumer, links directly to aim&#10;2. process measures: voice (pulse check) of the workings of the system, determines if you are on track&#10;3. balancing measure: looks at the impact the change may have on the system and unintended consequences (positive or negative)">
            <a:extLst>
              <a:ext uri="{FF2B5EF4-FFF2-40B4-BE49-F238E27FC236}">
                <a16:creationId xmlns:a16="http://schemas.microsoft.com/office/drawing/2014/main" id="{ECA76217-FDC7-058E-8450-42780F457627}"/>
              </a:ext>
            </a:extLst>
          </p:cNvPr>
          <p:cNvGraphicFramePr/>
          <p:nvPr>
            <p:extLst>
              <p:ext uri="{D42A27DB-BD31-4B8C-83A1-F6EECF244321}">
                <p14:modId xmlns:p14="http://schemas.microsoft.com/office/powerpoint/2010/main" val="4254641066"/>
              </p:ext>
            </p:extLst>
          </p:nvPr>
        </p:nvGraphicFramePr>
        <p:xfrm>
          <a:off x="511896" y="2238893"/>
          <a:ext cx="11168207" cy="4075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5D9D4E8-B4C6-0A38-DE4D-4191E1E515C3}"/>
              </a:ext>
            </a:extLst>
          </p:cNvPr>
          <p:cNvSpPr txBox="1"/>
          <p:nvPr/>
        </p:nvSpPr>
        <p:spPr>
          <a:xfrm>
            <a:off x="0" y="1332721"/>
            <a:ext cx="11567086" cy="707886"/>
          </a:xfrm>
          <a:prstGeom prst="rect">
            <a:avLst/>
          </a:prstGeom>
          <a:noFill/>
        </p:spPr>
        <p:txBody>
          <a:bodyPr wrap="square" rtlCol="0">
            <a:spAutoFit/>
          </a:bodyPr>
          <a:lstStyle/>
          <a:p>
            <a:pPr algn="ctr"/>
            <a:r>
              <a:rPr lang="en-AU" sz="2000" dirty="0"/>
              <a:t>What data will we collect? How will it be collected? </a:t>
            </a:r>
            <a:br>
              <a:rPr lang="en-AU" sz="2000" dirty="0"/>
            </a:br>
            <a:r>
              <a:rPr lang="en-AU" sz="2000" dirty="0"/>
              <a:t>How will we record and share it? How will we act on it?</a:t>
            </a:r>
          </a:p>
        </p:txBody>
      </p:sp>
    </p:spTree>
    <p:extLst>
      <p:ext uri="{BB962C8B-B14F-4D97-AF65-F5344CB8AC3E}">
        <p14:creationId xmlns:p14="http://schemas.microsoft.com/office/powerpoint/2010/main" val="41032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3A265-C5E5-1917-5C7B-48EBA2693C1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EACF17-4E44-294E-D59B-0D6373E2A5E4}"/>
              </a:ext>
            </a:extLst>
          </p:cNvPr>
          <p:cNvSpPr>
            <a:spLocks noGrp="1"/>
          </p:cNvSpPr>
          <p:nvPr>
            <p:ph type="sldNum" sz="quarter" idx="11"/>
          </p:nvPr>
        </p:nvSpPr>
        <p:spPr/>
        <p:txBody>
          <a:bodyPr/>
          <a:lstStyle/>
          <a:p>
            <a:fld id="{AE6C97B7-05AD-4402-A8A1-A463185BD3F3}" type="slidenum">
              <a:rPr lang="en-US" smtClean="0"/>
              <a:pPr/>
              <a:t>11</a:t>
            </a:fld>
            <a:endParaRPr lang="en-US"/>
          </a:p>
        </p:txBody>
      </p:sp>
      <p:sp>
        <p:nvSpPr>
          <p:cNvPr id="6" name="Title 5">
            <a:extLst>
              <a:ext uri="{FF2B5EF4-FFF2-40B4-BE49-F238E27FC236}">
                <a16:creationId xmlns:a16="http://schemas.microsoft.com/office/drawing/2014/main" id="{D2DD9BD4-B6A6-B001-7513-E2B6E405CE97}"/>
              </a:ext>
            </a:extLst>
          </p:cNvPr>
          <p:cNvSpPr>
            <a:spLocks noGrp="1"/>
          </p:cNvSpPr>
          <p:nvPr>
            <p:ph type="title"/>
          </p:nvPr>
        </p:nvSpPr>
        <p:spPr>
          <a:xfrm>
            <a:off x="539750" y="543171"/>
            <a:ext cx="11112250" cy="1421928"/>
          </a:xfrm>
        </p:spPr>
        <p:txBody>
          <a:bodyPr/>
          <a:lstStyle/>
          <a:p>
            <a:r>
              <a:rPr lang="en-AU" b="1" dirty="0">
                <a:latin typeface="+mj-lt"/>
              </a:rPr>
              <a:t>Aim: </a:t>
            </a:r>
            <a:r>
              <a:rPr lang="en-AU" dirty="0">
                <a:latin typeface="+mj-lt"/>
              </a:rPr>
              <a:t>Reduce number pressure injuries resulting in harm of high-risk patients over 65 on ward W by 20% within 12 months </a:t>
            </a:r>
          </a:p>
        </p:txBody>
      </p:sp>
      <p:sp>
        <p:nvSpPr>
          <p:cNvPr id="5" name="Rectangle 4">
            <a:extLst>
              <a:ext uri="{FF2B5EF4-FFF2-40B4-BE49-F238E27FC236}">
                <a16:creationId xmlns:a16="http://schemas.microsoft.com/office/drawing/2014/main" id="{C3AC0AC1-B1DE-09CD-C8B8-87CB436DB4C4}"/>
              </a:ext>
            </a:extLst>
          </p:cNvPr>
          <p:cNvSpPr/>
          <p:nvPr/>
        </p:nvSpPr>
        <p:spPr>
          <a:xfrm>
            <a:off x="600737" y="2291316"/>
            <a:ext cx="2876107" cy="1137684"/>
          </a:xfrm>
          <a:prstGeom prst="rect">
            <a:avLst/>
          </a:prstGeom>
          <a:solidFill>
            <a:srgbClr val="FC9804"/>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AU"/>
              <a:t>OUTCOME MEASURE</a:t>
            </a:r>
          </a:p>
        </p:txBody>
      </p:sp>
      <p:sp>
        <p:nvSpPr>
          <p:cNvPr id="7" name="Rectangle 6">
            <a:extLst>
              <a:ext uri="{FF2B5EF4-FFF2-40B4-BE49-F238E27FC236}">
                <a16:creationId xmlns:a16="http://schemas.microsoft.com/office/drawing/2014/main" id="{DE9EAEA3-1C7D-04B1-D6F5-5676D5556709}"/>
              </a:ext>
            </a:extLst>
          </p:cNvPr>
          <p:cNvSpPr/>
          <p:nvPr/>
        </p:nvSpPr>
        <p:spPr>
          <a:xfrm>
            <a:off x="4657946" y="2291316"/>
            <a:ext cx="2876107" cy="1137684"/>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a:solidFill>
                  <a:schemeClr val="bg1"/>
                </a:solidFill>
              </a:rPr>
              <a:t>PROCESS MEASURE</a:t>
            </a:r>
          </a:p>
        </p:txBody>
      </p:sp>
      <p:sp>
        <p:nvSpPr>
          <p:cNvPr id="8" name="Rectangle 7">
            <a:extLst>
              <a:ext uri="{FF2B5EF4-FFF2-40B4-BE49-F238E27FC236}">
                <a16:creationId xmlns:a16="http://schemas.microsoft.com/office/drawing/2014/main" id="{9E7DFDCC-3EA1-7E4C-54E1-7261C6748C17}"/>
              </a:ext>
            </a:extLst>
          </p:cNvPr>
          <p:cNvSpPr/>
          <p:nvPr/>
        </p:nvSpPr>
        <p:spPr>
          <a:xfrm>
            <a:off x="8715155" y="2291316"/>
            <a:ext cx="2876107" cy="11376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BALANCING MEASURE</a:t>
            </a:r>
          </a:p>
        </p:txBody>
      </p:sp>
      <p:sp>
        <p:nvSpPr>
          <p:cNvPr id="9" name="TextBox 8">
            <a:extLst>
              <a:ext uri="{FF2B5EF4-FFF2-40B4-BE49-F238E27FC236}">
                <a16:creationId xmlns:a16="http://schemas.microsoft.com/office/drawing/2014/main" id="{34FE5EBA-3169-7CA1-A0C3-BF8A15FB0E1B}"/>
              </a:ext>
            </a:extLst>
          </p:cNvPr>
          <p:cNvSpPr txBox="1"/>
          <p:nvPr/>
        </p:nvSpPr>
        <p:spPr>
          <a:xfrm>
            <a:off x="600738" y="3619695"/>
            <a:ext cx="2876107" cy="1938992"/>
          </a:xfrm>
          <a:prstGeom prst="rect">
            <a:avLst/>
          </a:prstGeom>
          <a:noFill/>
        </p:spPr>
        <p:txBody>
          <a:bodyPr wrap="square" rtlCol="0">
            <a:spAutoFit/>
          </a:bodyPr>
          <a:lstStyle/>
          <a:p>
            <a:r>
              <a:rPr lang="en-AU" sz="2000" dirty="0"/>
              <a:t>Example:</a:t>
            </a:r>
          </a:p>
          <a:p>
            <a:pPr marL="285750" indent="-285750">
              <a:buFont typeface="Arial" panose="020B0604020202020204" pitchFamily="34" charset="0"/>
              <a:buChar char="•"/>
            </a:pPr>
            <a:r>
              <a:rPr lang="en-AU" sz="2000" dirty="0"/>
              <a:t>No. pressure injuries </a:t>
            </a:r>
          </a:p>
          <a:p>
            <a:pPr marL="285750" indent="-285750">
              <a:buFont typeface="Arial" panose="020B0604020202020204" pitchFamily="34" charset="0"/>
              <a:buChar char="•"/>
            </a:pPr>
            <a:r>
              <a:rPr lang="en-AU" sz="2000" dirty="0"/>
              <a:t>% pressure injuries </a:t>
            </a:r>
          </a:p>
          <a:p>
            <a:pPr marL="285750" indent="-285750">
              <a:buFont typeface="Arial" panose="020B0604020202020204" pitchFamily="34" charset="0"/>
              <a:buChar char="•"/>
            </a:pPr>
            <a:r>
              <a:rPr lang="en-AU" sz="2000" dirty="0"/>
              <a:t>Rate of injuries </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endParaRPr lang="en-AU" sz="2000" dirty="0"/>
          </a:p>
        </p:txBody>
      </p:sp>
      <p:sp>
        <p:nvSpPr>
          <p:cNvPr id="10" name="TextBox 9">
            <a:extLst>
              <a:ext uri="{FF2B5EF4-FFF2-40B4-BE49-F238E27FC236}">
                <a16:creationId xmlns:a16="http://schemas.microsoft.com/office/drawing/2014/main" id="{17A1FD9F-0348-5D0B-D789-FAC6FEFC6C0D}"/>
              </a:ext>
            </a:extLst>
          </p:cNvPr>
          <p:cNvSpPr txBox="1"/>
          <p:nvPr/>
        </p:nvSpPr>
        <p:spPr>
          <a:xfrm>
            <a:off x="4432637" y="3561698"/>
            <a:ext cx="3996988" cy="2554545"/>
          </a:xfrm>
          <a:prstGeom prst="rect">
            <a:avLst/>
          </a:prstGeom>
          <a:noFill/>
        </p:spPr>
        <p:txBody>
          <a:bodyPr wrap="square" rtlCol="0">
            <a:spAutoFit/>
          </a:bodyPr>
          <a:lstStyle/>
          <a:p>
            <a:r>
              <a:rPr lang="en-AU" sz="2000" dirty="0"/>
              <a:t>Example:</a:t>
            </a:r>
          </a:p>
          <a:p>
            <a:pPr marL="285750" indent="-285750">
              <a:buFont typeface="Arial" panose="020B0604020202020204" pitchFamily="34" charset="0"/>
              <a:buChar char="•"/>
            </a:pPr>
            <a:r>
              <a:rPr lang="en-AU" sz="2000" dirty="0"/>
              <a:t>% of patients properly assessed</a:t>
            </a:r>
          </a:p>
          <a:p>
            <a:pPr marL="285750" indent="-285750">
              <a:buFont typeface="Arial" panose="020B0604020202020204" pitchFamily="34" charset="0"/>
              <a:buChar char="•"/>
            </a:pPr>
            <a:r>
              <a:rPr lang="en-AU" sz="2000" dirty="0"/>
              <a:t>% of patients reassessed within 24 hours</a:t>
            </a:r>
          </a:p>
          <a:p>
            <a:pPr marL="285750" indent="-285750">
              <a:buFont typeface="Arial" panose="020B0604020202020204" pitchFamily="34" charset="0"/>
              <a:buChar char="•"/>
            </a:pPr>
            <a:r>
              <a:rPr lang="en-AU" sz="2000" dirty="0"/>
              <a:t>No. times a patients is monitored or checked </a:t>
            </a:r>
          </a:p>
          <a:p>
            <a:pPr marL="285750" indent="-285750">
              <a:buFont typeface="Arial" panose="020B0604020202020204" pitchFamily="34" charset="0"/>
              <a:buChar char="•"/>
            </a:pPr>
            <a:endParaRPr lang="en-AU" sz="2000" dirty="0"/>
          </a:p>
        </p:txBody>
      </p:sp>
      <p:sp>
        <p:nvSpPr>
          <p:cNvPr id="11" name="TextBox 10">
            <a:extLst>
              <a:ext uri="{FF2B5EF4-FFF2-40B4-BE49-F238E27FC236}">
                <a16:creationId xmlns:a16="http://schemas.microsoft.com/office/drawing/2014/main" id="{7D3D66E0-23A0-01A9-3387-10ECAF10CB41}"/>
              </a:ext>
            </a:extLst>
          </p:cNvPr>
          <p:cNvSpPr txBox="1"/>
          <p:nvPr/>
        </p:nvSpPr>
        <p:spPr>
          <a:xfrm>
            <a:off x="8715155" y="3501632"/>
            <a:ext cx="2876107" cy="2246769"/>
          </a:xfrm>
          <a:prstGeom prst="rect">
            <a:avLst/>
          </a:prstGeom>
          <a:noFill/>
        </p:spPr>
        <p:txBody>
          <a:bodyPr wrap="square" rtlCol="0">
            <a:spAutoFit/>
          </a:bodyPr>
          <a:lstStyle/>
          <a:p>
            <a:r>
              <a:rPr lang="en-AU" sz="2000" dirty="0"/>
              <a:t>Example:</a:t>
            </a:r>
          </a:p>
          <a:p>
            <a:pPr marL="285750" indent="-285750">
              <a:buFont typeface="Arial" panose="020B0604020202020204" pitchFamily="34" charset="0"/>
              <a:buChar char="•"/>
            </a:pPr>
            <a:r>
              <a:rPr lang="en-AU" sz="2000" dirty="0"/>
              <a:t>Nursing staff time </a:t>
            </a:r>
          </a:p>
          <a:p>
            <a:pPr marL="285750" indent="-285750">
              <a:buFont typeface="Arial" panose="020B0604020202020204" pitchFamily="34" charset="0"/>
              <a:buChar char="•"/>
            </a:pPr>
            <a:r>
              <a:rPr lang="en-AU" sz="2000" dirty="0"/>
              <a:t>Budget </a:t>
            </a:r>
          </a:p>
          <a:p>
            <a:pPr marL="285750" indent="-285750">
              <a:buFont typeface="Arial" panose="020B0604020202020204" pitchFamily="34" charset="0"/>
              <a:buChar char="•"/>
            </a:pPr>
            <a:r>
              <a:rPr lang="en-AU" sz="2000" dirty="0"/>
              <a:t>Patient mobility after initiative </a:t>
            </a:r>
          </a:p>
          <a:p>
            <a:pPr marL="285750" indent="-285750">
              <a:buFont typeface="Arial" panose="020B0604020202020204" pitchFamily="34" charset="0"/>
              <a:buChar char="•"/>
            </a:pPr>
            <a:r>
              <a:rPr lang="en-AU" sz="2000" dirty="0"/>
              <a:t>Ward average L.O.S</a:t>
            </a:r>
          </a:p>
          <a:p>
            <a:pPr marL="285750" indent="-285750">
              <a:buFont typeface="Arial" panose="020B0604020202020204" pitchFamily="34" charset="0"/>
              <a:buChar char="•"/>
            </a:pPr>
            <a:endParaRPr lang="en-AU" sz="2000" dirty="0"/>
          </a:p>
        </p:txBody>
      </p:sp>
      <p:sp>
        <p:nvSpPr>
          <p:cNvPr id="2" name="TextBox 1">
            <a:extLst>
              <a:ext uri="{FF2B5EF4-FFF2-40B4-BE49-F238E27FC236}">
                <a16:creationId xmlns:a16="http://schemas.microsoft.com/office/drawing/2014/main" id="{59CFB4E9-CD0D-BA32-F5FB-25EEB9DDC6B2}"/>
              </a:ext>
            </a:extLst>
          </p:cNvPr>
          <p:cNvSpPr txBox="1"/>
          <p:nvPr/>
        </p:nvSpPr>
        <p:spPr>
          <a:xfrm>
            <a:off x="1462605" y="6367215"/>
            <a:ext cx="5647127" cy="215444"/>
          </a:xfrm>
          <a:prstGeom prst="rect">
            <a:avLst/>
          </a:prstGeom>
          <a:noFill/>
        </p:spPr>
        <p:txBody>
          <a:bodyPr wrap="square">
            <a:spAutoFit/>
          </a:bodyPr>
          <a:lstStyle/>
          <a:p>
            <a:r>
              <a:rPr lang="en-AU" sz="800" i="1" dirty="0">
                <a:solidFill>
                  <a:schemeClr val="bg1">
                    <a:lumMod val="65000"/>
                  </a:schemeClr>
                </a:solidFill>
                <a:latin typeface="VIC" panose="00000500000000000000" pitchFamily="2" charset="0"/>
              </a:rPr>
              <a:t>Reference: IHI Professional Improvement Coach Program (2023)</a:t>
            </a:r>
          </a:p>
        </p:txBody>
      </p:sp>
    </p:spTree>
    <p:extLst>
      <p:ext uri="{BB962C8B-B14F-4D97-AF65-F5344CB8AC3E}">
        <p14:creationId xmlns:p14="http://schemas.microsoft.com/office/powerpoint/2010/main" val="35569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F159E-7610-0DD3-6D3A-263A59F0946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391C25-BF8C-794E-901C-4E38930B55E4}"/>
              </a:ext>
            </a:extLst>
          </p:cNvPr>
          <p:cNvSpPr>
            <a:spLocks noGrp="1"/>
          </p:cNvSpPr>
          <p:nvPr>
            <p:ph type="sldNum" sz="quarter" idx="11"/>
          </p:nvPr>
        </p:nvSpPr>
        <p:spPr/>
        <p:txBody>
          <a:bodyPr/>
          <a:lstStyle/>
          <a:p>
            <a:fld id="{AE6C97B7-05AD-4402-A8A1-A463185BD3F3}" type="slidenum">
              <a:rPr lang="en-US" smtClean="0"/>
              <a:pPr/>
              <a:t>12</a:t>
            </a:fld>
            <a:endParaRPr lang="en-US"/>
          </a:p>
        </p:txBody>
      </p:sp>
      <p:sp>
        <p:nvSpPr>
          <p:cNvPr id="6" name="Title 5">
            <a:extLst>
              <a:ext uri="{FF2B5EF4-FFF2-40B4-BE49-F238E27FC236}">
                <a16:creationId xmlns:a16="http://schemas.microsoft.com/office/drawing/2014/main" id="{F4C3E45A-95AD-4389-1C85-4235CA41D3EE}"/>
              </a:ext>
            </a:extLst>
          </p:cNvPr>
          <p:cNvSpPr>
            <a:spLocks noGrp="1"/>
          </p:cNvSpPr>
          <p:nvPr>
            <p:ph type="title"/>
          </p:nvPr>
        </p:nvSpPr>
        <p:spPr>
          <a:xfrm>
            <a:off x="539750" y="543171"/>
            <a:ext cx="11112250" cy="535531"/>
          </a:xfrm>
        </p:spPr>
        <p:txBody>
          <a:bodyPr/>
          <a:lstStyle/>
          <a:p>
            <a:r>
              <a:rPr lang="en-AU" dirty="0">
                <a:latin typeface="+mj-lt"/>
              </a:rPr>
              <a:t>Family of measures example</a:t>
            </a:r>
          </a:p>
        </p:txBody>
      </p:sp>
      <p:pic>
        <p:nvPicPr>
          <p:cNvPr id="2" name="Picture 1" descr="example of driver diagram">
            <a:extLst>
              <a:ext uri="{FF2B5EF4-FFF2-40B4-BE49-F238E27FC236}">
                <a16:creationId xmlns:a16="http://schemas.microsoft.com/office/drawing/2014/main" id="{705F0BC6-51B6-DC0B-9DFE-13C593221196}"/>
              </a:ext>
            </a:extLst>
          </p:cNvPr>
          <p:cNvPicPr>
            <a:picLocks noChangeAspect="1"/>
          </p:cNvPicPr>
          <p:nvPr/>
        </p:nvPicPr>
        <p:blipFill>
          <a:blip r:embed="rId3"/>
          <a:stretch>
            <a:fillRect/>
          </a:stretch>
        </p:blipFill>
        <p:spPr>
          <a:xfrm>
            <a:off x="1712766" y="1652960"/>
            <a:ext cx="7702048" cy="4507616"/>
          </a:xfrm>
          <a:prstGeom prst="rect">
            <a:avLst/>
          </a:prstGeom>
        </p:spPr>
      </p:pic>
      <p:sp>
        <p:nvSpPr>
          <p:cNvPr id="4" name="Rectangle: Rounded Corners 4">
            <a:extLst>
              <a:ext uri="{FF2B5EF4-FFF2-40B4-BE49-F238E27FC236}">
                <a16:creationId xmlns:a16="http://schemas.microsoft.com/office/drawing/2014/main" id="{DF8B9901-2F6E-91FA-892B-E33D844AD788}"/>
              </a:ext>
            </a:extLst>
          </p:cNvPr>
          <p:cNvSpPr/>
          <p:nvPr/>
        </p:nvSpPr>
        <p:spPr>
          <a:xfrm>
            <a:off x="2035901" y="1094260"/>
            <a:ext cx="2158851" cy="4123163"/>
          </a:xfrm>
          <a:prstGeom prst="roundRect">
            <a:avLst/>
          </a:prstGeom>
          <a:solidFill>
            <a:srgbClr val="A9CFD8"/>
          </a:solidFill>
          <a:ln>
            <a:solidFill>
              <a:srgbClr val="007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tx1"/>
              </a:solidFill>
            </a:endParaRPr>
          </a:p>
          <a:p>
            <a:pPr algn="ctr"/>
            <a:endParaRPr lang="en-AU" b="1" dirty="0">
              <a:solidFill>
                <a:schemeClr val="tx1"/>
              </a:solidFill>
            </a:endParaRPr>
          </a:p>
          <a:p>
            <a:pPr algn="ctr"/>
            <a:endParaRPr lang="en-AU" b="1" dirty="0">
              <a:solidFill>
                <a:schemeClr val="tx1"/>
              </a:solidFill>
            </a:endParaRPr>
          </a:p>
          <a:p>
            <a:pPr algn="ctr"/>
            <a:endParaRPr lang="en-AU" b="1" dirty="0">
              <a:solidFill>
                <a:schemeClr val="tx1"/>
              </a:solidFill>
            </a:endParaRPr>
          </a:p>
          <a:p>
            <a:pPr algn="ctr"/>
            <a:endParaRPr lang="en-AU" b="1" dirty="0">
              <a:solidFill>
                <a:schemeClr val="tx1"/>
              </a:solidFill>
            </a:endParaRPr>
          </a:p>
          <a:p>
            <a:pPr algn="ctr"/>
            <a:endParaRPr lang="en-AU" b="1" dirty="0">
              <a:solidFill>
                <a:schemeClr val="tx1"/>
              </a:solidFill>
            </a:endParaRPr>
          </a:p>
          <a:p>
            <a:pPr algn="ctr"/>
            <a:r>
              <a:rPr lang="en-AU" b="1" dirty="0">
                <a:solidFill>
                  <a:schemeClr val="tx1"/>
                </a:solidFill>
              </a:rPr>
              <a:t>Outcome measure:</a:t>
            </a:r>
          </a:p>
          <a:p>
            <a:endParaRPr lang="en-AU" dirty="0">
              <a:solidFill>
                <a:schemeClr val="tx1"/>
              </a:solidFill>
            </a:endParaRPr>
          </a:p>
          <a:p>
            <a:pPr marL="342900" indent="-342900">
              <a:buFont typeface="Arial" panose="020B0604020202020204" pitchFamily="34" charset="0"/>
              <a:buChar char="•"/>
            </a:pPr>
            <a:r>
              <a:rPr lang="en-AU" dirty="0">
                <a:solidFill>
                  <a:schemeClr val="tx1"/>
                </a:solidFill>
              </a:rPr>
              <a:t>Median number of minutes from triage to consultation</a:t>
            </a:r>
          </a:p>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p:txBody>
      </p:sp>
      <p:sp>
        <p:nvSpPr>
          <p:cNvPr id="12" name="Rectangle: Rounded Corners 5">
            <a:extLst>
              <a:ext uri="{FF2B5EF4-FFF2-40B4-BE49-F238E27FC236}">
                <a16:creationId xmlns:a16="http://schemas.microsoft.com/office/drawing/2014/main" id="{693B72BB-A0F5-AE8C-4F7F-0F7B6C1497BE}"/>
              </a:ext>
            </a:extLst>
          </p:cNvPr>
          <p:cNvSpPr/>
          <p:nvPr/>
        </p:nvSpPr>
        <p:spPr>
          <a:xfrm>
            <a:off x="6970677" y="1078702"/>
            <a:ext cx="2158850" cy="4031457"/>
          </a:xfrm>
          <a:prstGeom prst="roundRect">
            <a:avLst/>
          </a:prstGeom>
          <a:solidFill>
            <a:srgbClr val="A9CFD8"/>
          </a:solidFill>
          <a:ln>
            <a:solidFill>
              <a:srgbClr val="007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b="1" dirty="0">
              <a:solidFill>
                <a:schemeClr val="tx1"/>
              </a:solidFill>
            </a:endParaRPr>
          </a:p>
          <a:p>
            <a:pPr algn="ctr"/>
            <a:endParaRPr lang="en-AU" sz="1600" b="1" dirty="0">
              <a:solidFill>
                <a:schemeClr val="tx1"/>
              </a:solidFill>
            </a:endParaRPr>
          </a:p>
          <a:p>
            <a:pPr algn="ctr"/>
            <a:r>
              <a:rPr lang="en-AU" sz="1600" b="1" dirty="0">
                <a:solidFill>
                  <a:schemeClr val="tx1"/>
                </a:solidFill>
              </a:rPr>
              <a:t>Process measure</a:t>
            </a:r>
            <a:r>
              <a:rPr lang="en-AU" sz="1600" dirty="0">
                <a:solidFill>
                  <a:schemeClr val="tx1"/>
                </a:solidFill>
              </a:rPr>
              <a:t>:</a:t>
            </a:r>
            <a:br>
              <a:rPr lang="en-AU" sz="1600" dirty="0">
                <a:solidFill>
                  <a:schemeClr val="tx1"/>
                </a:solidFill>
              </a:rPr>
            </a:br>
            <a:endParaRPr lang="en-AU" sz="1600" dirty="0">
              <a:solidFill>
                <a:schemeClr val="tx1"/>
              </a:solidFill>
            </a:endParaRPr>
          </a:p>
          <a:p>
            <a:pPr marL="342900" indent="-342900">
              <a:buFont typeface="Arial" panose="020B0604020202020204" pitchFamily="34" charset="0"/>
              <a:buChar char="•"/>
            </a:pPr>
            <a:r>
              <a:rPr lang="en-AU" sz="1600" dirty="0">
                <a:solidFill>
                  <a:schemeClr val="tx1"/>
                </a:solidFill>
              </a:rPr>
              <a:t>% patients referred to other services </a:t>
            </a:r>
          </a:p>
          <a:p>
            <a:endParaRPr lang="en-AU" sz="1600" dirty="0">
              <a:solidFill>
                <a:schemeClr val="tx1"/>
              </a:solidFill>
            </a:endParaRPr>
          </a:p>
          <a:p>
            <a:pPr marL="342900" indent="-342900">
              <a:buFont typeface="Arial" panose="020B0604020202020204" pitchFamily="34" charset="0"/>
              <a:buChar char="•"/>
            </a:pPr>
            <a:r>
              <a:rPr lang="en-AU" sz="1600" dirty="0">
                <a:solidFill>
                  <a:schemeClr val="tx1"/>
                </a:solidFill>
              </a:rPr>
              <a:t>% patients seen by different models of care </a:t>
            </a:r>
          </a:p>
          <a:p>
            <a:pPr marL="342900" indent="-342900">
              <a:buFont typeface="Arial" panose="020B0604020202020204" pitchFamily="34" charset="0"/>
              <a:buChar char="•"/>
            </a:pPr>
            <a:endParaRPr lang="en-AU" sz="1600" dirty="0">
              <a:solidFill>
                <a:schemeClr val="tx1"/>
              </a:solidFill>
            </a:endParaRPr>
          </a:p>
          <a:p>
            <a:pPr marL="342900" indent="-342900">
              <a:buFont typeface="Arial" panose="020B0604020202020204" pitchFamily="34" charset="0"/>
              <a:buChar char="•"/>
            </a:pPr>
            <a:r>
              <a:rPr lang="en-AU" sz="1600" dirty="0">
                <a:solidFill>
                  <a:schemeClr val="tx1"/>
                </a:solidFill>
              </a:rPr>
              <a:t>% clinicians using clinical plans </a:t>
            </a:r>
          </a:p>
          <a:p>
            <a:pPr algn="ctr"/>
            <a:endParaRPr lang="en-AU" sz="1600" dirty="0">
              <a:solidFill>
                <a:schemeClr val="tx1"/>
              </a:solidFill>
            </a:endParaRPr>
          </a:p>
        </p:txBody>
      </p:sp>
      <p:sp>
        <p:nvSpPr>
          <p:cNvPr id="13" name="Rectangle: Rounded Corners 8">
            <a:extLst>
              <a:ext uri="{FF2B5EF4-FFF2-40B4-BE49-F238E27FC236}">
                <a16:creationId xmlns:a16="http://schemas.microsoft.com/office/drawing/2014/main" id="{A9EA6A8E-42EA-D4D8-D9F1-CA4D98E62D60}"/>
              </a:ext>
            </a:extLst>
          </p:cNvPr>
          <p:cNvSpPr/>
          <p:nvPr/>
        </p:nvSpPr>
        <p:spPr>
          <a:xfrm>
            <a:off x="4616155" y="5526084"/>
            <a:ext cx="4664992" cy="1022076"/>
          </a:xfrm>
          <a:prstGeom prst="roundRect">
            <a:avLst/>
          </a:prstGeom>
          <a:solidFill>
            <a:srgbClr val="A9CFD8"/>
          </a:solidFill>
          <a:ln>
            <a:solidFill>
              <a:srgbClr val="007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dirty="0">
              <a:solidFill>
                <a:schemeClr val="tx1"/>
              </a:solidFill>
            </a:endParaRPr>
          </a:p>
          <a:p>
            <a:pPr algn="ctr"/>
            <a:r>
              <a:rPr lang="en-AU" sz="1400" b="1" dirty="0">
                <a:solidFill>
                  <a:schemeClr val="tx1"/>
                </a:solidFill>
              </a:rPr>
              <a:t>Balancing Measure:</a:t>
            </a:r>
          </a:p>
          <a:p>
            <a:pPr marL="342900" indent="-342900">
              <a:buFont typeface="Arial" panose="020B0604020202020204" pitchFamily="34" charset="0"/>
              <a:buChar char="•"/>
            </a:pPr>
            <a:r>
              <a:rPr lang="en-AU" sz="1400" dirty="0">
                <a:solidFill>
                  <a:schemeClr val="tx1"/>
                </a:solidFill>
              </a:rPr>
              <a:t>Staff satisfaction/patient satisfaction</a:t>
            </a:r>
          </a:p>
          <a:p>
            <a:pPr marL="342900" indent="-342900">
              <a:buFont typeface="Arial" panose="020B0604020202020204" pitchFamily="34" charset="0"/>
              <a:buChar char="•"/>
            </a:pPr>
            <a:r>
              <a:rPr lang="en-AU" sz="1400" dirty="0">
                <a:solidFill>
                  <a:schemeClr val="tx1"/>
                </a:solidFill>
              </a:rPr>
              <a:t>Number of representations in 72 hours </a:t>
            </a:r>
          </a:p>
          <a:p>
            <a:pPr algn="ctr"/>
            <a:endParaRPr lang="en-AU" sz="1400" dirty="0">
              <a:solidFill>
                <a:schemeClr val="tx1"/>
              </a:solidFill>
            </a:endParaRPr>
          </a:p>
        </p:txBody>
      </p:sp>
      <p:sp>
        <p:nvSpPr>
          <p:cNvPr id="14" name="TextBox 13">
            <a:extLst>
              <a:ext uri="{FF2B5EF4-FFF2-40B4-BE49-F238E27FC236}">
                <a16:creationId xmlns:a16="http://schemas.microsoft.com/office/drawing/2014/main" id="{7D2F3D61-3C94-417E-7059-FDFBB73A710C}"/>
              </a:ext>
            </a:extLst>
          </p:cNvPr>
          <p:cNvSpPr txBox="1"/>
          <p:nvPr/>
        </p:nvSpPr>
        <p:spPr>
          <a:xfrm>
            <a:off x="857829" y="6500415"/>
            <a:ext cx="3284071" cy="215444"/>
          </a:xfrm>
          <a:prstGeom prst="rect">
            <a:avLst/>
          </a:prstGeom>
          <a:noFill/>
        </p:spPr>
        <p:txBody>
          <a:bodyPr wrap="square">
            <a:spAutoFit/>
          </a:bodyPr>
          <a:lstStyle/>
          <a:p>
            <a:r>
              <a:rPr lang="en-AU" sz="800" i="1">
                <a:solidFill>
                  <a:schemeClr val="bg2">
                    <a:lumMod val="75000"/>
                  </a:schemeClr>
                </a:solidFill>
                <a:latin typeface="VIC" panose="00000500000000000000" pitchFamily="2" charset="0"/>
              </a:rPr>
              <a:t>Source: Safer Care Victoria (Canto), 2024 </a:t>
            </a:r>
          </a:p>
        </p:txBody>
      </p:sp>
    </p:spTree>
    <p:extLst>
      <p:ext uri="{BB962C8B-B14F-4D97-AF65-F5344CB8AC3E}">
        <p14:creationId xmlns:p14="http://schemas.microsoft.com/office/powerpoint/2010/main" val="69282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132F8-89BA-7246-BE68-444409D8791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D62823-2219-5BFD-1F2B-3EDCE2AE3687}"/>
              </a:ext>
            </a:extLst>
          </p:cNvPr>
          <p:cNvSpPr>
            <a:spLocks noGrp="1"/>
          </p:cNvSpPr>
          <p:nvPr>
            <p:ph type="sldNum" sz="quarter" idx="11"/>
          </p:nvPr>
        </p:nvSpPr>
        <p:spPr/>
        <p:txBody>
          <a:bodyPr/>
          <a:lstStyle/>
          <a:p>
            <a:fld id="{AE6C97B7-05AD-4402-A8A1-A463185BD3F3}" type="slidenum">
              <a:rPr lang="en-US" smtClean="0"/>
              <a:pPr/>
              <a:t>13</a:t>
            </a:fld>
            <a:endParaRPr lang="en-US"/>
          </a:p>
        </p:txBody>
      </p:sp>
      <p:sp>
        <p:nvSpPr>
          <p:cNvPr id="6" name="Title 5">
            <a:extLst>
              <a:ext uri="{FF2B5EF4-FFF2-40B4-BE49-F238E27FC236}">
                <a16:creationId xmlns:a16="http://schemas.microsoft.com/office/drawing/2014/main" id="{0701ABD3-7EC9-C61C-F73D-521D2E2DD5EF}"/>
              </a:ext>
            </a:extLst>
          </p:cNvPr>
          <p:cNvSpPr>
            <a:spLocks noGrp="1"/>
          </p:cNvSpPr>
          <p:nvPr>
            <p:ph type="title"/>
          </p:nvPr>
        </p:nvSpPr>
        <p:spPr>
          <a:xfrm>
            <a:off x="539750" y="543171"/>
            <a:ext cx="11112250" cy="535531"/>
          </a:xfrm>
        </p:spPr>
        <p:txBody>
          <a:bodyPr/>
          <a:lstStyle/>
          <a:p>
            <a:r>
              <a:rPr lang="en-AU" dirty="0">
                <a:latin typeface="+mj-lt"/>
              </a:rPr>
              <a:t>Activity 9: Family of measures</a:t>
            </a:r>
          </a:p>
        </p:txBody>
      </p:sp>
      <p:sp>
        <p:nvSpPr>
          <p:cNvPr id="8" name="Content Placeholder 1">
            <a:extLst>
              <a:ext uri="{FF2B5EF4-FFF2-40B4-BE49-F238E27FC236}">
                <a16:creationId xmlns:a16="http://schemas.microsoft.com/office/drawing/2014/main" id="{E9F2EE1C-A0EA-3764-26EB-D782760D378C}"/>
              </a:ext>
            </a:extLst>
          </p:cNvPr>
          <p:cNvSpPr>
            <a:spLocks noGrp="1"/>
          </p:cNvSpPr>
          <p:nvPr>
            <p:ph idx="1"/>
          </p:nvPr>
        </p:nvSpPr>
        <p:spPr>
          <a:xfrm>
            <a:off x="539751" y="1417039"/>
            <a:ext cx="5556250" cy="4930393"/>
          </a:xfrm>
        </p:spPr>
        <p:txBody>
          <a:bodyPr>
            <a:noAutofit/>
          </a:bodyPr>
          <a:lstStyle/>
          <a:p>
            <a:pPr marL="0" lvl="0" indent="0">
              <a:lnSpc>
                <a:spcPct val="100000"/>
              </a:lnSpc>
              <a:spcBef>
                <a:spcPts val="0"/>
              </a:spcBef>
              <a:buClrTx/>
              <a:buNone/>
              <a:defRPr/>
            </a:pPr>
            <a:r>
              <a:rPr lang="en-AU" sz="2000" dirty="0">
                <a:solidFill>
                  <a:schemeClr val="tx1"/>
                </a:solidFill>
                <a:latin typeface="+mj-lt"/>
              </a:rPr>
              <a:t>Continue with your assigned scenario.</a:t>
            </a:r>
          </a:p>
          <a:p>
            <a:pPr marL="0" lvl="0" indent="0">
              <a:lnSpc>
                <a:spcPct val="100000"/>
              </a:lnSpc>
              <a:spcBef>
                <a:spcPts val="0"/>
              </a:spcBef>
              <a:buClrTx/>
              <a:buNone/>
              <a:defRPr/>
            </a:pPr>
            <a:endParaRPr lang="en-AU" sz="2000" dirty="0">
              <a:solidFill>
                <a:schemeClr val="tx1"/>
              </a:solidFill>
              <a:latin typeface="+mj-lt"/>
            </a:endParaRPr>
          </a:p>
          <a:p>
            <a:pPr marL="0" lvl="0" indent="0">
              <a:lnSpc>
                <a:spcPct val="100000"/>
              </a:lnSpc>
              <a:spcBef>
                <a:spcPts val="0"/>
              </a:spcBef>
              <a:buClrTx/>
              <a:buNone/>
              <a:defRPr/>
            </a:pPr>
            <a:r>
              <a:rPr lang="en-AU" sz="2000" dirty="0">
                <a:solidFill>
                  <a:schemeClr val="tx1"/>
                </a:solidFill>
                <a:latin typeface="+mj-lt"/>
              </a:rPr>
              <a:t>Using the Family of Measures list, as a group, allocate each measure to its appropriate category. </a:t>
            </a:r>
          </a:p>
          <a:p>
            <a:pPr marL="0" lvl="0" indent="0">
              <a:lnSpc>
                <a:spcPct val="100000"/>
              </a:lnSpc>
              <a:spcBef>
                <a:spcPts val="0"/>
              </a:spcBef>
              <a:buClrTx/>
              <a:buNone/>
              <a:defRPr/>
            </a:pPr>
            <a:endParaRPr lang="en-AU" sz="2000" dirty="0">
              <a:solidFill>
                <a:schemeClr val="tx1"/>
              </a:solidFill>
              <a:latin typeface="+mj-lt"/>
            </a:endParaRPr>
          </a:p>
          <a:p>
            <a:pPr marL="342900" lvl="0" indent="-342900">
              <a:lnSpc>
                <a:spcPct val="100000"/>
              </a:lnSpc>
              <a:spcBef>
                <a:spcPts val="0"/>
              </a:spcBef>
              <a:buClrTx/>
              <a:defRPr/>
            </a:pPr>
            <a:r>
              <a:rPr lang="en-AU" sz="2000" dirty="0">
                <a:solidFill>
                  <a:schemeClr val="tx1"/>
                </a:solidFill>
                <a:latin typeface="+mj-lt"/>
              </a:rPr>
              <a:t>Outcome measure</a:t>
            </a:r>
          </a:p>
          <a:p>
            <a:pPr marL="342900" lvl="0" indent="-342900">
              <a:lnSpc>
                <a:spcPct val="100000"/>
              </a:lnSpc>
              <a:spcBef>
                <a:spcPts val="0"/>
              </a:spcBef>
              <a:buClrTx/>
              <a:defRPr/>
            </a:pPr>
            <a:r>
              <a:rPr lang="en-AU" sz="2000" dirty="0">
                <a:solidFill>
                  <a:schemeClr val="tx1"/>
                </a:solidFill>
                <a:latin typeface="+mj-lt"/>
              </a:rPr>
              <a:t>Process measure</a:t>
            </a:r>
          </a:p>
          <a:p>
            <a:pPr marL="342900" lvl="0" indent="-342900">
              <a:lnSpc>
                <a:spcPct val="100000"/>
              </a:lnSpc>
              <a:spcBef>
                <a:spcPts val="0"/>
              </a:spcBef>
              <a:buClrTx/>
              <a:defRPr/>
            </a:pPr>
            <a:r>
              <a:rPr lang="en-AU" sz="2000" dirty="0">
                <a:solidFill>
                  <a:schemeClr val="tx1"/>
                </a:solidFill>
                <a:latin typeface="+mj-lt"/>
              </a:rPr>
              <a:t>Balancing measure</a:t>
            </a:r>
          </a:p>
          <a:p>
            <a:pPr marL="457200" lvl="0" indent="-457200">
              <a:lnSpc>
                <a:spcPct val="100000"/>
              </a:lnSpc>
              <a:spcBef>
                <a:spcPts val="0"/>
              </a:spcBef>
              <a:buClrTx/>
              <a:buFont typeface="+mj-lt"/>
              <a:buAutoNum type="arabicPeriod"/>
              <a:defRPr/>
            </a:pPr>
            <a:endParaRPr lang="en-AU" sz="2000" dirty="0">
              <a:solidFill>
                <a:schemeClr val="tx1"/>
              </a:solidFill>
              <a:latin typeface="+mj-lt"/>
            </a:endParaRPr>
          </a:p>
          <a:p>
            <a:pPr marL="0" lvl="0" indent="0">
              <a:lnSpc>
                <a:spcPct val="100000"/>
              </a:lnSpc>
              <a:spcBef>
                <a:spcPts val="0"/>
              </a:spcBef>
              <a:buClrTx/>
              <a:buNone/>
              <a:defRPr/>
            </a:pPr>
            <a:r>
              <a:rPr lang="en-AU" sz="2000" dirty="0">
                <a:solidFill>
                  <a:schemeClr val="tx1"/>
                </a:solidFill>
                <a:latin typeface="+mj-lt"/>
              </a:rPr>
              <a:t>If you have time, consider what other measures you could come up or whether you would change any. </a:t>
            </a:r>
            <a:endParaRPr lang="en-AU" sz="2000" dirty="0">
              <a:latin typeface="+mj-lt"/>
            </a:endParaRPr>
          </a:p>
        </p:txBody>
      </p:sp>
      <p:sp>
        <p:nvSpPr>
          <p:cNvPr id="2" name="TextBox 1">
            <a:extLst>
              <a:ext uri="{FF2B5EF4-FFF2-40B4-BE49-F238E27FC236}">
                <a16:creationId xmlns:a16="http://schemas.microsoft.com/office/drawing/2014/main" id="{E193097E-5EA9-E564-A854-580B9A4A6719}"/>
              </a:ext>
            </a:extLst>
          </p:cNvPr>
          <p:cNvSpPr txBox="1"/>
          <p:nvPr/>
        </p:nvSpPr>
        <p:spPr>
          <a:xfrm>
            <a:off x="7809465" y="2449776"/>
            <a:ext cx="3842535" cy="461665"/>
          </a:xfrm>
          <a:prstGeom prst="rect">
            <a:avLst/>
          </a:prstGeom>
          <a:noFill/>
        </p:spPr>
        <p:txBody>
          <a:bodyPr wrap="square" rtlCol="0">
            <a:spAutoFit/>
          </a:bodyPr>
          <a:lstStyle/>
          <a:p>
            <a:r>
              <a:rPr lang="en-AU" sz="2400" b="1" dirty="0"/>
              <a:t>Pages 39-40 of workbook</a:t>
            </a:r>
          </a:p>
        </p:txBody>
      </p:sp>
      <p:sp>
        <p:nvSpPr>
          <p:cNvPr id="4" name="Oval 3">
            <a:extLst>
              <a:ext uri="{FF2B5EF4-FFF2-40B4-BE49-F238E27FC236}">
                <a16:creationId xmlns:a16="http://schemas.microsoft.com/office/drawing/2014/main" id="{CEB67647-81C2-4C04-EF9E-373416312F39}"/>
              </a:ext>
            </a:extLst>
          </p:cNvPr>
          <p:cNvSpPr/>
          <p:nvPr/>
        </p:nvSpPr>
        <p:spPr>
          <a:xfrm>
            <a:off x="8925923" y="3080413"/>
            <a:ext cx="1609617" cy="1335640"/>
          </a:xfrm>
          <a:prstGeom prst="ellipse">
            <a:avLst/>
          </a:prstGeom>
          <a:solidFill>
            <a:srgbClr val="FC980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t>10 Mins</a:t>
            </a:r>
          </a:p>
        </p:txBody>
      </p:sp>
    </p:spTree>
    <p:extLst>
      <p:ext uri="{BB962C8B-B14F-4D97-AF65-F5344CB8AC3E}">
        <p14:creationId xmlns:p14="http://schemas.microsoft.com/office/powerpoint/2010/main" val="100604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277D7-F5AA-F392-D4DB-75E2716D394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41B645-9049-0C2D-A7F9-692B83AA2A13}"/>
              </a:ext>
            </a:extLst>
          </p:cNvPr>
          <p:cNvSpPr>
            <a:spLocks noGrp="1"/>
          </p:cNvSpPr>
          <p:nvPr>
            <p:ph type="sldNum" sz="quarter" idx="11"/>
          </p:nvPr>
        </p:nvSpPr>
        <p:spPr/>
        <p:txBody>
          <a:bodyPr/>
          <a:lstStyle/>
          <a:p>
            <a:fld id="{AE6C97B7-05AD-4402-A8A1-A463185BD3F3}" type="slidenum">
              <a:rPr lang="en-US" smtClean="0"/>
              <a:pPr/>
              <a:t>14</a:t>
            </a:fld>
            <a:endParaRPr lang="en-US"/>
          </a:p>
        </p:txBody>
      </p:sp>
      <p:sp>
        <p:nvSpPr>
          <p:cNvPr id="6" name="Title 5">
            <a:extLst>
              <a:ext uri="{FF2B5EF4-FFF2-40B4-BE49-F238E27FC236}">
                <a16:creationId xmlns:a16="http://schemas.microsoft.com/office/drawing/2014/main" id="{1FC6436D-E722-6D30-4A56-501C4F2A9DD1}"/>
              </a:ext>
            </a:extLst>
          </p:cNvPr>
          <p:cNvSpPr>
            <a:spLocks noGrp="1"/>
          </p:cNvSpPr>
          <p:nvPr>
            <p:ph type="title"/>
          </p:nvPr>
        </p:nvSpPr>
        <p:spPr>
          <a:xfrm>
            <a:off x="539750" y="543171"/>
            <a:ext cx="11112250" cy="535531"/>
          </a:xfrm>
        </p:spPr>
        <p:txBody>
          <a:bodyPr/>
          <a:lstStyle/>
          <a:p>
            <a:r>
              <a:rPr lang="en-AU" dirty="0">
                <a:latin typeface="+mj-lt"/>
              </a:rPr>
              <a:t>Activity 9: Family of measures</a:t>
            </a:r>
          </a:p>
        </p:txBody>
      </p:sp>
      <p:graphicFrame>
        <p:nvGraphicFramePr>
          <p:cNvPr id="10" name="Table 9">
            <a:extLst>
              <a:ext uri="{FF2B5EF4-FFF2-40B4-BE49-F238E27FC236}">
                <a16:creationId xmlns:a16="http://schemas.microsoft.com/office/drawing/2014/main" id="{93799B41-7F99-8E04-8A2B-F5F170DFF7A8}"/>
              </a:ext>
            </a:extLst>
          </p:cNvPr>
          <p:cNvGraphicFramePr>
            <a:graphicFrameLocks noGrp="1"/>
          </p:cNvGraphicFramePr>
          <p:nvPr>
            <p:extLst>
              <p:ext uri="{D42A27DB-BD31-4B8C-83A1-F6EECF244321}">
                <p14:modId xmlns:p14="http://schemas.microsoft.com/office/powerpoint/2010/main" val="3964982308"/>
              </p:ext>
            </p:extLst>
          </p:nvPr>
        </p:nvGraphicFramePr>
        <p:xfrm>
          <a:off x="1113104" y="1335071"/>
          <a:ext cx="9965542" cy="4725224"/>
        </p:xfrm>
        <a:graphic>
          <a:graphicData uri="http://schemas.openxmlformats.org/drawingml/2006/table">
            <a:tbl>
              <a:tblPr firstRow="1" bandRow="1">
                <a:tableStyleId>{5C22544A-7EE6-4342-B048-85BDC9FD1C3A}</a:tableStyleId>
              </a:tblPr>
              <a:tblGrid>
                <a:gridCol w="1190246">
                  <a:extLst>
                    <a:ext uri="{9D8B030D-6E8A-4147-A177-3AD203B41FA5}">
                      <a16:colId xmlns:a16="http://schemas.microsoft.com/office/drawing/2014/main" val="4292478527"/>
                    </a:ext>
                  </a:extLst>
                </a:gridCol>
                <a:gridCol w="1879037">
                  <a:extLst>
                    <a:ext uri="{9D8B030D-6E8A-4147-A177-3AD203B41FA5}">
                      <a16:colId xmlns:a16="http://schemas.microsoft.com/office/drawing/2014/main" val="3383835075"/>
                    </a:ext>
                  </a:extLst>
                </a:gridCol>
                <a:gridCol w="2423107">
                  <a:extLst>
                    <a:ext uri="{9D8B030D-6E8A-4147-A177-3AD203B41FA5}">
                      <a16:colId xmlns:a16="http://schemas.microsoft.com/office/drawing/2014/main" val="2734488985"/>
                    </a:ext>
                  </a:extLst>
                </a:gridCol>
                <a:gridCol w="1701795">
                  <a:extLst>
                    <a:ext uri="{9D8B030D-6E8A-4147-A177-3AD203B41FA5}">
                      <a16:colId xmlns:a16="http://schemas.microsoft.com/office/drawing/2014/main" val="2890522027"/>
                    </a:ext>
                  </a:extLst>
                </a:gridCol>
                <a:gridCol w="2771357">
                  <a:extLst>
                    <a:ext uri="{9D8B030D-6E8A-4147-A177-3AD203B41FA5}">
                      <a16:colId xmlns:a16="http://schemas.microsoft.com/office/drawing/2014/main" val="2683137106"/>
                    </a:ext>
                  </a:extLst>
                </a:gridCol>
              </a:tblGrid>
              <a:tr h="683931">
                <a:tc>
                  <a:txBody>
                    <a:bodyPr/>
                    <a:lstStyle/>
                    <a:p>
                      <a:endParaRPr lang="en-AU" sz="1400" dirty="0"/>
                    </a:p>
                  </a:txBody>
                  <a:tcPr>
                    <a:solidFill>
                      <a:srgbClr val="459AA6"/>
                    </a:solidFill>
                  </a:tcPr>
                </a:tc>
                <a:tc>
                  <a:txBody>
                    <a:bodyPr/>
                    <a:lstStyle/>
                    <a:p>
                      <a:r>
                        <a:rPr lang="en-AU" sz="1400" dirty="0"/>
                        <a:t>Scenario 1 – Reducing/ preventing falls </a:t>
                      </a:r>
                    </a:p>
                  </a:txBody>
                  <a:tcPr>
                    <a:solidFill>
                      <a:srgbClr val="459AA6"/>
                    </a:solidFill>
                  </a:tcPr>
                </a:tc>
                <a:tc>
                  <a:txBody>
                    <a:bodyPr/>
                    <a:lstStyle/>
                    <a:p>
                      <a:r>
                        <a:rPr lang="en-AU" sz="1400" dirty="0"/>
                        <a:t>Scenario 2 – Improving attendance/ reducing wait times </a:t>
                      </a:r>
                    </a:p>
                  </a:txBody>
                  <a:tcPr>
                    <a:solidFill>
                      <a:srgbClr val="459AA6"/>
                    </a:solidFill>
                  </a:tcPr>
                </a:tc>
                <a:tc>
                  <a:txBody>
                    <a:bodyPr/>
                    <a:lstStyle/>
                    <a:p>
                      <a:r>
                        <a:rPr lang="en-AU" sz="1400"/>
                        <a:t>Scenario 3 – Reducing theatre delay</a:t>
                      </a:r>
                    </a:p>
                  </a:txBody>
                  <a:tcPr>
                    <a:solidFill>
                      <a:srgbClr val="459AA6"/>
                    </a:solidFill>
                  </a:tcPr>
                </a:tc>
                <a:tc>
                  <a:txBody>
                    <a:bodyPr/>
                    <a:lstStyle/>
                    <a:p>
                      <a:r>
                        <a:rPr lang="en-AU" sz="1400"/>
                        <a:t>Scenario 4 – Improving care </a:t>
                      </a:r>
                    </a:p>
                  </a:txBody>
                  <a:tcPr>
                    <a:solidFill>
                      <a:srgbClr val="459AA6"/>
                    </a:solidFill>
                  </a:tcPr>
                </a:tc>
                <a:extLst>
                  <a:ext uri="{0D108BD9-81ED-4DB2-BD59-A6C34878D82A}">
                    <a16:rowId xmlns:a16="http://schemas.microsoft.com/office/drawing/2014/main" val="3378778388"/>
                  </a:ext>
                </a:extLst>
              </a:tr>
              <a:tr h="1145714">
                <a:tc>
                  <a:txBody>
                    <a:bodyPr/>
                    <a:lstStyle/>
                    <a:p>
                      <a:r>
                        <a:rPr lang="en-AU" sz="1400" b="1" kern="1200">
                          <a:solidFill>
                            <a:schemeClr val="lt1"/>
                          </a:solidFill>
                          <a:latin typeface="+mn-lt"/>
                          <a:ea typeface="+mn-ea"/>
                          <a:cs typeface="+mn-cs"/>
                        </a:rPr>
                        <a:t>Outcome measure </a:t>
                      </a:r>
                    </a:p>
                  </a:txBody>
                  <a:tcPr>
                    <a:solidFill>
                      <a:srgbClr val="459AA6"/>
                    </a:solidFill>
                  </a:tcPr>
                </a:tc>
                <a:tc>
                  <a:txBody>
                    <a:bodyPr/>
                    <a:lstStyle/>
                    <a:p>
                      <a:r>
                        <a:rPr lang="en-AU" sz="1400" dirty="0"/>
                        <a:t>Number of falls by months in ward X</a:t>
                      </a:r>
                    </a:p>
                  </a:txBody>
                  <a:tcPr>
                    <a:solidFill>
                      <a:srgbClr val="A9CFD8"/>
                    </a:solidFill>
                  </a:tcPr>
                </a:tc>
                <a:tc>
                  <a:txBody>
                    <a:bodyPr/>
                    <a:lstStyle/>
                    <a:p>
                      <a:r>
                        <a:rPr lang="en-AU" sz="1400"/>
                        <a:t>% of appointments attended per week </a:t>
                      </a:r>
                    </a:p>
                  </a:txBody>
                  <a:tcPr>
                    <a:solidFill>
                      <a:srgbClr val="A9CF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 of patients that have surgery on the day booked </a:t>
                      </a:r>
                    </a:p>
                    <a:p>
                      <a:endParaRPr lang="en-AU" sz="1400"/>
                    </a:p>
                  </a:txBody>
                  <a:tcPr>
                    <a:solidFill>
                      <a:srgbClr val="A9CFD8"/>
                    </a:solidFill>
                  </a:tcPr>
                </a:tc>
                <a:tc>
                  <a:txBody>
                    <a:bodyPr/>
                    <a:lstStyle/>
                    <a:p>
                      <a:r>
                        <a:rPr lang="en-AU" sz="1400" dirty="0"/>
                        <a:t>Weekly % of patients that report on discharge that care is consistent with that they said mattered most to them</a:t>
                      </a:r>
                    </a:p>
                  </a:txBody>
                  <a:tcPr>
                    <a:solidFill>
                      <a:srgbClr val="A9CFD8"/>
                    </a:solidFill>
                  </a:tcPr>
                </a:tc>
                <a:extLst>
                  <a:ext uri="{0D108BD9-81ED-4DB2-BD59-A6C34878D82A}">
                    <a16:rowId xmlns:a16="http://schemas.microsoft.com/office/drawing/2014/main" val="2874208698"/>
                  </a:ext>
                </a:extLst>
              </a:tr>
              <a:tr h="2120187">
                <a:tc>
                  <a:txBody>
                    <a:bodyPr/>
                    <a:lstStyle/>
                    <a:p>
                      <a:r>
                        <a:rPr lang="en-AU" sz="1400" b="1" kern="1200">
                          <a:solidFill>
                            <a:schemeClr val="lt1"/>
                          </a:solidFill>
                          <a:latin typeface="+mn-lt"/>
                          <a:ea typeface="+mn-ea"/>
                          <a:cs typeface="+mn-cs"/>
                        </a:rPr>
                        <a:t>Process measure </a:t>
                      </a:r>
                    </a:p>
                  </a:txBody>
                  <a:tcPr>
                    <a:solidFill>
                      <a:srgbClr val="459AA6"/>
                    </a:solidFill>
                  </a:tcPr>
                </a:tc>
                <a:tc>
                  <a:txBody>
                    <a:bodyPr/>
                    <a:lstStyle/>
                    <a:p>
                      <a:r>
                        <a:rPr lang="en-AU" sz="1400" dirty="0"/>
                        <a:t>% of patients who have documented falls management plan in EMR/Medical file</a:t>
                      </a:r>
                    </a:p>
                    <a:p>
                      <a:endParaRPr lang="en-AU" sz="1400" dirty="0"/>
                    </a:p>
                    <a:p>
                      <a:r>
                        <a:rPr lang="en-AU" sz="1400" dirty="0"/>
                        <a:t>% of patients with falls assessment completed </a:t>
                      </a:r>
                    </a:p>
                    <a:p>
                      <a:endParaRPr lang="en-AU" sz="1400" dirty="0"/>
                    </a:p>
                  </a:txBody>
                  <a:tcPr>
                    <a:solidFill>
                      <a:srgbClr val="A9CFD8"/>
                    </a:solidFill>
                  </a:tcPr>
                </a:tc>
                <a:tc>
                  <a:txBody>
                    <a:bodyPr/>
                    <a:lstStyle/>
                    <a:p>
                      <a:r>
                        <a:rPr lang="en-AU" sz="1400" dirty="0"/>
                        <a:t>Number of follow up calls made per week </a:t>
                      </a:r>
                    </a:p>
                    <a:p>
                      <a:endParaRPr lang="en-AU" sz="1400" dirty="0"/>
                    </a:p>
                    <a:p>
                      <a:r>
                        <a:rPr lang="en-AU" sz="1400" dirty="0"/>
                        <a:t>Time in waiting room from arrival to seeing the doctor </a:t>
                      </a:r>
                    </a:p>
                  </a:txBody>
                  <a:tcPr>
                    <a:solidFill>
                      <a:srgbClr val="A9CFD8"/>
                    </a:solidFill>
                  </a:tcPr>
                </a:tc>
                <a:tc>
                  <a:txBody>
                    <a:bodyPr/>
                    <a:lstStyle/>
                    <a:p>
                      <a:r>
                        <a:rPr lang="en-AU" sz="1400" dirty="0"/>
                        <a:t>% of patients that received fasting information </a:t>
                      </a:r>
                    </a:p>
                    <a:p>
                      <a:endParaRPr lang="en-AU" sz="1400" dirty="0"/>
                    </a:p>
                    <a:p>
                      <a:r>
                        <a:rPr lang="en-AU" sz="1400" dirty="0"/>
                        <a:t>% of cancelled surgeries </a:t>
                      </a:r>
                    </a:p>
                  </a:txBody>
                  <a:tcPr>
                    <a:solidFill>
                      <a:srgbClr val="A9CFD8"/>
                    </a:solidFill>
                  </a:tcPr>
                </a:tc>
                <a:tc>
                  <a:txBody>
                    <a:bodyPr/>
                    <a:lstStyle/>
                    <a:p>
                      <a:r>
                        <a:rPr lang="en-AU" sz="1400" dirty="0"/>
                        <a:t>% of patients with documented care plan that included what matters to them</a:t>
                      </a:r>
                    </a:p>
                    <a:p>
                      <a:endParaRPr lang="en-AU" sz="1400" dirty="0"/>
                    </a:p>
                    <a:p>
                      <a:r>
                        <a:rPr lang="en-AU" sz="1400" dirty="0"/>
                        <a:t>% of patients/families being asked ‘what matters to me’</a:t>
                      </a:r>
                    </a:p>
                  </a:txBody>
                  <a:tcPr>
                    <a:solidFill>
                      <a:srgbClr val="A9CFD8"/>
                    </a:solidFill>
                  </a:tcPr>
                </a:tc>
                <a:extLst>
                  <a:ext uri="{0D108BD9-81ED-4DB2-BD59-A6C34878D82A}">
                    <a16:rowId xmlns:a16="http://schemas.microsoft.com/office/drawing/2014/main" val="1231127217"/>
                  </a:ext>
                </a:extLst>
              </a:tr>
              <a:tr h="622950">
                <a:tc>
                  <a:txBody>
                    <a:bodyPr/>
                    <a:lstStyle/>
                    <a:p>
                      <a:r>
                        <a:rPr lang="en-AU" sz="1400" b="1" kern="1200">
                          <a:solidFill>
                            <a:schemeClr val="lt1"/>
                          </a:solidFill>
                          <a:latin typeface="+mn-lt"/>
                          <a:ea typeface="+mn-ea"/>
                          <a:cs typeface="+mn-cs"/>
                        </a:rPr>
                        <a:t>Balancing measure </a:t>
                      </a:r>
                    </a:p>
                  </a:txBody>
                  <a:tcPr>
                    <a:solidFill>
                      <a:srgbClr val="459AA6"/>
                    </a:solidFill>
                  </a:tcPr>
                </a:tc>
                <a:tc>
                  <a:txBody>
                    <a:bodyPr/>
                    <a:lstStyle/>
                    <a:p>
                      <a:r>
                        <a:rPr lang="en-AU" sz="1400"/>
                        <a:t>Number of pressure injuries </a:t>
                      </a:r>
                    </a:p>
                  </a:txBody>
                  <a:tcPr>
                    <a:solidFill>
                      <a:srgbClr val="A9CFD8"/>
                    </a:solidFill>
                  </a:tcPr>
                </a:tc>
                <a:tc>
                  <a:txBody>
                    <a:bodyPr/>
                    <a:lstStyle/>
                    <a:p>
                      <a:r>
                        <a:rPr lang="en-AU" sz="1400" dirty="0"/>
                        <a:t>Staff satisfaction </a:t>
                      </a:r>
                    </a:p>
                  </a:txBody>
                  <a:tcPr>
                    <a:solidFill>
                      <a:srgbClr val="A9CFD8"/>
                    </a:solidFill>
                  </a:tcPr>
                </a:tc>
                <a:tc>
                  <a:txBody>
                    <a:bodyPr/>
                    <a:lstStyle/>
                    <a:p>
                      <a:r>
                        <a:rPr lang="en-AU" sz="1400"/>
                        <a:t>Surgery waitlist time </a:t>
                      </a:r>
                    </a:p>
                  </a:txBody>
                  <a:tcPr>
                    <a:solidFill>
                      <a:srgbClr val="A9CFD8"/>
                    </a:solidFill>
                  </a:tcPr>
                </a:tc>
                <a:tc>
                  <a:txBody>
                    <a:bodyPr/>
                    <a:lstStyle/>
                    <a:p>
                      <a:r>
                        <a:rPr lang="en-AU" sz="1400" dirty="0"/>
                        <a:t>Time (min) spent doing handover at bedside </a:t>
                      </a:r>
                    </a:p>
                  </a:txBody>
                  <a:tcPr>
                    <a:solidFill>
                      <a:srgbClr val="A9CFD8"/>
                    </a:solidFill>
                  </a:tcPr>
                </a:tc>
                <a:extLst>
                  <a:ext uri="{0D108BD9-81ED-4DB2-BD59-A6C34878D82A}">
                    <a16:rowId xmlns:a16="http://schemas.microsoft.com/office/drawing/2014/main" val="2698245657"/>
                  </a:ext>
                </a:extLst>
              </a:tr>
            </a:tbl>
          </a:graphicData>
        </a:graphic>
      </p:graphicFrame>
    </p:spTree>
    <p:extLst>
      <p:ext uri="{BB962C8B-B14F-4D97-AF65-F5344CB8AC3E}">
        <p14:creationId xmlns:p14="http://schemas.microsoft.com/office/powerpoint/2010/main" val="407122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55D59-F4B8-3AAA-1353-13FE77226D7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37552CF-1CCC-5C08-E80E-0F09B5538FDF}"/>
              </a:ext>
            </a:extLst>
          </p:cNvPr>
          <p:cNvSpPr>
            <a:spLocks noGrp="1"/>
          </p:cNvSpPr>
          <p:nvPr>
            <p:ph type="title"/>
          </p:nvPr>
        </p:nvSpPr>
        <p:spPr>
          <a:xfrm>
            <a:off x="543560" y="3653565"/>
            <a:ext cx="4500879" cy="720839"/>
          </a:xfrm>
        </p:spPr>
        <p:txBody>
          <a:bodyPr/>
          <a:lstStyle/>
          <a:p>
            <a:r>
              <a:rPr lang="en-US" dirty="0">
                <a:latin typeface="+mj-lt"/>
              </a:rPr>
              <a:t>Sustainability</a:t>
            </a:r>
          </a:p>
        </p:txBody>
      </p:sp>
    </p:spTree>
    <p:extLst>
      <p:ext uri="{BB962C8B-B14F-4D97-AF65-F5344CB8AC3E}">
        <p14:creationId xmlns:p14="http://schemas.microsoft.com/office/powerpoint/2010/main" val="358290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7143B-3400-DC97-7B51-9F3EE6A33B1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F190F4-97D9-D505-C7F1-FDA104CD9C4A}"/>
              </a:ext>
            </a:extLst>
          </p:cNvPr>
          <p:cNvSpPr>
            <a:spLocks noGrp="1"/>
          </p:cNvSpPr>
          <p:nvPr>
            <p:ph type="sldNum" sz="quarter" idx="11"/>
          </p:nvPr>
        </p:nvSpPr>
        <p:spPr/>
        <p:txBody>
          <a:bodyPr/>
          <a:lstStyle/>
          <a:p>
            <a:fld id="{AE6C97B7-05AD-4402-A8A1-A463185BD3F3}" type="slidenum">
              <a:rPr lang="en-US" smtClean="0"/>
              <a:pPr/>
              <a:t>16</a:t>
            </a:fld>
            <a:endParaRPr lang="en-US"/>
          </a:p>
        </p:txBody>
      </p:sp>
      <p:sp>
        <p:nvSpPr>
          <p:cNvPr id="6" name="Title 5">
            <a:extLst>
              <a:ext uri="{FF2B5EF4-FFF2-40B4-BE49-F238E27FC236}">
                <a16:creationId xmlns:a16="http://schemas.microsoft.com/office/drawing/2014/main" id="{762B770F-7CE4-4CBD-584C-03F390CF472E}"/>
              </a:ext>
            </a:extLst>
          </p:cNvPr>
          <p:cNvSpPr>
            <a:spLocks noGrp="1"/>
          </p:cNvSpPr>
          <p:nvPr>
            <p:ph type="title"/>
          </p:nvPr>
        </p:nvSpPr>
        <p:spPr>
          <a:xfrm>
            <a:off x="539750" y="543171"/>
            <a:ext cx="11112250" cy="535531"/>
          </a:xfrm>
        </p:spPr>
        <p:txBody>
          <a:bodyPr/>
          <a:lstStyle/>
          <a:p>
            <a:r>
              <a:rPr lang="en-AU" dirty="0">
                <a:latin typeface="+mj-lt"/>
              </a:rPr>
              <a:t>A new sustainable level of performance?</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6B8893B-10F0-3C5B-3D34-98FC586486FB}"/>
                  </a:ext>
                </a:extLst>
              </p14:cNvPr>
              <p14:cNvContentPartPr/>
              <p14:nvPr/>
            </p14:nvContentPartPr>
            <p14:xfrm>
              <a:off x="0" y="0"/>
              <a:ext cx="0" cy="0"/>
            </p14:xfrm>
          </p:contentPart>
        </mc:Choice>
        <mc:Fallback xmlns="">
          <p:pic>
            <p:nvPicPr>
              <p:cNvPr id="2" name="Ink 1">
                <a:extLst>
                  <a:ext uri="{FF2B5EF4-FFF2-40B4-BE49-F238E27FC236}">
                    <a16:creationId xmlns:a16="http://schemas.microsoft.com/office/drawing/2014/main" id="{36B8893B-10F0-3C5B-3D34-98FC586486FB}"/>
                  </a:ext>
                </a:extLst>
              </p:cNvPr>
              <p:cNvPicPr/>
              <p:nvPr/>
            </p:nvPicPr>
            <p:blipFill>
              <a:blip r:embed="rId4"/>
              <a:stretch>
                <a:fillRect/>
              </a:stretch>
            </p:blipFill>
            <p:spPr>
              <a:xfrm>
                <a:off x="0" y="0"/>
                <a:ext cx="0" cy="0"/>
              </a:xfrm>
              <a:prstGeom prst="rect">
                <a:avLst/>
              </a:prstGeom>
            </p:spPr>
          </p:pic>
        </mc:Fallback>
      </mc:AlternateContent>
      <p:sp>
        <p:nvSpPr>
          <p:cNvPr id="4" name="Oval 3">
            <a:extLst>
              <a:ext uri="{FF2B5EF4-FFF2-40B4-BE49-F238E27FC236}">
                <a16:creationId xmlns:a16="http://schemas.microsoft.com/office/drawing/2014/main" id="{BB69F179-22E0-40E5-FF41-08108FBBF616}"/>
              </a:ext>
            </a:extLst>
          </p:cNvPr>
          <p:cNvSpPr/>
          <p:nvPr/>
        </p:nvSpPr>
        <p:spPr>
          <a:xfrm>
            <a:off x="5725366" y="2449973"/>
            <a:ext cx="433737" cy="326008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3DA42C39-22DF-B4BE-7907-E37FB18C9334}"/>
              </a:ext>
            </a:extLst>
          </p:cNvPr>
          <p:cNvSpPr txBox="1"/>
          <p:nvPr/>
        </p:nvSpPr>
        <p:spPr>
          <a:xfrm>
            <a:off x="1556526" y="2584814"/>
            <a:ext cx="3860154" cy="388447"/>
          </a:xfrm>
          <a:prstGeom prst="rect">
            <a:avLst/>
          </a:prstGeom>
          <a:noFill/>
        </p:spPr>
        <p:txBody>
          <a:bodyPr wrap="square" rtlCol="0">
            <a:spAutoFit/>
          </a:bodyPr>
          <a:lstStyle/>
          <a:p>
            <a:r>
              <a:rPr lang="en-AU" dirty="0"/>
              <a:t>Previous level of performance</a:t>
            </a:r>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104A597-1F8A-3D0A-484E-0A8D5D67CA49}"/>
                  </a:ext>
                </a:extLst>
              </p14:cNvPr>
              <p14:cNvContentPartPr/>
              <p14:nvPr/>
            </p14:nvContentPartPr>
            <p14:xfrm>
              <a:off x="0" y="0"/>
              <a:ext cx="0" cy="0"/>
            </p14:xfrm>
          </p:contentPart>
        </mc:Choice>
        <mc:Fallback xmlns="">
          <p:pic>
            <p:nvPicPr>
              <p:cNvPr id="7" name="Ink 6">
                <a:extLst>
                  <a:ext uri="{FF2B5EF4-FFF2-40B4-BE49-F238E27FC236}">
                    <a16:creationId xmlns:a16="http://schemas.microsoft.com/office/drawing/2014/main" id="{C104A597-1F8A-3D0A-484E-0A8D5D67CA49}"/>
                  </a:ext>
                </a:extLst>
              </p:cNvPr>
              <p:cNvPicPr/>
              <p:nvPr/>
            </p:nvPicPr>
            <p:blipFill>
              <a:blip r:embed="rId6"/>
              <a:stretch>
                <a:fillRect/>
              </a:stretch>
            </p:blipFill>
            <p:spPr>
              <a:xfrm>
                <a:off x="0" y="0"/>
                <a:ext cx="0" cy="0"/>
              </a:xfrm>
              <a:prstGeom prst="rect">
                <a:avLst/>
              </a:prstGeom>
            </p:spPr>
          </p:pic>
        </mc:Fallback>
      </mc:AlternateContent>
      <p:sp>
        <p:nvSpPr>
          <p:cNvPr id="8" name="TextBox 7">
            <a:extLst>
              <a:ext uri="{FF2B5EF4-FFF2-40B4-BE49-F238E27FC236}">
                <a16:creationId xmlns:a16="http://schemas.microsoft.com/office/drawing/2014/main" id="{15024082-1785-C77C-CE5B-DB96E141DA8C}"/>
              </a:ext>
            </a:extLst>
          </p:cNvPr>
          <p:cNvSpPr txBox="1"/>
          <p:nvPr/>
        </p:nvSpPr>
        <p:spPr>
          <a:xfrm>
            <a:off x="6706951" y="5183074"/>
            <a:ext cx="3637888" cy="388447"/>
          </a:xfrm>
          <a:prstGeom prst="rect">
            <a:avLst/>
          </a:prstGeom>
          <a:noFill/>
        </p:spPr>
        <p:txBody>
          <a:bodyPr wrap="none" rtlCol="0">
            <a:spAutoFit/>
          </a:bodyPr>
          <a:lstStyle/>
          <a:p>
            <a:r>
              <a:rPr lang="en-AU"/>
              <a:t>Current level of performance!</a:t>
            </a:r>
          </a:p>
        </p:txBody>
      </p:sp>
      <p:sp>
        <p:nvSpPr>
          <p:cNvPr id="9" name="TextBox 8">
            <a:extLst>
              <a:ext uri="{FF2B5EF4-FFF2-40B4-BE49-F238E27FC236}">
                <a16:creationId xmlns:a16="http://schemas.microsoft.com/office/drawing/2014/main" id="{FD79C173-D109-E416-CA16-EF9401736581}"/>
              </a:ext>
            </a:extLst>
          </p:cNvPr>
          <p:cNvSpPr txBox="1"/>
          <p:nvPr/>
        </p:nvSpPr>
        <p:spPr>
          <a:xfrm>
            <a:off x="6716500" y="1690688"/>
            <a:ext cx="3449595" cy="388447"/>
          </a:xfrm>
          <a:prstGeom prst="rect">
            <a:avLst/>
          </a:prstGeom>
          <a:noFill/>
        </p:spPr>
        <p:txBody>
          <a:bodyPr wrap="square" rtlCol="0">
            <a:spAutoFit/>
          </a:bodyPr>
          <a:lstStyle/>
          <a:p>
            <a:r>
              <a:rPr lang="en-AU"/>
              <a:t>Change implemented</a:t>
            </a:r>
          </a:p>
        </p:txBody>
      </p:sp>
      <p:grpSp>
        <p:nvGrpSpPr>
          <p:cNvPr id="11" name="Group 10" descr="graph showing one level of performance then a change and moving to a new level of performance ">
            <a:extLst>
              <a:ext uri="{FF2B5EF4-FFF2-40B4-BE49-F238E27FC236}">
                <a16:creationId xmlns:a16="http://schemas.microsoft.com/office/drawing/2014/main" id="{EF01B164-2A11-EEEF-0F30-3B647DAB3797}"/>
              </a:ext>
            </a:extLst>
          </p:cNvPr>
          <p:cNvGrpSpPr/>
          <p:nvPr/>
        </p:nvGrpSpPr>
        <p:grpSpPr>
          <a:xfrm>
            <a:off x="1556526" y="1690688"/>
            <a:ext cx="8788313" cy="4019369"/>
            <a:chOff x="61887" y="1932541"/>
            <a:chExt cx="8462169" cy="3821583"/>
          </a:xfrm>
        </p:grpSpPr>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1E538B2A-3297-F5D1-A0D0-218544396A91}"/>
                    </a:ext>
                  </a:extLst>
                </p14:cNvPr>
                <p14:cNvContentPartPr/>
                <p14:nvPr/>
              </p14:nvContentPartPr>
              <p14:xfrm>
                <a:off x="1943752" y="3502112"/>
                <a:ext cx="2253240" cy="352080"/>
              </p14:xfrm>
            </p:contentPart>
          </mc:Choice>
          <mc:Fallback xmlns="">
            <p:pic>
              <p:nvPicPr>
                <p:cNvPr id="6" name="Ink 5">
                  <a:extLst>
                    <a:ext uri="{FF2B5EF4-FFF2-40B4-BE49-F238E27FC236}">
                      <a16:creationId xmlns:a16="http://schemas.microsoft.com/office/drawing/2014/main" id="{06E05509-CE60-DB69-C85F-B6FCF555D3AA}"/>
                    </a:ext>
                  </a:extLst>
                </p:cNvPr>
                <p:cNvPicPr/>
                <p:nvPr/>
              </p:nvPicPr>
              <p:blipFill>
                <a:blip r:embed="rId8"/>
                <a:stretch>
                  <a:fillRect/>
                </a:stretch>
              </p:blipFill>
              <p:spPr>
                <a:xfrm>
                  <a:off x="1935086" y="3493550"/>
                  <a:ext cx="2270226" cy="368862"/>
                </a:xfrm>
                <a:prstGeom prst="rect">
                  <a:avLst/>
                </a:prstGeom>
              </p:spPr>
            </p:pic>
          </mc:Fallback>
        </mc:AlternateContent>
        <p:sp>
          <p:nvSpPr>
            <p:cNvPr id="13" name="Oval 12">
              <a:extLst>
                <a:ext uri="{FF2B5EF4-FFF2-40B4-BE49-F238E27FC236}">
                  <a16:creationId xmlns:a16="http://schemas.microsoft.com/office/drawing/2014/main" id="{E941700C-F1A5-9BEB-642F-58E5D5E741F4}"/>
                </a:ext>
              </a:extLst>
            </p:cNvPr>
            <p:cNvSpPr/>
            <p:nvPr/>
          </p:nvSpPr>
          <p:spPr>
            <a:xfrm>
              <a:off x="4076017" y="2654463"/>
              <a:ext cx="417641" cy="309966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69201038-EE32-E5A4-9B73-A07BBC4DEEF8}"/>
                </a:ext>
              </a:extLst>
            </p:cNvPr>
            <p:cNvSpPr txBox="1"/>
            <p:nvPr/>
          </p:nvSpPr>
          <p:spPr>
            <a:xfrm>
              <a:off x="61887" y="2782669"/>
              <a:ext cx="3716899" cy="369332"/>
            </a:xfrm>
            <a:prstGeom prst="rect">
              <a:avLst/>
            </a:prstGeom>
            <a:noFill/>
          </p:spPr>
          <p:txBody>
            <a:bodyPr wrap="square" rtlCol="0">
              <a:spAutoFit/>
            </a:bodyPr>
            <a:lstStyle/>
            <a:p>
              <a:r>
                <a:rPr lang="en-AU" dirty="0"/>
                <a:t>Previous level of performance</a:t>
              </a:r>
            </a:p>
          </p:txBody>
        </p:sp>
        <p:grpSp>
          <p:nvGrpSpPr>
            <p:cNvPr id="15" name="Group 14">
              <a:extLst>
                <a:ext uri="{FF2B5EF4-FFF2-40B4-BE49-F238E27FC236}">
                  <a16:creationId xmlns:a16="http://schemas.microsoft.com/office/drawing/2014/main" id="{B7E73BD1-FB55-F99A-807C-F0B596180F2D}"/>
                </a:ext>
              </a:extLst>
            </p:cNvPr>
            <p:cNvGrpSpPr/>
            <p:nvPr/>
          </p:nvGrpSpPr>
          <p:grpSpPr>
            <a:xfrm>
              <a:off x="4176710" y="3801209"/>
              <a:ext cx="4347346" cy="1821196"/>
              <a:chOff x="4176710" y="3801209"/>
              <a:chExt cx="4347346" cy="1821196"/>
            </a:xfrm>
          </p:grpSpPr>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ABB8AD52-8DD5-4EBC-810B-B6CC4F268105}"/>
                      </a:ext>
                    </a:extLst>
                  </p14:cNvPr>
                  <p14:cNvContentPartPr/>
                  <p14:nvPr/>
                </p14:nvContentPartPr>
                <p14:xfrm>
                  <a:off x="4176710" y="3801209"/>
                  <a:ext cx="3594960" cy="1264320"/>
                </p14:xfrm>
              </p:contentPart>
            </mc:Choice>
            <mc:Fallback xmlns="">
              <p:pic>
                <p:nvPicPr>
                  <p:cNvPr id="10" name="Ink 9">
                    <a:extLst>
                      <a:ext uri="{FF2B5EF4-FFF2-40B4-BE49-F238E27FC236}">
                        <a16:creationId xmlns:a16="http://schemas.microsoft.com/office/drawing/2014/main" id="{D0C10594-C2EE-2BB9-97C7-32D497D2D741}"/>
                      </a:ext>
                    </a:extLst>
                  </p:cNvPr>
                  <p:cNvPicPr/>
                  <p:nvPr/>
                </p:nvPicPr>
                <p:blipFill>
                  <a:blip r:embed="rId10"/>
                  <a:stretch>
                    <a:fillRect/>
                  </a:stretch>
                </p:blipFill>
                <p:spPr>
                  <a:xfrm>
                    <a:off x="4168044" y="3792652"/>
                    <a:ext cx="3611945" cy="1281091"/>
                  </a:xfrm>
                  <a:prstGeom prst="rect">
                    <a:avLst/>
                  </a:prstGeom>
                </p:spPr>
              </p:pic>
            </mc:Fallback>
          </mc:AlternateContent>
          <p:sp>
            <p:nvSpPr>
              <p:cNvPr id="20" name="TextBox 19">
                <a:extLst>
                  <a:ext uri="{FF2B5EF4-FFF2-40B4-BE49-F238E27FC236}">
                    <a16:creationId xmlns:a16="http://schemas.microsoft.com/office/drawing/2014/main" id="{FE51CF77-BB15-B526-5929-EA0CF8D15548}"/>
                  </a:ext>
                </a:extLst>
              </p:cNvPr>
              <p:cNvSpPr txBox="1"/>
              <p:nvPr/>
            </p:nvSpPr>
            <p:spPr>
              <a:xfrm>
                <a:off x="5021174" y="5253073"/>
                <a:ext cx="3502882" cy="369332"/>
              </a:xfrm>
              <a:prstGeom prst="rect">
                <a:avLst/>
              </a:prstGeom>
              <a:noFill/>
            </p:spPr>
            <p:txBody>
              <a:bodyPr wrap="none" rtlCol="0">
                <a:spAutoFit/>
              </a:bodyPr>
              <a:lstStyle/>
              <a:p>
                <a:r>
                  <a:rPr lang="en-AU"/>
                  <a:t>Current level of performance!</a:t>
                </a:r>
              </a:p>
            </p:txBody>
          </p:sp>
        </p:grpSp>
        <p:grpSp>
          <p:nvGrpSpPr>
            <p:cNvPr id="16" name="Group 15">
              <a:extLst>
                <a:ext uri="{FF2B5EF4-FFF2-40B4-BE49-F238E27FC236}">
                  <a16:creationId xmlns:a16="http://schemas.microsoft.com/office/drawing/2014/main" id="{4863A07D-520C-79DA-F3B5-3187843E9427}"/>
                </a:ext>
              </a:extLst>
            </p:cNvPr>
            <p:cNvGrpSpPr/>
            <p:nvPr/>
          </p:nvGrpSpPr>
          <p:grpSpPr>
            <a:xfrm>
              <a:off x="4475104" y="1932541"/>
              <a:ext cx="3876841" cy="1064436"/>
              <a:chOff x="4475104" y="1932541"/>
              <a:chExt cx="3876841" cy="1064436"/>
            </a:xfrm>
          </p:grpSpPr>
          <p:sp>
            <p:nvSpPr>
              <p:cNvPr id="17" name="TextBox 16">
                <a:extLst>
                  <a:ext uri="{FF2B5EF4-FFF2-40B4-BE49-F238E27FC236}">
                    <a16:creationId xmlns:a16="http://schemas.microsoft.com/office/drawing/2014/main" id="{FD52E26C-1D75-C2F0-8642-B4F3878A0838}"/>
                  </a:ext>
                </a:extLst>
              </p:cNvPr>
              <p:cNvSpPr txBox="1"/>
              <p:nvPr/>
            </p:nvSpPr>
            <p:spPr>
              <a:xfrm>
                <a:off x="5030368" y="1932541"/>
                <a:ext cx="3321577" cy="369332"/>
              </a:xfrm>
              <a:prstGeom prst="rect">
                <a:avLst/>
              </a:prstGeom>
              <a:noFill/>
            </p:spPr>
            <p:txBody>
              <a:bodyPr wrap="square" rtlCol="0">
                <a:spAutoFit/>
              </a:bodyPr>
              <a:lstStyle/>
              <a:p>
                <a:r>
                  <a:rPr lang="en-AU"/>
                  <a:t>Change implemented</a:t>
                </a:r>
              </a:p>
            </p:txBody>
          </p:sp>
          <p:sp>
            <p:nvSpPr>
              <p:cNvPr id="18" name="Arrow: Right 13">
                <a:extLst>
                  <a:ext uri="{FF2B5EF4-FFF2-40B4-BE49-F238E27FC236}">
                    <a16:creationId xmlns:a16="http://schemas.microsoft.com/office/drawing/2014/main" id="{3EAD5A11-7398-94D8-AA97-6368CC13B7B1}"/>
                  </a:ext>
                </a:extLst>
              </p:cNvPr>
              <p:cNvSpPr/>
              <p:nvPr/>
            </p:nvSpPr>
            <p:spPr>
              <a:xfrm rot="8580375">
                <a:off x="4475104" y="251234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Tree>
    <p:extLst>
      <p:ext uri="{BB962C8B-B14F-4D97-AF65-F5344CB8AC3E}">
        <p14:creationId xmlns:p14="http://schemas.microsoft.com/office/powerpoint/2010/main" val="238314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4E093-731D-AC60-266A-38E3A86606A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1B4229-FB4D-2189-616C-97C7E1F5D597}"/>
              </a:ext>
            </a:extLst>
          </p:cNvPr>
          <p:cNvSpPr>
            <a:spLocks noGrp="1"/>
          </p:cNvSpPr>
          <p:nvPr>
            <p:ph type="sldNum" sz="quarter" idx="11"/>
          </p:nvPr>
        </p:nvSpPr>
        <p:spPr/>
        <p:txBody>
          <a:bodyPr/>
          <a:lstStyle/>
          <a:p>
            <a:fld id="{AE6C97B7-05AD-4402-A8A1-A463185BD3F3}" type="slidenum">
              <a:rPr lang="en-US" smtClean="0"/>
              <a:pPr/>
              <a:t>17</a:t>
            </a:fld>
            <a:endParaRPr lang="en-US"/>
          </a:p>
        </p:txBody>
      </p:sp>
      <p:sp>
        <p:nvSpPr>
          <p:cNvPr id="6" name="Title 5">
            <a:extLst>
              <a:ext uri="{FF2B5EF4-FFF2-40B4-BE49-F238E27FC236}">
                <a16:creationId xmlns:a16="http://schemas.microsoft.com/office/drawing/2014/main" id="{8E81AE33-2B5D-D6A0-1C65-0EE127FBBB72}"/>
              </a:ext>
            </a:extLst>
          </p:cNvPr>
          <p:cNvSpPr>
            <a:spLocks noGrp="1"/>
          </p:cNvSpPr>
          <p:nvPr>
            <p:ph type="title"/>
          </p:nvPr>
        </p:nvSpPr>
        <p:spPr>
          <a:xfrm>
            <a:off x="539750" y="543171"/>
            <a:ext cx="11112250" cy="535531"/>
          </a:xfrm>
        </p:spPr>
        <p:txBody>
          <a:bodyPr/>
          <a:lstStyle/>
          <a:p>
            <a:r>
              <a:rPr lang="en-AU" dirty="0">
                <a:latin typeface="+mj-lt"/>
              </a:rPr>
              <a:t>The bigger picture</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B439659-EA92-25ED-CB4F-6A127C53D937}"/>
                  </a:ext>
                </a:extLst>
              </p14:cNvPr>
              <p14:cNvContentPartPr/>
              <p14:nvPr/>
            </p14:nvContentPartPr>
            <p14:xfrm>
              <a:off x="0" y="0"/>
              <a:ext cx="0" cy="0"/>
            </p14:xfrm>
          </p:contentPart>
        </mc:Choice>
        <mc:Fallback xmlns="">
          <p:pic>
            <p:nvPicPr>
              <p:cNvPr id="2" name="Ink 1">
                <a:extLst>
                  <a:ext uri="{FF2B5EF4-FFF2-40B4-BE49-F238E27FC236}">
                    <a16:creationId xmlns:a16="http://schemas.microsoft.com/office/drawing/2014/main" id="{EB439659-EA92-25ED-CB4F-6A127C53D937}"/>
                  </a:ext>
                </a:extLst>
              </p:cNvPr>
              <p:cNvPicPr/>
              <p:nvPr/>
            </p:nvPicPr>
            <p:blipFill>
              <a:blip r:embed="rId4"/>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75C2251C-AF87-E3FA-C4BD-EC2E720C4E35}"/>
                  </a:ext>
                </a:extLst>
              </p14:cNvPr>
              <p14:cNvContentPartPr/>
              <p14:nvPr/>
            </p14:nvContentPartPr>
            <p14:xfrm>
              <a:off x="0" y="0"/>
              <a:ext cx="0" cy="0"/>
            </p14:xfrm>
          </p:contentPart>
        </mc:Choice>
        <mc:Fallback xmlns="">
          <p:pic>
            <p:nvPicPr>
              <p:cNvPr id="7" name="Ink 6">
                <a:extLst>
                  <a:ext uri="{FF2B5EF4-FFF2-40B4-BE49-F238E27FC236}">
                    <a16:creationId xmlns:a16="http://schemas.microsoft.com/office/drawing/2014/main" id="{75C2251C-AF87-E3FA-C4BD-EC2E720C4E35}"/>
                  </a:ext>
                </a:extLst>
              </p:cNvPr>
              <p:cNvPicPr/>
              <p:nvPr/>
            </p:nvPicPr>
            <p:blipFill>
              <a:blip r:embed="rId6"/>
              <a:stretch>
                <a:fillRect/>
              </a:stretch>
            </p:blipFill>
            <p:spPr>
              <a:xfrm>
                <a:off x="0" y="0"/>
                <a:ext cx="0" cy="0"/>
              </a:xfrm>
              <a:prstGeom prst="rect">
                <a:avLst/>
              </a:prstGeom>
            </p:spPr>
          </p:pic>
        </mc:Fallback>
      </mc:AlternateContent>
      <p:graphicFrame>
        <p:nvGraphicFramePr>
          <p:cNvPr id="10" name="Diagram 9" descr="diagram of components PDSA can assist with&#10; Iterative learning, risk mitigation, engagement and collaboration, data-driven decision making, culture ">
            <a:extLst>
              <a:ext uri="{FF2B5EF4-FFF2-40B4-BE49-F238E27FC236}">
                <a16:creationId xmlns:a16="http://schemas.microsoft.com/office/drawing/2014/main" id="{BC904F97-951B-E9E4-D8C8-60FC8559E114}"/>
              </a:ext>
            </a:extLst>
          </p:cNvPr>
          <p:cNvGraphicFramePr/>
          <p:nvPr>
            <p:extLst>
              <p:ext uri="{D42A27DB-BD31-4B8C-83A1-F6EECF244321}">
                <p14:modId xmlns:p14="http://schemas.microsoft.com/office/powerpoint/2010/main" val="3496053857"/>
              </p:ext>
            </p:extLst>
          </p:nvPr>
        </p:nvGraphicFramePr>
        <p:xfrm>
          <a:off x="924570" y="1802560"/>
          <a:ext cx="10342609" cy="37902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TextBox 20">
            <a:extLst>
              <a:ext uri="{FF2B5EF4-FFF2-40B4-BE49-F238E27FC236}">
                <a16:creationId xmlns:a16="http://schemas.microsoft.com/office/drawing/2014/main" id="{96AEFB29-65B0-8898-D885-B21780139DD8}"/>
              </a:ext>
            </a:extLst>
          </p:cNvPr>
          <p:cNvSpPr txBox="1"/>
          <p:nvPr/>
        </p:nvSpPr>
        <p:spPr>
          <a:xfrm>
            <a:off x="1432067" y="5868553"/>
            <a:ext cx="7915059" cy="892552"/>
          </a:xfrm>
          <a:prstGeom prst="rect">
            <a:avLst/>
          </a:prstGeom>
          <a:noFill/>
        </p:spPr>
        <p:txBody>
          <a:bodyPr wrap="square">
            <a:spAutoFit/>
          </a:bodyPr>
          <a:lstStyle/>
          <a:p>
            <a:r>
              <a:rPr lang="en-AU" sz="800" i="1" u="none" strike="noStrike" dirty="0">
                <a:solidFill>
                  <a:schemeClr val="bg2">
                    <a:lumMod val="75000"/>
                  </a:schemeClr>
                </a:solidFill>
                <a:effectLst/>
              </a:rPr>
              <a:t>Source: Arrows showing up by Flickr under license: https://</a:t>
            </a:r>
            <a:r>
              <a:rPr lang="en-AU" sz="800" i="1" u="none" strike="noStrike" dirty="0" err="1">
                <a:solidFill>
                  <a:schemeClr val="bg2">
                    <a:lumMod val="75000"/>
                  </a:schemeClr>
                </a:solidFill>
                <a:effectLst/>
              </a:rPr>
              <a:t>creativecommons.org</a:t>
            </a:r>
            <a:r>
              <a:rPr lang="en-AU" sz="800" i="1" u="none" strike="noStrike" dirty="0">
                <a:solidFill>
                  <a:schemeClr val="bg2">
                    <a:lumMod val="75000"/>
                  </a:schemeClr>
                </a:solidFill>
                <a:effectLst/>
              </a:rPr>
              <a:t>/licenses/by/2.0/</a:t>
            </a:r>
            <a:r>
              <a:rPr lang="en-AU" sz="800" i="1" dirty="0">
                <a:solidFill>
                  <a:schemeClr val="bg2">
                    <a:lumMod val="75000"/>
                  </a:schemeClr>
                </a:solidFill>
              </a:rPr>
              <a:t> </a:t>
            </a:r>
            <a:br>
              <a:rPr lang="en-AU" sz="800" i="1" dirty="0">
                <a:solidFill>
                  <a:schemeClr val="bg2">
                    <a:lumMod val="75000"/>
                  </a:schemeClr>
                </a:solidFill>
              </a:rPr>
            </a:br>
            <a:r>
              <a:rPr lang="en-AU" sz="800" i="1" u="none" strike="noStrike" dirty="0">
                <a:solidFill>
                  <a:schemeClr val="bg2">
                    <a:lumMod val="75000"/>
                  </a:schemeClr>
                </a:solidFill>
                <a:effectLst/>
              </a:rPr>
              <a:t>Source: This is the real red button by Flickr under </a:t>
            </a:r>
            <a:r>
              <a:rPr lang="en-AU" sz="800" i="1" u="none" strike="noStrike" dirty="0" err="1">
                <a:solidFill>
                  <a:schemeClr val="bg2">
                    <a:lumMod val="75000"/>
                  </a:schemeClr>
                </a:solidFill>
                <a:effectLst/>
              </a:rPr>
              <a:t>licenese</a:t>
            </a:r>
            <a:r>
              <a:rPr lang="en-AU" sz="800" i="1" u="none" strike="noStrike" dirty="0">
                <a:solidFill>
                  <a:schemeClr val="bg2">
                    <a:lumMod val="75000"/>
                  </a:schemeClr>
                </a:solidFill>
                <a:effectLst/>
              </a:rPr>
              <a:t>: https://</a:t>
            </a:r>
            <a:r>
              <a:rPr lang="en-AU" sz="800" i="1" u="none" strike="noStrike" dirty="0" err="1">
                <a:solidFill>
                  <a:schemeClr val="bg2">
                    <a:lumMod val="75000"/>
                  </a:schemeClr>
                </a:solidFill>
                <a:effectLst/>
              </a:rPr>
              <a:t>creativecommons.org</a:t>
            </a:r>
            <a:r>
              <a:rPr lang="en-AU" sz="800" i="1" u="none" strike="noStrike" dirty="0">
                <a:solidFill>
                  <a:schemeClr val="bg2">
                    <a:lumMod val="75000"/>
                  </a:schemeClr>
                </a:solidFill>
                <a:effectLst/>
              </a:rPr>
              <a:t>/licenses/by-</a:t>
            </a:r>
            <a:r>
              <a:rPr lang="en-AU" sz="800" i="1" u="none" strike="noStrike" dirty="0" err="1">
                <a:solidFill>
                  <a:schemeClr val="bg2">
                    <a:lumMod val="75000"/>
                  </a:schemeClr>
                </a:solidFill>
                <a:effectLst/>
              </a:rPr>
              <a:t>nc</a:t>
            </a:r>
            <a:r>
              <a:rPr lang="en-AU" sz="800" i="1" u="none" strike="noStrike" dirty="0">
                <a:solidFill>
                  <a:schemeClr val="bg2">
                    <a:lumMod val="75000"/>
                  </a:schemeClr>
                </a:solidFill>
                <a:effectLst/>
              </a:rPr>
              <a:t>/2.0/</a:t>
            </a:r>
            <a:r>
              <a:rPr lang="en-AU" sz="800" i="1" dirty="0">
                <a:solidFill>
                  <a:schemeClr val="bg2">
                    <a:lumMod val="75000"/>
                  </a:schemeClr>
                </a:solidFill>
              </a:rPr>
              <a:t> </a:t>
            </a:r>
          </a:p>
          <a:p>
            <a:r>
              <a:rPr lang="en-AU" sz="800" i="1" dirty="0">
                <a:solidFill>
                  <a:schemeClr val="bg2">
                    <a:lumMod val="75000"/>
                  </a:schemeClr>
                </a:solidFill>
              </a:rPr>
              <a:t>Source: </a:t>
            </a:r>
            <a:r>
              <a:rPr lang="en-AU" sz="800" i="1" u="none" strike="noStrike" dirty="0">
                <a:solidFill>
                  <a:schemeClr val="bg2">
                    <a:lumMod val="75000"/>
                  </a:schemeClr>
                </a:solidFill>
                <a:effectLst/>
              </a:rPr>
              <a:t>Hands grouped together in a huddle by </a:t>
            </a:r>
            <a:r>
              <a:rPr lang="en-AU" sz="800" i="1" u="none" strike="noStrike" dirty="0" err="1">
                <a:solidFill>
                  <a:schemeClr val="bg2">
                    <a:lumMod val="75000"/>
                  </a:schemeClr>
                </a:solidFill>
                <a:effectLst/>
              </a:rPr>
              <a:t>Freerange</a:t>
            </a:r>
            <a:r>
              <a:rPr lang="en-AU" sz="800" i="1" u="none" strike="noStrike" dirty="0">
                <a:solidFill>
                  <a:schemeClr val="bg2">
                    <a:lumMod val="75000"/>
                  </a:schemeClr>
                </a:solidFill>
                <a:effectLst/>
              </a:rPr>
              <a:t> under license: https://</a:t>
            </a:r>
            <a:r>
              <a:rPr lang="en-AU" sz="800" i="1" u="none" strike="noStrike" dirty="0" err="1">
                <a:solidFill>
                  <a:schemeClr val="bg2">
                    <a:lumMod val="75000"/>
                  </a:schemeClr>
                </a:solidFill>
                <a:effectLst/>
              </a:rPr>
              <a:t>creativecommons.org</a:t>
            </a:r>
            <a:r>
              <a:rPr lang="en-AU" sz="800" i="1" u="none" strike="noStrike" dirty="0">
                <a:solidFill>
                  <a:schemeClr val="bg2">
                    <a:lumMod val="75000"/>
                  </a:schemeClr>
                </a:solidFill>
                <a:effectLst/>
              </a:rPr>
              <a:t>/</a:t>
            </a:r>
            <a:r>
              <a:rPr lang="en-AU" sz="800" i="1" u="none" strike="noStrike" dirty="0" err="1">
                <a:solidFill>
                  <a:schemeClr val="bg2">
                    <a:lumMod val="75000"/>
                  </a:schemeClr>
                </a:solidFill>
                <a:effectLst/>
              </a:rPr>
              <a:t>publicdomain</a:t>
            </a:r>
            <a:r>
              <a:rPr lang="en-AU" sz="800" i="1" u="none" strike="noStrike" dirty="0">
                <a:solidFill>
                  <a:schemeClr val="bg2">
                    <a:lumMod val="75000"/>
                  </a:schemeClr>
                </a:solidFill>
                <a:effectLst/>
              </a:rPr>
              <a:t>/zero/1.0/</a:t>
            </a:r>
            <a:r>
              <a:rPr lang="en-AU" sz="800" i="1" dirty="0">
                <a:solidFill>
                  <a:schemeClr val="bg2">
                    <a:lumMod val="75000"/>
                  </a:schemeClr>
                </a:solidFill>
              </a:rPr>
              <a:t> </a:t>
            </a:r>
            <a:br>
              <a:rPr lang="en-AU" sz="800" i="1" dirty="0">
                <a:solidFill>
                  <a:schemeClr val="bg2">
                    <a:lumMod val="75000"/>
                  </a:schemeClr>
                </a:solidFill>
              </a:rPr>
            </a:br>
            <a:r>
              <a:rPr lang="en-AU" sz="800" i="1" dirty="0">
                <a:solidFill>
                  <a:schemeClr val="bg2">
                    <a:lumMod val="75000"/>
                  </a:schemeClr>
                </a:solidFill>
              </a:rPr>
              <a:t>Source: </a:t>
            </a:r>
            <a:r>
              <a:rPr lang="en-AU" sz="800" i="1" u="none" strike="noStrike" dirty="0">
                <a:solidFill>
                  <a:schemeClr val="bg2">
                    <a:lumMod val="75000"/>
                  </a:schemeClr>
                </a:solidFill>
                <a:effectLst/>
              </a:rPr>
              <a:t>Dashboard Week Day 1 – Analysing Stock Performance on ASX by the data school under license: https://</a:t>
            </a:r>
            <a:r>
              <a:rPr lang="en-AU" sz="800" i="1" u="none" strike="noStrike" dirty="0" err="1">
                <a:solidFill>
                  <a:schemeClr val="bg2">
                    <a:lumMod val="75000"/>
                  </a:schemeClr>
                </a:solidFill>
                <a:effectLst/>
              </a:rPr>
              <a:t>creativecommons.org</a:t>
            </a:r>
            <a:r>
              <a:rPr lang="en-AU" sz="800" i="1" u="none" strike="noStrike" dirty="0">
                <a:solidFill>
                  <a:schemeClr val="bg2">
                    <a:lumMod val="75000"/>
                  </a:schemeClr>
                </a:solidFill>
                <a:effectLst/>
              </a:rPr>
              <a:t>/licenses/by-</a:t>
            </a:r>
            <a:r>
              <a:rPr lang="en-AU" sz="800" i="1" u="none" strike="noStrike" dirty="0" err="1">
                <a:solidFill>
                  <a:schemeClr val="bg2">
                    <a:lumMod val="75000"/>
                  </a:schemeClr>
                </a:solidFill>
                <a:effectLst/>
              </a:rPr>
              <a:t>nd</a:t>
            </a:r>
            <a:r>
              <a:rPr lang="en-AU" sz="800" i="1" u="none" strike="noStrike" dirty="0">
                <a:solidFill>
                  <a:schemeClr val="bg2">
                    <a:lumMod val="75000"/>
                  </a:schemeClr>
                </a:solidFill>
                <a:effectLst/>
              </a:rPr>
              <a:t>/4.0/</a:t>
            </a:r>
            <a:r>
              <a:rPr lang="en-AU" sz="800" i="1" dirty="0">
                <a:solidFill>
                  <a:schemeClr val="bg2">
                    <a:lumMod val="75000"/>
                  </a:schemeClr>
                </a:solidFill>
              </a:rPr>
              <a:t> </a:t>
            </a:r>
          </a:p>
          <a:p>
            <a:r>
              <a:rPr lang="en-AU" sz="800" i="1" dirty="0">
                <a:solidFill>
                  <a:schemeClr val="bg2">
                    <a:lumMod val="75000"/>
                  </a:schemeClr>
                </a:solidFill>
              </a:rPr>
              <a:t>Source: </a:t>
            </a:r>
            <a:r>
              <a:rPr lang="en-AU" sz="800" i="1" dirty="0" err="1">
                <a:solidFill>
                  <a:schemeClr val="bg2">
                    <a:lumMod val="75000"/>
                  </a:schemeClr>
                </a:solidFill>
              </a:rPr>
              <a:t>Colorful</a:t>
            </a:r>
            <a:r>
              <a:rPr lang="en-AU" sz="800" i="1" dirty="0">
                <a:solidFill>
                  <a:schemeClr val="bg2">
                    <a:lumMod val="75000"/>
                  </a:schemeClr>
                </a:solidFill>
              </a:rPr>
              <a:t> people </a:t>
            </a:r>
            <a:r>
              <a:rPr lang="en-AU" sz="800" i="1" dirty="0" err="1">
                <a:solidFill>
                  <a:schemeClr val="bg2">
                    <a:lumMod val="75000"/>
                  </a:schemeClr>
                </a:solidFill>
              </a:rPr>
              <a:t>png</a:t>
            </a:r>
            <a:r>
              <a:rPr lang="en-AU" sz="800" i="1" dirty="0">
                <a:solidFill>
                  <a:schemeClr val="bg2">
                    <a:lumMod val="75000"/>
                  </a:schemeClr>
                </a:solidFill>
              </a:rPr>
              <a:t> holding hands by </a:t>
            </a:r>
            <a:r>
              <a:rPr lang="en-AU" sz="800" i="1" dirty="0" err="1">
                <a:solidFill>
                  <a:schemeClr val="bg2">
                    <a:lumMod val="75000"/>
                  </a:schemeClr>
                </a:solidFill>
              </a:rPr>
              <a:t>raxpixel</a:t>
            </a:r>
            <a:r>
              <a:rPr lang="en-AU" sz="800" i="1" dirty="0">
                <a:solidFill>
                  <a:schemeClr val="bg2">
                    <a:lumMod val="75000"/>
                  </a:schemeClr>
                </a:solidFill>
              </a:rPr>
              <a:t> under license: https://</a:t>
            </a:r>
            <a:r>
              <a:rPr lang="en-AU" sz="800" i="1" dirty="0" err="1">
                <a:solidFill>
                  <a:schemeClr val="bg2">
                    <a:lumMod val="75000"/>
                  </a:schemeClr>
                </a:solidFill>
              </a:rPr>
              <a:t>creativecommons.org</a:t>
            </a:r>
            <a:r>
              <a:rPr lang="en-AU" sz="800" i="1" dirty="0">
                <a:solidFill>
                  <a:schemeClr val="bg2">
                    <a:lumMod val="75000"/>
                  </a:schemeClr>
                </a:solidFill>
              </a:rPr>
              <a:t>/</a:t>
            </a:r>
            <a:r>
              <a:rPr lang="en-AU" sz="800" i="1" dirty="0" err="1">
                <a:solidFill>
                  <a:schemeClr val="bg2">
                    <a:lumMod val="75000"/>
                  </a:schemeClr>
                </a:solidFill>
              </a:rPr>
              <a:t>publicdomain</a:t>
            </a:r>
            <a:r>
              <a:rPr lang="en-AU" sz="800" i="1" dirty="0">
                <a:solidFill>
                  <a:schemeClr val="bg2">
                    <a:lumMod val="75000"/>
                  </a:schemeClr>
                </a:solidFill>
              </a:rPr>
              <a:t>/zero/1.0/ </a:t>
            </a:r>
          </a:p>
          <a:p>
            <a:endParaRPr lang="en-AU" sz="600" b="1" i="1" dirty="0">
              <a:solidFill>
                <a:schemeClr val="bg2">
                  <a:lumMod val="75000"/>
                </a:schemeClr>
              </a:solidFill>
            </a:endParaRPr>
          </a:p>
          <a:p>
            <a:endParaRPr lang="en-AU" sz="600" b="1" dirty="0">
              <a:solidFill>
                <a:schemeClr val="bg2">
                  <a:lumMod val="75000"/>
                </a:schemeClr>
              </a:solidFill>
            </a:endParaRPr>
          </a:p>
        </p:txBody>
      </p:sp>
    </p:spTree>
    <p:extLst>
      <p:ext uri="{BB962C8B-B14F-4D97-AF65-F5344CB8AC3E}">
        <p14:creationId xmlns:p14="http://schemas.microsoft.com/office/powerpoint/2010/main" val="73400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4C48A-F8AF-A6FB-EEF1-D0658F3B580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55C054-88B4-71E1-7B51-90A70FF94113}"/>
              </a:ext>
            </a:extLst>
          </p:cNvPr>
          <p:cNvSpPr>
            <a:spLocks noGrp="1"/>
          </p:cNvSpPr>
          <p:nvPr>
            <p:ph type="sldNum" sz="quarter" idx="11"/>
          </p:nvPr>
        </p:nvSpPr>
        <p:spPr/>
        <p:txBody>
          <a:bodyPr/>
          <a:lstStyle/>
          <a:p>
            <a:fld id="{AE6C97B7-05AD-4402-A8A1-A463185BD3F3}" type="slidenum">
              <a:rPr lang="en-US" smtClean="0"/>
              <a:pPr/>
              <a:t>18</a:t>
            </a:fld>
            <a:endParaRPr lang="en-US"/>
          </a:p>
        </p:txBody>
      </p:sp>
      <p:sp>
        <p:nvSpPr>
          <p:cNvPr id="6" name="Title 5">
            <a:extLst>
              <a:ext uri="{FF2B5EF4-FFF2-40B4-BE49-F238E27FC236}">
                <a16:creationId xmlns:a16="http://schemas.microsoft.com/office/drawing/2014/main" id="{F58F45E4-230A-EA74-7B8E-12BF44B30B63}"/>
              </a:ext>
            </a:extLst>
          </p:cNvPr>
          <p:cNvSpPr>
            <a:spLocks noGrp="1"/>
          </p:cNvSpPr>
          <p:nvPr>
            <p:ph type="title"/>
          </p:nvPr>
        </p:nvSpPr>
        <p:spPr>
          <a:xfrm>
            <a:off x="539750" y="543171"/>
            <a:ext cx="11112250" cy="535531"/>
          </a:xfrm>
        </p:spPr>
        <p:txBody>
          <a:bodyPr/>
          <a:lstStyle/>
          <a:p>
            <a:r>
              <a:rPr lang="en-AU" dirty="0">
                <a:latin typeface="+mj-lt"/>
              </a:rPr>
              <a:t>Sustainability</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713999C9-1CAC-8BF8-464A-1835DA7E4164}"/>
                  </a:ext>
                </a:extLst>
              </p14:cNvPr>
              <p14:cNvContentPartPr/>
              <p14:nvPr/>
            </p14:nvContentPartPr>
            <p14:xfrm>
              <a:off x="0" y="0"/>
              <a:ext cx="0" cy="0"/>
            </p14:xfrm>
          </p:contentPart>
        </mc:Choice>
        <mc:Fallback>
          <p:pic>
            <p:nvPicPr>
              <p:cNvPr id="2" name="Ink 1">
                <a:extLst>
                  <a:ext uri="{FF2B5EF4-FFF2-40B4-BE49-F238E27FC236}">
                    <a16:creationId xmlns:a16="http://schemas.microsoft.com/office/drawing/2014/main" id="{713999C9-1CAC-8BF8-464A-1835DA7E4164}"/>
                  </a:ext>
                </a:extLst>
              </p:cNvPr>
              <p:cNvPicPr/>
              <p:nvPr/>
            </p:nvPicPr>
            <p:blipFill>
              <a:blip r:embed="rId4"/>
              <a:stretch>
                <a:fillRect/>
              </a:stretch>
            </p:blipFill>
            <p:spPr>
              <a:xfrm>
                <a:off x="0" y="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5A90058D-000D-1E41-F3AE-C1FDCE45A468}"/>
                  </a:ext>
                </a:extLst>
              </p14:cNvPr>
              <p14:cNvContentPartPr/>
              <p14:nvPr/>
            </p14:nvContentPartPr>
            <p14:xfrm>
              <a:off x="0" y="0"/>
              <a:ext cx="0" cy="0"/>
            </p14:xfrm>
          </p:contentPart>
        </mc:Choice>
        <mc:Fallback>
          <p:pic>
            <p:nvPicPr>
              <p:cNvPr id="7" name="Ink 6">
                <a:extLst>
                  <a:ext uri="{FF2B5EF4-FFF2-40B4-BE49-F238E27FC236}">
                    <a16:creationId xmlns:a16="http://schemas.microsoft.com/office/drawing/2014/main" id="{5A90058D-000D-1E41-F3AE-C1FDCE45A468}"/>
                  </a:ext>
                </a:extLst>
              </p:cNvPr>
              <p:cNvPicPr/>
              <p:nvPr/>
            </p:nvPicPr>
            <p:blipFill>
              <a:blip r:embed="rId6"/>
              <a:stretch>
                <a:fillRect/>
              </a:stretch>
            </p:blipFill>
            <p:spPr>
              <a:xfrm>
                <a:off x="0" y="0"/>
                <a:ext cx="0" cy="0"/>
              </a:xfrm>
              <a:prstGeom prst="rect">
                <a:avLst/>
              </a:prstGeom>
            </p:spPr>
          </p:pic>
        </mc:Fallback>
      </mc:AlternateContent>
      <p:sp>
        <p:nvSpPr>
          <p:cNvPr id="5" name="TextBox 4">
            <a:extLst>
              <a:ext uri="{FF2B5EF4-FFF2-40B4-BE49-F238E27FC236}">
                <a16:creationId xmlns:a16="http://schemas.microsoft.com/office/drawing/2014/main" id="{BD9E8E78-83B2-41D9-2F57-13C485DC9CA0}"/>
              </a:ext>
            </a:extLst>
          </p:cNvPr>
          <p:cNvSpPr txBox="1"/>
          <p:nvPr/>
        </p:nvSpPr>
        <p:spPr>
          <a:xfrm>
            <a:off x="4600646" y="1533503"/>
            <a:ext cx="2371241" cy="369332"/>
          </a:xfrm>
          <a:prstGeom prst="rect">
            <a:avLst/>
          </a:prstGeom>
          <a:noFill/>
        </p:spPr>
        <p:txBody>
          <a:bodyPr wrap="square" rtlCol="0">
            <a:spAutoFit/>
          </a:bodyPr>
          <a:lstStyle/>
          <a:p>
            <a:pPr algn="ctr"/>
            <a:r>
              <a:rPr lang="en-AU"/>
              <a:t>Risk mitigation </a:t>
            </a:r>
          </a:p>
        </p:txBody>
      </p:sp>
      <p:sp>
        <p:nvSpPr>
          <p:cNvPr id="8" name="TextBox 7">
            <a:extLst>
              <a:ext uri="{FF2B5EF4-FFF2-40B4-BE49-F238E27FC236}">
                <a16:creationId xmlns:a16="http://schemas.microsoft.com/office/drawing/2014/main" id="{902F5C98-D92B-FA42-E5F7-9A979A87F020}"/>
              </a:ext>
            </a:extLst>
          </p:cNvPr>
          <p:cNvSpPr txBox="1"/>
          <p:nvPr/>
        </p:nvSpPr>
        <p:spPr>
          <a:xfrm>
            <a:off x="6971887" y="1486325"/>
            <a:ext cx="2371241" cy="369332"/>
          </a:xfrm>
          <a:prstGeom prst="rect">
            <a:avLst/>
          </a:prstGeom>
          <a:noFill/>
        </p:spPr>
        <p:txBody>
          <a:bodyPr wrap="square" rtlCol="0">
            <a:spAutoFit/>
          </a:bodyPr>
          <a:lstStyle/>
          <a:p>
            <a:pPr algn="ctr"/>
            <a:r>
              <a:rPr lang="en-AU" dirty="0"/>
              <a:t>Celebrate the wins</a:t>
            </a:r>
          </a:p>
        </p:txBody>
      </p:sp>
      <p:sp>
        <p:nvSpPr>
          <p:cNvPr id="9" name="TextBox 8">
            <a:extLst>
              <a:ext uri="{FF2B5EF4-FFF2-40B4-BE49-F238E27FC236}">
                <a16:creationId xmlns:a16="http://schemas.microsoft.com/office/drawing/2014/main" id="{CF5F641A-DC9B-582F-E634-04797749E461}"/>
              </a:ext>
            </a:extLst>
          </p:cNvPr>
          <p:cNvSpPr txBox="1"/>
          <p:nvPr/>
        </p:nvSpPr>
        <p:spPr>
          <a:xfrm>
            <a:off x="9439815" y="1437524"/>
            <a:ext cx="2371241" cy="646331"/>
          </a:xfrm>
          <a:prstGeom prst="rect">
            <a:avLst/>
          </a:prstGeom>
          <a:noFill/>
        </p:spPr>
        <p:txBody>
          <a:bodyPr wrap="square" rtlCol="0">
            <a:spAutoFit/>
          </a:bodyPr>
          <a:lstStyle/>
          <a:p>
            <a:pPr algn="ctr"/>
            <a:r>
              <a:rPr lang="en-AU"/>
              <a:t>Governance and reporting </a:t>
            </a:r>
          </a:p>
        </p:txBody>
      </p:sp>
      <p:sp>
        <p:nvSpPr>
          <p:cNvPr id="16" name="TextBox 15">
            <a:extLst>
              <a:ext uri="{FF2B5EF4-FFF2-40B4-BE49-F238E27FC236}">
                <a16:creationId xmlns:a16="http://schemas.microsoft.com/office/drawing/2014/main" id="{A25AFF91-093A-8F0A-C41A-4A00D8F537DB}"/>
              </a:ext>
            </a:extLst>
          </p:cNvPr>
          <p:cNvSpPr txBox="1"/>
          <p:nvPr/>
        </p:nvSpPr>
        <p:spPr>
          <a:xfrm>
            <a:off x="4941189" y="3661171"/>
            <a:ext cx="1760351" cy="2893100"/>
          </a:xfrm>
          <a:prstGeom prst="rect">
            <a:avLst/>
          </a:prstGeom>
          <a:noFill/>
        </p:spPr>
        <p:txBody>
          <a:bodyPr wrap="square" rtlCol="0">
            <a:spAutoFit/>
          </a:bodyPr>
          <a:lstStyle/>
          <a:p>
            <a:pPr algn="ctr" rtl="0" fontAlgn="base"/>
            <a:r>
              <a:rPr lang="en-AU" sz="1400" b="0" i="0" u="none" strike="noStrike" dirty="0">
                <a:solidFill>
                  <a:srgbClr val="000000"/>
                </a:solidFill>
                <a:effectLst/>
              </a:rPr>
              <a:t>Small scale helps identify potential risks and unintended consequences in a controlled environment. </a:t>
            </a:r>
            <a:r>
              <a:rPr lang="en-US" sz="1400" b="0" i="0" dirty="0">
                <a:solidFill>
                  <a:srgbClr val="000000"/>
                </a:solidFill>
                <a:effectLst/>
              </a:rPr>
              <a:t>​</a:t>
            </a:r>
          </a:p>
          <a:p>
            <a:pPr algn="ctr" rtl="0" fontAlgn="base"/>
            <a:r>
              <a:rPr lang="en-AU" sz="1400" b="0" i="0" dirty="0">
                <a:solidFill>
                  <a:srgbClr val="000000"/>
                </a:solidFill>
                <a:effectLst/>
              </a:rPr>
              <a:t>​</a:t>
            </a:r>
          </a:p>
          <a:p>
            <a:pPr algn="ctr" rtl="0" fontAlgn="base"/>
            <a:r>
              <a:rPr lang="en-AU" sz="1400" b="0" i="0" u="none" strike="noStrike" dirty="0">
                <a:solidFill>
                  <a:srgbClr val="000000"/>
                </a:solidFill>
                <a:effectLst/>
              </a:rPr>
              <a:t>It enhances the likelihood of successful and sustainable improvements</a:t>
            </a:r>
            <a:endParaRPr lang="en-US" sz="1400" b="0" i="0" dirty="0">
              <a:solidFill>
                <a:srgbClr val="000000"/>
              </a:solidFill>
              <a:effectLst/>
            </a:endParaRPr>
          </a:p>
        </p:txBody>
      </p:sp>
      <p:sp>
        <p:nvSpPr>
          <p:cNvPr id="26" name="TextBox 25">
            <a:extLst>
              <a:ext uri="{FF2B5EF4-FFF2-40B4-BE49-F238E27FC236}">
                <a16:creationId xmlns:a16="http://schemas.microsoft.com/office/drawing/2014/main" id="{27441FA7-9B6A-BE3E-28F6-9702D210D74F}"/>
              </a:ext>
            </a:extLst>
          </p:cNvPr>
          <p:cNvSpPr txBox="1"/>
          <p:nvPr/>
        </p:nvSpPr>
        <p:spPr>
          <a:xfrm>
            <a:off x="1429915" y="6506023"/>
            <a:ext cx="5135105" cy="230832"/>
          </a:xfrm>
          <a:prstGeom prst="rect">
            <a:avLst/>
          </a:prstGeom>
          <a:noFill/>
        </p:spPr>
        <p:txBody>
          <a:bodyPr wrap="square" rtlCol="0">
            <a:spAutoFit/>
          </a:bodyPr>
          <a:lstStyle/>
          <a:p>
            <a:r>
              <a:rPr lang="en-AU" sz="900" i="1">
                <a:solidFill>
                  <a:schemeClr val="bg1">
                    <a:lumMod val="65000"/>
                  </a:schemeClr>
                </a:solidFill>
              </a:rPr>
              <a:t>Reference: Adapted from Future Proof Policymaking by Wild Thinking Studio (2024)</a:t>
            </a:r>
          </a:p>
        </p:txBody>
      </p:sp>
      <p:sp>
        <p:nvSpPr>
          <p:cNvPr id="4" name="TextBox 3">
            <a:extLst>
              <a:ext uri="{FF2B5EF4-FFF2-40B4-BE49-F238E27FC236}">
                <a16:creationId xmlns:a16="http://schemas.microsoft.com/office/drawing/2014/main" id="{3838A49A-0902-06B8-F8E9-FBA8732AB1E3}"/>
              </a:ext>
            </a:extLst>
          </p:cNvPr>
          <p:cNvSpPr txBox="1"/>
          <p:nvPr/>
        </p:nvSpPr>
        <p:spPr>
          <a:xfrm>
            <a:off x="2362985" y="1543775"/>
            <a:ext cx="2371241" cy="369332"/>
          </a:xfrm>
          <a:prstGeom prst="rect">
            <a:avLst/>
          </a:prstGeom>
          <a:noFill/>
        </p:spPr>
        <p:txBody>
          <a:bodyPr wrap="square" rtlCol="0">
            <a:spAutoFit/>
          </a:bodyPr>
          <a:lstStyle/>
          <a:p>
            <a:pPr algn="ctr"/>
            <a:r>
              <a:rPr lang="en-AU"/>
              <a:t>Integration  </a:t>
            </a:r>
          </a:p>
        </p:txBody>
      </p:sp>
      <p:pic>
        <p:nvPicPr>
          <p:cNvPr id="11" name="Picture 2" descr="Handshake ">
            <a:extLst>
              <a:ext uri="{FF2B5EF4-FFF2-40B4-BE49-F238E27FC236}">
                <a16:creationId xmlns:a16="http://schemas.microsoft.com/office/drawing/2014/main" id="{8CB4CE1A-5577-4F9E-2501-5F2F8025FF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855" y="2011208"/>
            <a:ext cx="2087108" cy="20871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ntergration icon">
            <a:extLst>
              <a:ext uri="{FF2B5EF4-FFF2-40B4-BE49-F238E27FC236}">
                <a16:creationId xmlns:a16="http://schemas.microsoft.com/office/drawing/2014/main" id="{12C7D8DB-348E-4808-63BA-A4D3359B29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3296" y="2237108"/>
            <a:ext cx="1356895" cy="1356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Team ">
            <a:extLst>
              <a:ext uri="{FF2B5EF4-FFF2-40B4-BE49-F238E27FC236}">
                <a16:creationId xmlns:a16="http://schemas.microsoft.com/office/drawing/2014/main" id="{88FEDB63-A819-4F65-2FCE-2B3D254B9E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54350" y="244197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56CC6C6-FE93-8ED7-4E5F-7B348C0F01A6}"/>
              </a:ext>
            </a:extLst>
          </p:cNvPr>
          <p:cNvSpPr txBox="1"/>
          <p:nvPr/>
        </p:nvSpPr>
        <p:spPr>
          <a:xfrm>
            <a:off x="186042" y="3661171"/>
            <a:ext cx="2056832" cy="2677656"/>
          </a:xfrm>
          <a:prstGeom prst="rect">
            <a:avLst/>
          </a:prstGeom>
          <a:noFill/>
        </p:spPr>
        <p:txBody>
          <a:bodyPr wrap="square" rtlCol="0">
            <a:spAutoFit/>
          </a:bodyPr>
          <a:lstStyle/>
          <a:p>
            <a:pPr algn="ctr"/>
            <a:r>
              <a:rPr lang="en-AU" sz="1400" dirty="0"/>
              <a:t>Identify champions and those that will continually reinforce and provide communication about the improvement.</a:t>
            </a:r>
          </a:p>
          <a:p>
            <a:pPr algn="ctr"/>
            <a:endParaRPr lang="en-AU" sz="1400" dirty="0"/>
          </a:p>
          <a:p>
            <a:pPr algn="ctr"/>
            <a:r>
              <a:rPr lang="en-AU" sz="1400" b="0" i="0" u="none" strike="noStrike" dirty="0">
                <a:solidFill>
                  <a:srgbClr val="000000"/>
                </a:solidFill>
                <a:effectLst/>
              </a:rPr>
              <a:t>Partner with people who reflect the  diversity of the system or process you are trying to improve</a:t>
            </a:r>
            <a:r>
              <a:rPr lang="en-AU" sz="1400" b="0" i="0" dirty="0">
                <a:solidFill>
                  <a:srgbClr val="000000"/>
                </a:solidFill>
                <a:effectLst/>
              </a:rPr>
              <a:t>​</a:t>
            </a:r>
            <a:r>
              <a:rPr lang="en-AU" sz="1400" dirty="0"/>
              <a:t> </a:t>
            </a:r>
          </a:p>
        </p:txBody>
      </p:sp>
      <p:sp>
        <p:nvSpPr>
          <p:cNvPr id="15" name="TextBox 14">
            <a:extLst>
              <a:ext uri="{FF2B5EF4-FFF2-40B4-BE49-F238E27FC236}">
                <a16:creationId xmlns:a16="http://schemas.microsoft.com/office/drawing/2014/main" id="{40243495-6779-ED06-A633-82258A2CE8EA}"/>
              </a:ext>
            </a:extLst>
          </p:cNvPr>
          <p:cNvSpPr txBox="1"/>
          <p:nvPr/>
        </p:nvSpPr>
        <p:spPr>
          <a:xfrm>
            <a:off x="2519538" y="3661171"/>
            <a:ext cx="1849031" cy="2677656"/>
          </a:xfrm>
          <a:prstGeom prst="rect">
            <a:avLst/>
          </a:prstGeom>
          <a:noFill/>
        </p:spPr>
        <p:txBody>
          <a:bodyPr wrap="square" rtlCol="0">
            <a:spAutoFit/>
          </a:bodyPr>
          <a:lstStyle/>
          <a:p>
            <a:pPr algn="ctr"/>
            <a:r>
              <a:rPr lang="en-AU" sz="1400" dirty="0"/>
              <a:t>Bring a systems thinking mindset. </a:t>
            </a:r>
          </a:p>
          <a:p>
            <a:pPr algn="ctr"/>
            <a:endParaRPr lang="en-AU" sz="1400" dirty="0"/>
          </a:p>
          <a:p>
            <a:pPr algn="ctr"/>
            <a:r>
              <a:rPr lang="en-AU" sz="1400" dirty="0"/>
              <a:t>How does this change impact the wider system? </a:t>
            </a:r>
          </a:p>
          <a:p>
            <a:pPr algn="ctr"/>
            <a:endParaRPr lang="en-AU" sz="1400" dirty="0"/>
          </a:p>
          <a:p>
            <a:pPr algn="ctr"/>
            <a:r>
              <a:rPr lang="en-AU" sz="1400" dirty="0"/>
              <a:t>Are there other processes or goals that may impact or can join forces for a wider project?</a:t>
            </a:r>
          </a:p>
        </p:txBody>
      </p:sp>
      <p:sp>
        <p:nvSpPr>
          <p:cNvPr id="17" name="TextBox 16">
            <a:extLst>
              <a:ext uri="{FF2B5EF4-FFF2-40B4-BE49-F238E27FC236}">
                <a16:creationId xmlns:a16="http://schemas.microsoft.com/office/drawing/2014/main" id="{1ACACE3F-DB07-6AF9-714F-B599A1955817}"/>
              </a:ext>
            </a:extLst>
          </p:cNvPr>
          <p:cNvSpPr txBox="1"/>
          <p:nvPr/>
        </p:nvSpPr>
        <p:spPr>
          <a:xfrm>
            <a:off x="10617" y="1533503"/>
            <a:ext cx="2371241" cy="369332"/>
          </a:xfrm>
          <a:prstGeom prst="rect">
            <a:avLst/>
          </a:prstGeom>
          <a:noFill/>
        </p:spPr>
        <p:txBody>
          <a:bodyPr wrap="square" rtlCol="0">
            <a:spAutoFit/>
          </a:bodyPr>
          <a:lstStyle/>
          <a:p>
            <a:pPr algn="ctr"/>
            <a:r>
              <a:rPr lang="en-AU"/>
              <a:t>Collaboration </a:t>
            </a:r>
          </a:p>
        </p:txBody>
      </p:sp>
      <p:sp>
        <p:nvSpPr>
          <p:cNvPr id="18" name="TextBox 17">
            <a:extLst>
              <a:ext uri="{FF2B5EF4-FFF2-40B4-BE49-F238E27FC236}">
                <a16:creationId xmlns:a16="http://schemas.microsoft.com/office/drawing/2014/main" id="{03D977E5-261E-F6C5-0768-2C4A980A7A9C}"/>
              </a:ext>
            </a:extLst>
          </p:cNvPr>
          <p:cNvSpPr txBox="1"/>
          <p:nvPr/>
        </p:nvSpPr>
        <p:spPr>
          <a:xfrm>
            <a:off x="7313598" y="3661171"/>
            <a:ext cx="1657926" cy="1384995"/>
          </a:xfrm>
          <a:prstGeom prst="rect">
            <a:avLst/>
          </a:prstGeom>
          <a:noFill/>
        </p:spPr>
        <p:txBody>
          <a:bodyPr wrap="square" rtlCol="0">
            <a:spAutoFit/>
          </a:bodyPr>
          <a:lstStyle/>
          <a:p>
            <a:pPr algn="ctr"/>
            <a:r>
              <a:rPr lang="en-AU" sz="1400" b="0" i="0" u="none" strike="noStrike" dirty="0">
                <a:solidFill>
                  <a:srgbClr val="000000"/>
                </a:solidFill>
                <a:effectLst/>
              </a:rPr>
              <a:t>Share stories about the wins and the learning that have occurred to your team and a wider audience.</a:t>
            </a:r>
            <a:endParaRPr lang="en-AU" sz="1400" dirty="0"/>
          </a:p>
        </p:txBody>
      </p:sp>
      <p:sp>
        <p:nvSpPr>
          <p:cNvPr id="19" name="TextBox 18">
            <a:extLst>
              <a:ext uri="{FF2B5EF4-FFF2-40B4-BE49-F238E27FC236}">
                <a16:creationId xmlns:a16="http://schemas.microsoft.com/office/drawing/2014/main" id="{8A5D7CEB-BDA9-3201-F6A6-81916557717F}"/>
              </a:ext>
            </a:extLst>
          </p:cNvPr>
          <p:cNvSpPr txBox="1"/>
          <p:nvPr/>
        </p:nvSpPr>
        <p:spPr>
          <a:xfrm>
            <a:off x="9787194" y="3661171"/>
            <a:ext cx="1712524" cy="2246769"/>
          </a:xfrm>
          <a:prstGeom prst="rect">
            <a:avLst/>
          </a:prstGeom>
          <a:noFill/>
        </p:spPr>
        <p:txBody>
          <a:bodyPr wrap="square" rtlCol="0">
            <a:spAutoFit/>
          </a:bodyPr>
          <a:lstStyle/>
          <a:p>
            <a:pPr algn="ctr"/>
            <a:r>
              <a:rPr lang="en-AU" sz="1400" dirty="0"/>
              <a:t>The level of oversight may change depending the scale or complexity of a project. </a:t>
            </a:r>
          </a:p>
          <a:p>
            <a:pPr algn="ctr"/>
            <a:endParaRPr lang="en-AU" sz="1400" dirty="0"/>
          </a:p>
          <a:p>
            <a:pPr algn="ctr"/>
            <a:r>
              <a:rPr lang="en-AU" sz="1400" dirty="0"/>
              <a:t>Who do you go to for approvals?</a:t>
            </a:r>
          </a:p>
          <a:p>
            <a:pPr algn="ctr"/>
            <a:r>
              <a:rPr lang="en-AU" sz="1400" dirty="0"/>
              <a:t>Who has final say?</a:t>
            </a:r>
          </a:p>
        </p:txBody>
      </p:sp>
      <p:cxnSp>
        <p:nvCxnSpPr>
          <p:cNvPr id="20" name="Straight Connector 19">
            <a:extLst>
              <a:ext uri="{FF2B5EF4-FFF2-40B4-BE49-F238E27FC236}">
                <a16:creationId xmlns:a16="http://schemas.microsoft.com/office/drawing/2014/main" id="{47544E5B-A9C0-1C1C-3373-A5685A1B5BC6}"/>
              </a:ext>
              <a:ext uri="{C183D7F6-B498-43B3-948B-1728B52AA6E4}">
                <adec:decorative xmlns:adec="http://schemas.microsoft.com/office/drawing/2017/decorative" val="1"/>
              </a:ext>
            </a:extLst>
          </p:cNvPr>
          <p:cNvCxnSpPr/>
          <p:nvPr/>
        </p:nvCxnSpPr>
        <p:spPr>
          <a:xfrm>
            <a:off x="2337661" y="1836152"/>
            <a:ext cx="0" cy="4524328"/>
          </a:xfrm>
          <a:prstGeom prst="line">
            <a:avLst/>
          </a:prstGeom>
          <a:ln>
            <a:solidFill>
              <a:srgbClr val="459AA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C7A51E-329B-6648-2139-FC8F8E7BF88B}"/>
              </a:ext>
              <a:ext uri="{C183D7F6-B498-43B3-948B-1728B52AA6E4}">
                <adec:decorative xmlns:adec="http://schemas.microsoft.com/office/drawing/2017/decorative" val="1"/>
              </a:ext>
            </a:extLst>
          </p:cNvPr>
          <p:cNvCxnSpPr/>
          <p:nvPr/>
        </p:nvCxnSpPr>
        <p:spPr>
          <a:xfrm>
            <a:off x="4664524" y="1858552"/>
            <a:ext cx="0" cy="4524328"/>
          </a:xfrm>
          <a:prstGeom prst="line">
            <a:avLst/>
          </a:prstGeom>
          <a:ln>
            <a:solidFill>
              <a:srgbClr val="459AA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2F0FFA-40E0-DFEB-A5F4-0ACB90820586}"/>
              </a:ext>
              <a:ext uri="{C183D7F6-B498-43B3-948B-1728B52AA6E4}">
                <adec:decorative xmlns:adec="http://schemas.microsoft.com/office/drawing/2017/decorative" val="1"/>
              </a:ext>
            </a:extLst>
          </p:cNvPr>
          <p:cNvCxnSpPr/>
          <p:nvPr/>
        </p:nvCxnSpPr>
        <p:spPr>
          <a:xfrm>
            <a:off x="7105466" y="1858552"/>
            <a:ext cx="0" cy="4524328"/>
          </a:xfrm>
          <a:prstGeom prst="line">
            <a:avLst/>
          </a:prstGeom>
          <a:ln>
            <a:solidFill>
              <a:srgbClr val="459AA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35C3186-B349-BFB4-3EEC-7DDAC7B7B2AB}"/>
              </a:ext>
              <a:ext uri="{C183D7F6-B498-43B3-948B-1728B52AA6E4}">
                <adec:decorative xmlns:adec="http://schemas.microsoft.com/office/drawing/2017/decorative" val="1"/>
              </a:ext>
            </a:extLst>
          </p:cNvPr>
          <p:cNvCxnSpPr/>
          <p:nvPr/>
        </p:nvCxnSpPr>
        <p:spPr>
          <a:xfrm>
            <a:off x="9391471" y="1858552"/>
            <a:ext cx="0" cy="4524328"/>
          </a:xfrm>
          <a:prstGeom prst="line">
            <a:avLst/>
          </a:prstGeom>
          <a:ln>
            <a:solidFill>
              <a:srgbClr val="459AA6"/>
            </a:solidFill>
          </a:ln>
        </p:spPr>
        <p:style>
          <a:lnRef idx="1">
            <a:schemeClr val="accent1"/>
          </a:lnRef>
          <a:fillRef idx="0">
            <a:schemeClr val="accent1"/>
          </a:fillRef>
          <a:effectRef idx="0">
            <a:schemeClr val="accent1"/>
          </a:effectRef>
          <a:fontRef idx="minor">
            <a:schemeClr val="tx1"/>
          </a:fontRef>
        </p:style>
      </p:cxnSp>
      <p:pic>
        <p:nvPicPr>
          <p:cNvPr id="25" name="Picture 2" descr="Champion ">
            <a:extLst>
              <a:ext uri="{FF2B5EF4-FFF2-40B4-BE49-F238E27FC236}">
                <a16:creationId xmlns:a16="http://schemas.microsoft.com/office/drawing/2014/main" id="{EE6657E9-E3A4-2DDF-D2C2-D29B5CDEDF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9393" y="2225423"/>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alert sign&#10;">
            <a:extLst>
              <a:ext uri="{FF2B5EF4-FFF2-40B4-BE49-F238E27FC236}">
                <a16:creationId xmlns:a16="http://schemas.microsoft.com/office/drawing/2014/main" id="{73D1CC42-259A-7DF8-EC88-88A19F5D32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4151" y="2075726"/>
            <a:ext cx="1569013" cy="135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730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CBE967-A88C-E1A7-BED2-BE13E6B020F3}"/>
              </a:ext>
            </a:extLst>
          </p:cNvPr>
          <p:cNvSpPr>
            <a:spLocks noGrp="1"/>
          </p:cNvSpPr>
          <p:nvPr>
            <p:ph type="ftr" sz="quarter" idx="15"/>
          </p:nvPr>
        </p:nvSpPr>
        <p:spPr/>
        <p:txBody>
          <a:bodyPr/>
          <a:lstStyle/>
          <a:p>
            <a:endParaRPr lang="en-US"/>
          </a:p>
        </p:txBody>
      </p:sp>
      <p:sp>
        <p:nvSpPr>
          <p:cNvPr id="3" name="Slide Number Placeholder 2">
            <a:extLst>
              <a:ext uri="{FF2B5EF4-FFF2-40B4-BE49-F238E27FC236}">
                <a16:creationId xmlns:a16="http://schemas.microsoft.com/office/drawing/2014/main" id="{C9468F01-7647-127F-BDF1-C61196369D55}"/>
              </a:ext>
            </a:extLst>
          </p:cNvPr>
          <p:cNvSpPr>
            <a:spLocks noGrp="1"/>
          </p:cNvSpPr>
          <p:nvPr>
            <p:ph type="sldNum" sz="quarter" idx="11"/>
          </p:nvPr>
        </p:nvSpPr>
        <p:spPr/>
        <p:txBody>
          <a:bodyPr/>
          <a:lstStyle/>
          <a:p>
            <a:fld id="{AE6C97B7-05AD-4402-A8A1-A463185BD3F3}" type="slidenum">
              <a:rPr lang="en-US" smtClean="0"/>
              <a:pPr/>
              <a:t>19</a:t>
            </a:fld>
            <a:endParaRPr lang="en-US"/>
          </a:p>
        </p:txBody>
      </p:sp>
      <p:sp>
        <p:nvSpPr>
          <p:cNvPr id="4" name="Text Placeholder 3">
            <a:extLst>
              <a:ext uri="{FF2B5EF4-FFF2-40B4-BE49-F238E27FC236}">
                <a16:creationId xmlns:a16="http://schemas.microsoft.com/office/drawing/2014/main" id="{E0CB3B1B-C3FA-F578-3B52-6759D485903F}"/>
              </a:ext>
            </a:extLst>
          </p:cNvPr>
          <p:cNvSpPr>
            <a:spLocks noGrp="1"/>
          </p:cNvSpPr>
          <p:nvPr>
            <p:ph type="body" idx="12"/>
          </p:nvPr>
        </p:nvSpPr>
        <p:spPr>
          <a:xfrm>
            <a:off x="539750" y="1284979"/>
            <a:ext cx="5220000" cy="491546"/>
          </a:xfrm>
        </p:spPr>
        <p:txBody>
          <a:bodyPr/>
          <a:lstStyle/>
          <a:p>
            <a:r>
              <a:rPr lang="en-AU" dirty="0"/>
              <a:t>QI in Action has covered:</a:t>
            </a:r>
          </a:p>
        </p:txBody>
      </p:sp>
      <p:sp>
        <p:nvSpPr>
          <p:cNvPr id="5" name="Title 4">
            <a:extLst>
              <a:ext uri="{FF2B5EF4-FFF2-40B4-BE49-F238E27FC236}">
                <a16:creationId xmlns:a16="http://schemas.microsoft.com/office/drawing/2014/main" id="{24E24088-70B9-31FB-DDF6-9F9C6F1CA42E}"/>
              </a:ext>
            </a:extLst>
          </p:cNvPr>
          <p:cNvSpPr>
            <a:spLocks noGrp="1"/>
          </p:cNvSpPr>
          <p:nvPr>
            <p:ph type="title"/>
          </p:nvPr>
        </p:nvSpPr>
        <p:spPr>
          <a:xfrm>
            <a:off x="539750" y="543171"/>
            <a:ext cx="11112250" cy="547842"/>
          </a:xfrm>
        </p:spPr>
        <p:txBody>
          <a:bodyPr/>
          <a:lstStyle/>
          <a:p>
            <a:r>
              <a:rPr lang="en-AU" dirty="0"/>
              <a:t>Summary, questions and feedback</a:t>
            </a:r>
          </a:p>
        </p:txBody>
      </p:sp>
      <p:sp>
        <p:nvSpPr>
          <p:cNvPr id="6" name="Text Placeholder 5">
            <a:extLst>
              <a:ext uri="{FF2B5EF4-FFF2-40B4-BE49-F238E27FC236}">
                <a16:creationId xmlns:a16="http://schemas.microsoft.com/office/drawing/2014/main" id="{EF221579-749A-5223-B409-975AAEF49511}"/>
              </a:ext>
            </a:extLst>
          </p:cNvPr>
          <p:cNvSpPr>
            <a:spLocks noGrp="1"/>
          </p:cNvSpPr>
          <p:nvPr>
            <p:ph type="body" idx="14"/>
          </p:nvPr>
        </p:nvSpPr>
        <p:spPr>
          <a:xfrm>
            <a:off x="6432000" y="1284979"/>
            <a:ext cx="5220000" cy="491546"/>
          </a:xfrm>
        </p:spPr>
        <p:txBody>
          <a:bodyPr/>
          <a:lstStyle/>
          <a:p>
            <a:r>
              <a:rPr lang="en-AU" dirty="0"/>
              <a:t>Evaluation of this program</a:t>
            </a:r>
          </a:p>
        </p:txBody>
      </p:sp>
      <p:sp>
        <p:nvSpPr>
          <p:cNvPr id="7" name="Content Placeholder 6">
            <a:extLst>
              <a:ext uri="{FF2B5EF4-FFF2-40B4-BE49-F238E27FC236}">
                <a16:creationId xmlns:a16="http://schemas.microsoft.com/office/drawing/2014/main" id="{0D98867C-CAF8-6212-61A7-D504AEADF318}"/>
              </a:ext>
            </a:extLst>
          </p:cNvPr>
          <p:cNvSpPr>
            <a:spLocks noGrp="1"/>
          </p:cNvSpPr>
          <p:nvPr>
            <p:ph idx="16"/>
          </p:nvPr>
        </p:nvSpPr>
        <p:spPr>
          <a:xfrm>
            <a:off x="539750" y="1710201"/>
            <a:ext cx="5220000" cy="4604628"/>
          </a:xfrm>
        </p:spPr>
        <p:txBody>
          <a:bodyPr/>
          <a:lstStyle/>
          <a:p>
            <a:pPr marL="342900" indent="-342900" fontAlgn="base">
              <a:lnSpc>
                <a:spcPct val="100000"/>
              </a:lnSpc>
              <a:spcBef>
                <a:spcPts val="0"/>
              </a:spcBef>
              <a:spcAft>
                <a:spcPts val="600"/>
              </a:spcAft>
              <a:buClrTx/>
              <a:defRPr/>
            </a:pPr>
            <a:r>
              <a:rPr lang="en-AU" sz="2000" dirty="0">
                <a:solidFill>
                  <a:schemeClr val="tx1"/>
                </a:solidFill>
                <a:latin typeface="+mj-lt"/>
              </a:rPr>
              <a:t>Create conditions of change to enable quality improvement.  </a:t>
            </a:r>
          </a:p>
          <a:p>
            <a:pPr marL="342900" indent="-342900" fontAlgn="base">
              <a:lnSpc>
                <a:spcPct val="100000"/>
              </a:lnSpc>
              <a:spcBef>
                <a:spcPts val="0"/>
              </a:spcBef>
              <a:spcAft>
                <a:spcPts val="600"/>
              </a:spcAft>
              <a:buClrTx/>
              <a:defRPr/>
            </a:pPr>
            <a:r>
              <a:rPr lang="en-AU" sz="2000" dirty="0">
                <a:solidFill>
                  <a:schemeClr val="tx1"/>
                </a:solidFill>
                <a:latin typeface="+mj-lt"/>
              </a:rPr>
              <a:t>Understand how your system works to help identify where and when change can occur. </a:t>
            </a:r>
          </a:p>
          <a:p>
            <a:pPr marL="342900" indent="-342900" fontAlgn="base">
              <a:lnSpc>
                <a:spcPct val="100000"/>
              </a:lnSpc>
              <a:spcBef>
                <a:spcPts val="0"/>
              </a:spcBef>
              <a:spcAft>
                <a:spcPts val="600"/>
              </a:spcAft>
              <a:buClrTx/>
              <a:defRPr/>
            </a:pPr>
            <a:r>
              <a:rPr lang="en-AU" sz="2000" dirty="0">
                <a:solidFill>
                  <a:schemeClr val="tx1"/>
                </a:solidFill>
                <a:latin typeface="+mj-lt"/>
              </a:rPr>
              <a:t>Use the Model for Improvement as a framework for improvement projects. </a:t>
            </a:r>
          </a:p>
          <a:p>
            <a:pPr marL="342900" indent="-342900" fontAlgn="base">
              <a:lnSpc>
                <a:spcPct val="100000"/>
              </a:lnSpc>
              <a:spcBef>
                <a:spcPts val="0"/>
              </a:spcBef>
              <a:spcAft>
                <a:spcPts val="600"/>
              </a:spcAft>
              <a:buClrTx/>
              <a:defRPr/>
            </a:pPr>
            <a:r>
              <a:rPr lang="en-AU" sz="2000" dirty="0">
                <a:solidFill>
                  <a:schemeClr val="tx1"/>
                </a:solidFill>
                <a:latin typeface="+mj-lt"/>
              </a:rPr>
              <a:t>Use quality improvement tools and methods to understand the problem, set a goal, design, and implement the solution, evaluate the outcome, and sustain improvement. </a:t>
            </a:r>
          </a:p>
          <a:p>
            <a:pPr marL="342900" indent="-342900" fontAlgn="base">
              <a:lnSpc>
                <a:spcPct val="100000"/>
              </a:lnSpc>
              <a:spcBef>
                <a:spcPts val="0"/>
              </a:spcBef>
              <a:spcAft>
                <a:spcPts val="600"/>
              </a:spcAft>
              <a:buClrTx/>
              <a:defRPr/>
            </a:pPr>
            <a:r>
              <a:rPr lang="en-AU" sz="2000" dirty="0">
                <a:solidFill>
                  <a:schemeClr val="tx1"/>
                </a:solidFill>
                <a:latin typeface="+mj-lt"/>
              </a:rPr>
              <a:t>And finally, we touched on how to sustain our change.  </a:t>
            </a:r>
          </a:p>
          <a:p>
            <a:endParaRPr lang="en-AU" dirty="0"/>
          </a:p>
        </p:txBody>
      </p:sp>
      <p:sp>
        <p:nvSpPr>
          <p:cNvPr id="8" name="Content Placeholder 7">
            <a:extLst>
              <a:ext uri="{FF2B5EF4-FFF2-40B4-BE49-F238E27FC236}">
                <a16:creationId xmlns:a16="http://schemas.microsoft.com/office/drawing/2014/main" id="{FAA3C418-B06F-FCE8-2B79-658E94688E4A}"/>
              </a:ext>
            </a:extLst>
          </p:cNvPr>
          <p:cNvSpPr>
            <a:spLocks noGrp="1"/>
          </p:cNvSpPr>
          <p:nvPr>
            <p:ph idx="17"/>
          </p:nvPr>
        </p:nvSpPr>
        <p:spPr>
          <a:xfrm>
            <a:off x="6432000" y="1776525"/>
            <a:ext cx="5220000" cy="3933738"/>
          </a:xfrm>
        </p:spPr>
        <p:txBody>
          <a:bodyPr/>
          <a:lstStyle/>
          <a:p>
            <a:pPr marL="342900" indent="-342900" fontAlgn="base">
              <a:lnSpc>
                <a:spcPct val="100000"/>
              </a:lnSpc>
              <a:spcBef>
                <a:spcPts val="0"/>
              </a:spcBef>
              <a:spcAft>
                <a:spcPts val="600"/>
              </a:spcAft>
              <a:buClrTx/>
              <a:defRPr/>
            </a:pPr>
            <a:r>
              <a:rPr lang="en-AU" sz="2000" dirty="0">
                <a:solidFill>
                  <a:schemeClr val="tx1"/>
                </a:solidFill>
                <a:latin typeface="+mj-lt"/>
              </a:rPr>
              <a:t>Add QR code to evaluation form here.</a:t>
            </a:r>
          </a:p>
        </p:txBody>
      </p:sp>
    </p:spTree>
    <p:extLst>
      <p:ext uri="{BB962C8B-B14F-4D97-AF65-F5344CB8AC3E}">
        <p14:creationId xmlns:p14="http://schemas.microsoft.com/office/powerpoint/2010/main" val="258457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F61E29-9156-AA2E-E2FA-6661C3FE1913}"/>
              </a:ext>
            </a:extLst>
          </p:cNvPr>
          <p:cNvSpPr>
            <a:spLocks noGrp="1"/>
          </p:cNvSpPr>
          <p:nvPr>
            <p:ph type="title"/>
          </p:nvPr>
        </p:nvSpPr>
        <p:spPr>
          <a:xfrm>
            <a:off x="543560" y="3653565"/>
            <a:ext cx="4500879" cy="720839"/>
          </a:xfrm>
        </p:spPr>
        <p:txBody>
          <a:bodyPr/>
          <a:lstStyle/>
          <a:p>
            <a:r>
              <a:rPr lang="en-US" dirty="0">
                <a:latin typeface="+mj-lt"/>
              </a:rPr>
              <a:t>Session 4</a:t>
            </a:r>
          </a:p>
        </p:txBody>
      </p:sp>
      <p:sp>
        <p:nvSpPr>
          <p:cNvPr id="6" name="Text Placeholder 5">
            <a:extLst>
              <a:ext uri="{FF2B5EF4-FFF2-40B4-BE49-F238E27FC236}">
                <a16:creationId xmlns:a16="http://schemas.microsoft.com/office/drawing/2014/main" id="{218DC3D3-06A6-28BE-3D0A-54612477AEB7}"/>
              </a:ext>
            </a:extLst>
          </p:cNvPr>
          <p:cNvSpPr>
            <a:spLocks noGrp="1"/>
          </p:cNvSpPr>
          <p:nvPr>
            <p:ph type="body" idx="1"/>
          </p:nvPr>
        </p:nvSpPr>
        <p:spPr>
          <a:xfrm>
            <a:off x="543560" y="4374404"/>
            <a:ext cx="4500879" cy="406844"/>
          </a:xfrm>
        </p:spPr>
        <p:txBody>
          <a:bodyPr/>
          <a:lstStyle/>
          <a:p>
            <a:r>
              <a:rPr lang="en-US" dirty="0">
                <a:latin typeface="+mj-lt"/>
              </a:rPr>
              <a:t>Measuring and sustaining success</a:t>
            </a:r>
          </a:p>
        </p:txBody>
      </p:sp>
    </p:spTree>
    <p:extLst>
      <p:ext uri="{BB962C8B-B14F-4D97-AF65-F5344CB8AC3E}">
        <p14:creationId xmlns:p14="http://schemas.microsoft.com/office/powerpoint/2010/main" val="352773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7308-AF35-0505-0080-A06E8A4AE0CF}"/>
              </a:ext>
            </a:extLst>
          </p:cNvPr>
          <p:cNvSpPr>
            <a:spLocks noGrp="1"/>
          </p:cNvSpPr>
          <p:nvPr>
            <p:ph type="title"/>
          </p:nvPr>
        </p:nvSpPr>
        <p:spPr>
          <a:xfrm>
            <a:off x="357565" y="5314495"/>
            <a:ext cx="5549382" cy="651653"/>
          </a:xfrm>
        </p:spPr>
        <p:txBody>
          <a:bodyPr/>
          <a:lstStyle/>
          <a:p>
            <a:r>
              <a:rPr lang="en-US" sz="2000" dirty="0">
                <a:latin typeface="+mj-lt"/>
              </a:rPr>
              <a:t>Continue your learning: </a:t>
            </a:r>
            <a:r>
              <a:rPr lang="en-AU" sz="2000" dirty="0">
                <a:hlinkClick r:id="rId3"/>
              </a:rPr>
              <a:t>Quality and safety tools and training | Safer Care Victoria</a:t>
            </a:r>
            <a:endParaRPr lang="en-US" sz="2000" dirty="0">
              <a:latin typeface="+mj-lt"/>
            </a:endParaRPr>
          </a:p>
        </p:txBody>
      </p:sp>
      <p:sp>
        <p:nvSpPr>
          <p:cNvPr id="3" name="Title 1">
            <a:extLst>
              <a:ext uri="{FF2B5EF4-FFF2-40B4-BE49-F238E27FC236}">
                <a16:creationId xmlns:a16="http://schemas.microsoft.com/office/drawing/2014/main" id="{709BA1BB-F7F4-748C-15A5-7F74C9C4F703}"/>
              </a:ext>
            </a:extLst>
          </p:cNvPr>
          <p:cNvSpPr txBox="1">
            <a:spLocks/>
          </p:cNvSpPr>
          <p:nvPr/>
        </p:nvSpPr>
        <p:spPr>
          <a:xfrm>
            <a:off x="357565" y="3050435"/>
            <a:ext cx="11979729" cy="757130"/>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6000" kern="1200">
                <a:solidFill>
                  <a:schemeClr val="bg1"/>
                </a:solidFill>
                <a:latin typeface="VIC SemiBold Italic" panose="00000700000000000000" pitchFamily="2" charset="0"/>
                <a:ea typeface="+mj-ea"/>
                <a:cs typeface="+mj-cs"/>
              </a:defRPr>
            </a:lvl1pPr>
          </a:lstStyle>
          <a:p>
            <a:r>
              <a:rPr lang="en-AU" sz="4800" dirty="0">
                <a:latin typeface="+mj-lt"/>
              </a:rPr>
              <a:t>Thank you</a:t>
            </a:r>
          </a:p>
        </p:txBody>
      </p:sp>
    </p:spTree>
    <p:extLst>
      <p:ext uri="{BB962C8B-B14F-4D97-AF65-F5344CB8AC3E}">
        <p14:creationId xmlns:p14="http://schemas.microsoft.com/office/powerpoint/2010/main" val="116355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DC269-1C35-3789-BE25-CD0D5F8CA18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A97E766-C263-BE56-0125-6389260989B3}"/>
              </a:ext>
            </a:extLst>
          </p:cNvPr>
          <p:cNvSpPr>
            <a:spLocks noGrp="1"/>
          </p:cNvSpPr>
          <p:nvPr>
            <p:ph type="title"/>
          </p:nvPr>
        </p:nvSpPr>
        <p:spPr>
          <a:xfrm>
            <a:off x="543560" y="3653565"/>
            <a:ext cx="4500879" cy="720839"/>
          </a:xfrm>
        </p:spPr>
        <p:txBody>
          <a:bodyPr/>
          <a:lstStyle/>
          <a:p>
            <a:r>
              <a:rPr lang="en-US" dirty="0">
                <a:latin typeface="+mj-lt"/>
              </a:rPr>
              <a:t>Measurement</a:t>
            </a:r>
          </a:p>
        </p:txBody>
      </p:sp>
    </p:spTree>
    <p:extLst>
      <p:ext uri="{BB962C8B-B14F-4D97-AF65-F5344CB8AC3E}">
        <p14:creationId xmlns:p14="http://schemas.microsoft.com/office/powerpoint/2010/main" val="139578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l for improvement diagram">
            <a:extLst>
              <a:ext uri="{FF2B5EF4-FFF2-40B4-BE49-F238E27FC236}">
                <a16:creationId xmlns:a16="http://schemas.microsoft.com/office/drawing/2014/main" id="{83DD1FEE-60E6-4AA7-2704-94EA8090F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492" y="0"/>
            <a:ext cx="5607092" cy="5996296"/>
          </a:xfrm>
          <a:prstGeom prst="rect">
            <a:avLst/>
          </a:prstGeom>
        </p:spPr>
      </p:pic>
      <p:sp>
        <p:nvSpPr>
          <p:cNvPr id="3" name="Slide Number Placeholder 2">
            <a:extLst>
              <a:ext uri="{FF2B5EF4-FFF2-40B4-BE49-F238E27FC236}">
                <a16:creationId xmlns:a16="http://schemas.microsoft.com/office/drawing/2014/main" id="{995A3FC5-BB27-3CDD-72FD-D98FCE370EBE}"/>
              </a:ext>
            </a:extLst>
          </p:cNvPr>
          <p:cNvSpPr>
            <a:spLocks noGrp="1"/>
          </p:cNvSpPr>
          <p:nvPr>
            <p:ph type="sldNum" sz="quarter" idx="11"/>
          </p:nvPr>
        </p:nvSpPr>
        <p:spPr/>
        <p:txBody>
          <a:bodyPr/>
          <a:lstStyle/>
          <a:p>
            <a:fld id="{AE6C97B7-05AD-4402-A8A1-A463185BD3F3}" type="slidenum">
              <a:rPr lang="en-US" smtClean="0"/>
              <a:pPr/>
              <a:t>4</a:t>
            </a:fld>
            <a:endParaRPr lang="en-US"/>
          </a:p>
        </p:txBody>
      </p:sp>
      <p:sp>
        <p:nvSpPr>
          <p:cNvPr id="6" name="Title 5">
            <a:extLst>
              <a:ext uri="{FF2B5EF4-FFF2-40B4-BE49-F238E27FC236}">
                <a16:creationId xmlns:a16="http://schemas.microsoft.com/office/drawing/2014/main" id="{81A93853-3B9C-EA62-040A-C28B08D67167}"/>
              </a:ext>
            </a:extLst>
          </p:cNvPr>
          <p:cNvSpPr>
            <a:spLocks noGrp="1"/>
          </p:cNvSpPr>
          <p:nvPr>
            <p:ph type="title"/>
          </p:nvPr>
        </p:nvSpPr>
        <p:spPr>
          <a:xfrm>
            <a:off x="539750" y="543171"/>
            <a:ext cx="11112250" cy="535531"/>
          </a:xfrm>
        </p:spPr>
        <p:txBody>
          <a:bodyPr/>
          <a:lstStyle/>
          <a:p>
            <a:r>
              <a:rPr lang="en-AU" dirty="0">
                <a:latin typeface="+mj-lt"/>
              </a:rPr>
              <a:t>Establishing measures</a:t>
            </a:r>
          </a:p>
        </p:txBody>
      </p:sp>
      <p:cxnSp>
        <p:nvCxnSpPr>
          <p:cNvPr id="8" name="Straight Arrow Connector 7">
            <a:extLst>
              <a:ext uri="{FF2B5EF4-FFF2-40B4-BE49-F238E27FC236}">
                <a16:creationId xmlns:a16="http://schemas.microsoft.com/office/drawing/2014/main" id="{D7D55FB6-E05B-EF5F-B76A-2B95FB2DADFB}"/>
              </a:ext>
              <a:ext uri="{C183D7F6-B498-43B3-948B-1728B52AA6E4}">
                <adec:decorative xmlns:adec="http://schemas.microsoft.com/office/drawing/2017/decorative" val="1"/>
              </a:ext>
            </a:extLst>
          </p:cNvPr>
          <p:cNvCxnSpPr>
            <a:cxnSpLocks/>
          </p:cNvCxnSpPr>
          <p:nvPr/>
        </p:nvCxnSpPr>
        <p:spPr>
          <a:xfrm>
            <a:off x="5564492" y="3133309"/>
            <a:ext cx="1530661"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8899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1D62A-FB10-B24A-2B2F-8B64BBDB647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BB59D4-47C4-08AF-83C8-FEB0A9D2D234}"/>
              </a:ext>
            </a:extLst>
          </p:cNvPr>
          <p:cNvSpPr>
            <a:spLocks noGrp="1"/>
          </p:cNvSpPr>
          <p:nvPr>
            <p:ph type="sldNum" sz="quarter" idx="11"/>
          </p:nvPr>
        </p:nvSpPr>
        <p:spPr/>
        <p:txBody>
          <a:bodyPr/>
          <a:lstStyle/>
          <a:p>
            <a:fld id="{AE6C97B7-05AD-4402-A8A1-A463185BD3F3}" type="slidenum">
              <a:rPr lang="en-US" smtClean="0"/>
              <a:pPr/>
              <a:t>5</a:t>
            </a:fld>
            <a:endParaRPr lang="en-US"/>
          </a:p>
        </p:txBody>
      </p:sp>
      <p:sp>
        <p:nvSpPr>
          <p:cNvPr id="6" name="Title 5">
            <a:extLst>
              <a:ext uri="{FF2B5EF4-FFF2-40B4-BE49-F238E27FC236}">
                <a16:creationId xmlns:a16="http://schemas.microsoft.com/office/drawing/2014/main" id="{B13B8D8E-C8E0-B805-2A28-157C50391B79}"/>
              </a:ext>
            </a:extLst>
          </p:cNvPr>
          <p:cNvSpPr>
            <a:spLocks noGrp="1"/>
          </p:cNvSpPr>
          <p:nvPr>
            <p:ph type="title"/>
          </p:nvPr>
        </p:nvSpPr>
        <p:spPr>
          <a:xfrm>
            <a:off x="539750" y="543171"/>
            <a:ext cx="11112250" cy="535531"/>
          </a:xfrm>
        </p:spPr>
        <p:txBody>
          <a:bodyPr/>
          <a:lstStyle/>
          <a:p>
            <a:r>
              <a:rPr lang="en-AU" dirty="0">
                <a:latin typeface="+mj-lt"/>
              </a:rPr>
              <a:t>Goal of family of measures</a:t>
            </a:r>
          </a:p>
        </p:txBody>
      </p:sp>
      <p:graphicFrame>
        <p:nvGraphicFramePr>
          <p:cNvPr id="9" name="Content Placeholder 3" descr="image of project/family of measures and pdsa measures with description ">
            <a:extLst>
              <a:ext uri="{FF2B5EF4-FFF2-40B4-BE49-F238E27FC236}">
                <a16:creationId xmlns:a16="http://schemas.microsoft.com/office/drawing/2014/main" id="{B6DD9BD3-FFEF-FF63-A1D5-714F6222A4F5}"/>
              </a:ext>
            </a:extLst>
          </p:cNvPr>
          <p:cNvGraphicFramePr>
            <a:graphicFrameLocks noGrp="1"/>
          </p:cNvGraphicFramePr>
          <p:nvPr>
            <p:ph idx="1"/>
            <p:extLst>
              <p:ext uri="{D42A27DB-BD31-4B8C-83A1-F6EECF244321}">
                <p14:modId xmlns:p14="http://schemas.microsoft.com/office/powerpoint/2010/main" val="4267974596"/>
              </p:ext>
            </p:extLst>
          </p:nvPr>
        </p:nvGraphicFramePr>
        <p:xfrm>
          <a:off x="1035948" y="1891886"/>
          <a:ext cx="10307913" cy="3812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269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BF0FF-971D-ADF5-679B-F5B2B81817B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BECF72-0ECE-0690-BA50-4C93245C6B0A}"/>
              </a:ext>
            </a:extLst>
          </p:cNvPr>
          <p:cNvSpPr>
            <a:spLocks noGrp="1"/>
          </p:cNvSpPr>
          <p:nvPr>
            <p:ph type="sldNum" sz="quarter" idx="11"/>
          </p:nvPr>
        </p:nvSpPr>
        <p:spPr/>
        <p:txBody>
          <a:bodyPr/>
          <a:lstStyle/>
          <a:p>
            <a:fld id="{AE6C97B7-05AD-4402-A8A1-A463185BD3F3}" type="slidenum">
              <a:rPr lang="en-US" smtClean="0"/>
              <a:pPr/>
              <a:t>6</a:t>
            </a:fld>
            <a:endParaRPr lang="en-US"/>
          </a:p>
        </p:txBody>
      </p:sp>
      <p:sp>
        <p:nvSpPr>
          <p:cNvPr id="6" name="Title 5">
            <a:extLst>
              <a:ext uri="{FF2B5EF4-FFF2-40B4-BE49-F238E27FC236}">
                <a16:creationId xmlns:a16="http://schemas.microsoft.com/office/drawing/2014/main" id="{392BB73B-6CE2-91D1-A99E-9199FCFDDAF2}"/>
              </a:ext>
            </a:extLst>
          </p:cNvPr>
          <p:cNvSpPr>
            <a:spLocks noGrp="1"/>
          </p:cNvSpPr>
          <p:nvPr>
            <p:ph type="title"/>
          </p:nvPr>
        </p:nvSpPr>
        <p:spPr>
          <a:xfrm>
            <a:off x="539750" y="543171"/>
            <a:ext cx="11112250" cy="535531"/>
          </a:xfrm>
        </p:spPr>
        <p:txBody>
          <a:bodyPr/>
          <a:lstStyle/>
          <a:p>
            <a:r>
              <a:rPr lang="en-AU" dirty="0">
                <a:latin typeface="+mj-lt"/>
              </a:rPr>
              <a:t>Data collection and measurement</a:t>
            </a:r>
          </a:p>
        </p:txBody>
      </p:sp>
      <p:graphicFrame>
        <p:nvGraphicFramePr>
          <p:cNvPr id="5" name="Content Placeholder 4">
            <a:extLst>
              <a:ext uri="{FF2B5EF4-FFF2-40B4-BE49-F238E27FC236}">
                <a16:creationId xmlns:a16="http://schemas.microsoft.com/office/drawing/2014/main" id="{150AED05-2A4D-5DEA-C6AE-F5CC58A7E93C}"/>
              </a:ext>
            </a:extLst>
          </p:cNvPr>
          <p:cNvGraphicFramePr>
            <a:graphicFrameLocks noGrp="1"/>
          </p:cNvGraphicFramePr>
          <p:nvPr>
            <p:ph idx="1"/>
            <p:extLst>
              <p:ext uri="{D42A27DB-BD31-4B8C-83A1-F6EECF244321}">
                <p14:modId xmlns:p14="http://schemas.microsoft.com/office/powerpoint/2010/main" val="3349771519"/>
              </p:ext>
            </p:extLst>
          </p:nvPr>
        </p:nvGraphicFramePr>
        <p:xfrm>
          <a:off x="214188" y="1362114"/>
          <a:ext cx="11763374" cy="4671137"/>
        </p:xfrm>
        <a:graphic>
          <a:graphicData uri="http://schemas.openxmlformats.org/drawingml/2006/table">
            <a:tbl>
              <a:tblPr firstRow="1" bandRow="1">
                <a:tableStyleId>{2A488322-F2BA-4B5B-9748-0D474271808F}</a:tableStyleId>
              </a:tblPr>
              <a:tblGrid>
                <a:gridCol w="2137001">
                  <a:extLst>
                    <a:ext uri="{9D8B030D-6E8A-4147-A177-3AD203B41FA5}">
                      <a16:colId xmlns:a16="http://schemas.microsoft.com/office/drawing/2014/main" val="1150372630"/>
                    </a:ext>
                  </a:extLst>
                </a:gridCol>
                <a:gridCol w="2710543">
                  <a:extLst>
                    <a:ext uri="{9D8B030D-6E8A-4147-A177-3AD203B41FA5}">
                      <a16:colId xmlns:a16="http://schemas.microsoft.com/office/drawing/2014/main" val="614745677"/>
                    </a:ext>
                  </a:extLst>
                </a:gridCol>
                <a:gridCol w="3788229">
                  <a:extLst>
                    <a:ext uri="{9D8B030D-6E8A-4147-A177-3AD203B41FA5}">
                      <a16:colId xmlns:a16="http://schemas.microsoft.com/office/drawing/2014/main" val="1192529468"/>
                    </a:ext>
                  </a:extLst>
                </a:gridCol>
                <a:gridCol w="3127601">
                  <a:extLst>
                    <a:ext uri="{9D8B030D-6E8A-4147-A177-3AD203B41FA5}">
                      <a16:colId xmlns:a16="http://schemas.microsoft.com/office/drawing/2014/main" val="178522923"/>
                    </a:ext>
                  </a:extLst>
                </a:gridCol>
              </a:tblGrid>
              <a:tr h="417234">
                <a:tc>
                  <a:txBody>
                    <a:bodyPr/>
                    <a:lstStyle/>
                    <a:p>
                      <a:r>
                        <a:rPr lang="en-GB" sz="1800" b="0" i="0" kern="1200" dirty="0">
                          <a:solidFill>
                            <a:srgbClr val="007586"/>
                          </a:solidFill>
                          <a:effectLst/>
                          <a:latin typeface="+mj-lt"/>
                          <a:ea typeface="+mn-ea"/>
                          <a:cs typeface="+mn-cs"/>
                        </a:rPr>
                        <a:t>Aspect</a:t>
                      </a:r>
                    </a:p>
                  </a:txBody>
                  <a:tcPr>
                    <a:solidFill>
                      <a:srgbClr val="A9CFD8"/>
                    </a:solidFill>
                  </a:tcPr>
                </a:tc>
                <a:tc>
                  <a:txBody>
                    <a:bodyPr/>
                    <a:lstStyle/>
                    <a:p>
                      <a:r>
                        <a:rPr lang="en-GB" sz="1800" b="0" i="0" kern="1200" dirty="0">
                          <a:solidFill>
                            <a:srgbClr val="007586"/>
                          </a:solidFill>
                          <a:effectLst/>
                          <a:latin typeface="+mj-lt"/>
                          <a:ea typeface="+mn-ea"/>
                          <a:cs typeface="+mn-cs"/>
                        </a:rPr>
                        <a:t>Improvement</a:t>
                      </a:r>
                    </a:p>
                  </a:txBody>
                  <a:tcPr>
                    <a:solidFill>
                      <a:srgbClr val="A9CFD8"/>
                    </a:solidFill>
                  </a:tcPr>
                </a:tc>
                <a:tc>
                  <a:txBody>
                    <a:bodyPr/>
                    <a:lstStyle/>
                    <a:p>
                      <a:r>
                        <a:rPr lang="en-GB" sz="1800" b="0" i="0" kern="1200" dirty="0">
                          <a:solidFill>
                            <a:srgbClr val="007586"/>
                          </a:solidFill>
                          <a:effectLst/>
                          <a:latin typeface="+mj-lt"/>
                          <a:ea typeface="+mn-ea"/>
                          <a:cs typeface="+mn-cs"/>
                        </a:rPr>
                        <a:t>Judgement for accountability</a:t>
                      </a:r>
                      <a:endParaRPr lang="en-US" sz="1800" b="0" i="0" kern="1200" dirty="0">
                        <a:solidFill>
                          <a:srgbClr val="007586"/>
                        </a:solidFill>
                        <a:effectLst/>
                        <a:latin typeface="+mj-lt"/>
                        <a:ea typeface="+mn-ea"/>
                        <a:cs typeface="+mn-cs"/>
                      </a:endParaRPr>
                    </a:p>
                  </a:txBody>
                  <a:tcPr>
                    <a:solidFill>
                      <a:srgbClr val="A9CFD8"/>
                    </a:solidFill>
                  </a:tcPr>
                </a:tc>
                <a:tc>
                  <a:txBody>
                    <a:bodyPr/>
                    <a:lstStyle/>
                    <a:p>
                      <a:r>
                        <a:rPr lang="en-GB" sz="1800" b="0" i="0" kern="1200" dirty="0">
                          <a:solidFill>
                            <a:srgbClr val="007586"/>
                          </a:solidFill>
                          <a:effectLst/>
                          <a:latin typeface="+mj-lt"/>
                          <a:ea typeface="+mn-ea"/>
                          <a:cs typeface="+mn-cs"/>
                        </a:rPr>
                        <a:t>Clinical research</a:t>
                      </a:r>
                    </a:p>
                  </a:txBody>
                  <a:tcPr>
                    <a:solidFill>
                      <a:srgbClr val="A9CFD8"/>
                    </a:solidFill>
                  </a:tcPr>
                </a:tc>
                <a:extLst>
                  <a:ext uri="{0D108BD9-81ED-4DB2-BD59-A6C34878D82A}">
                    <a16:rowId xmlns:a16="http://schemas.microsoft.com/office/drawing/2014/main" val="3616236956"/>
                  </a:ext>
                </a:extLst>
              </a:tr>
              <a:tr h="767838">
                <a:tc>
                  <a:txBody>
                    <a:bodyPr/>
                    <a:lstStyle/>
                    <a:p>
                      <a:r>
                        <a:rPr lang="en-GB" sz="1400" b="1" dirty="0">
                          <a:latin typeface="+mj-lt"/>
                        </a:rPr>
                        <a:t>Aim</a:t>
                      </a:r>
                    </a:p>
                  </a:txBody>
                  <a:tcPr/>
                </a:tc>
                <a:tc>
                  <a:txBody>
                    <a:bodyPr/>
                    <a:lstStyle/>
                    <a:p>
                      <a:r>
                        <a:rPr lang="en-GB" sz="1400" dirty="0">
                          <a:latin typeface="+mj-lt"/>
                        </a:rPr>
                        <a:t>Improvement of care process, system and outcomes</a:t>
                      </a:r>
                    </a:p>
                  </a:txBody>
                  <a:tcPr/>
                </a:tc>
                <a:tc>
                  <a:txBody>
                    <a:bodyPr/>
                    <a:lstStyle/>
                    <a:p>
                      <a:r>
                        <a:rPr lang="en-GB" sz="1400">
                          <a:solidFill>
                            <a:schemeClr val="tx1"/>
                          </a:solidFill>
                          <a:latin typeface="+mj-lt"/>
                        </a:rPr>
                        <a:t>Judgement, choice , reassurance, spur for change</a:t>
                      </a:r>
                    </a:p>
                  </a:txBody>
                  <a:tcPr/>
                </a:tc>
                <a:tc>
                  <a:txBody>
                    <a:bodyPr/>
                    <a:lstStyle/>
                    <a:p>
                      <a:r>
                        <a:rPr lang="en-GB" sz="1400">
                          <a:solidFill>
                            <a:schemeClr val="tx1"/>
                          </a:solidFill>
                          <a:latin typeface="+mj-lt"/>
                        </a:rPr>
                        <a:t>New generalisable knowledge</a:t>
                      </a:r>
                    </a:p>
                  </a:txBody>
                  <a:tcPr/>
                </a:tc>
                <a:extLst>
                  <a:ext uri="{0D108BD9-81ED-4DB2-BD59-A6C34878D82A}">
                    <a16:rowId xmlns:a16="http://schemas.microsoft.com/office/drawing/2014/main" val="821993097"/>
                  </a:ext>
                </a:extLst>
              </a:tr>
              <a:tr h="540330">
                <a:tc>
                  <a:txBody>
                    <a:bodyPr/>
                    <a:lstStyle/>
                    <a:p>
                      <a:r>
                        <a:rPr lang="en-GB" sz="1400" b="1">
                          <a:latin typeface="+mj-lt"/>
                        </a:rPr>
                        <a:t>Testing strategy</a:t>
                      </a:r>
                    </a:p>
                  </a:txBody>
                  <a:tcPr/>
                </a:tc>
                <a:tc>
                  <a:txBody>
                    <a:bodyPr/>
                    <a:lstStyle/>
                    <a:p>
                      <a:r>
                        <a:rPr lang="en-GB" sz="1400" dirty="0">
                          <a:latin typeface="+mj-lt"/>
                        </a:rPr>
                        <a:t>Sequential tests, observable tests</a:t>
                      </a:r>
                    </a:p>
                  </a:txBody>
                  <a:tcPr/>
                </a:tc>
                <a:tc>
                  <a:txBody>
                    <a:bodyPr/>
                    <a:lstStyle/>
                    <a:p>
                      <a:r>
                        <a:rPr lang="en-GB" sz="1400">
                          <a:solidFill>
                            <a:schemeClr val="tx1"/>
                          </a:solidFill>
                          <a:latin typeface="+mj-lt"/>
                        </a:rPr>
                        <a:t>No test, evaluate current performance</a:t>
                      </a:r>
                    </a:p>
                  </a:txBody>
                  <a:tcPr/>
                </a:tc>
                <a:tc>
                  <a:txBody>
                    <a:bodyPr/>
                    <a:lstStyle/>
                    <a:p>
                      <a:r>
                        <a:rPr lang="en-GB" sz="1400">
                          <a:solidFill>
                            <a:schemeClr val="tx1"/>
                          </a:solidFill>
                          <a:latin typeface="+mj-lt"/>
                        </a:rPr>
                        <a:t>One large test, blinded test</a:t>
                      </a:r>
                    </a:p>
                  </a:txBody>
                  <a:tcPr/>
                </a:tc>
                <a:extLst>
                  <a:ext uri="{0D108BD9-81ED-4DB2-BD59-A6C34878D82A}">
                    <a16:rowId xmlns:a16="http://schemas.microsoft.com/office/drawing/2014/main" val="3785054576"/>
                  </a:ext>
                </a:extLst>
              </a:tr>
              <a:tr h="329399">
                <a:tc>
                  <a:txBody>
                    <a:bodyPr/>
                    <a:lstStyle/>
                    <a:p>
                      <a:r>
                        <a:rPr lang="en-GB" sz="1400" b="1">
                          <a:latin typeface="+mj-lt"/>
                        </a:rPr>
                        <a:t>Bias</a:t>
                      </a:r>
                    </a:p>
                  </a:txBody>
                  <a:tcPr/>
                </a:tc>
                <a:tc>
                  <a:txBody>
                    <a:bodyPr/>
                    <a:lstStyle/>
                    <a:p>
                      <a:r>
                        <a:rPr lang="en-GB" sz="1400" dirty="0">
                          <a:latin typeface="+mj-lt"/>
                        </a:rPr>
                        <a:t>Accept consistent bias</a:t>
                      </a:r>
                    </a:p>
                  </a:txBody>
                  <a:tcPr/>
                </a:tc>
                <a:tc>
                  <a:txBody>
                    <a:bodyPr/>
                    <a:lstStyle/>
                    <a:p>
                      <a:r>
                        <a:rPr lang="en-GB" sz="1400">
                          <a:solidFill>
                            <a:schemeClr val="tx1"/>
                          </a:solidFill>
                          <a:latin typeface="+mj-lt"/>
                        </a:rPr>
                        <a:t>Measures and adjusts to reduce bias</a:t>
                      </a:r>
                    </a:p>
                  </a:txBody>
                  <a:tcPr/>
                </a:tc>
                <a:tc>
                  <a:txBody>
                    <a:bodyPr/>
                    <a:lstStyle/>
                    <a:p>
                      <a:r>
                        <a:rPr lang="en-GB" sz="1400">
                          <a:solidFill>
                            <a:schemeClr val="tx1"/>
                          </a:solidFill>
                          <a:latin typeface="+mj-lt"/>
                        </a:rPr>
                        <a:t>Design to eliminate bias</a:t>
                      </a:r>
                    </a:p>
                  </a:txBody>
                  <a:tcPr/>
                </a:tc>
                <a:extLst>
                  <a:ext uri="{0D108BD9-81ED-4DB2-BD59-A6C34878D82A}">
                    <a16:rowId xmlns:a16="http://schemas.microsoft.com/office/drawing/2014/main" val="2788070339"/>
                  </a:ext>
                </a:extLst>
              </a:tr>
              <a:tr h="540330">
                <a:tc>
                  <a:txBody>
                    <a:bodyPr/>
                    <a:lstStyle/>
                    <a:p>
                      <a:r>
                        <a:rPr lang="en-GB" sz="1400" b="1">
                          <a:latin typeface="+mj-lt"/>
                        </a:rPr>
                        <a:t>Sample size</a:t>
                      </a:r>
                    </a:p>
                  </a:txBody>
                  <a:tcPr/>
                </a:tc>
                <a:tc>
                  <a:txBody>
                    <a:bodyPr/>
                    <a:lstStyle/>
                    <a:p>
                      <a:r>
                        <a:rPr lang="en-GB" sz="1400" dirty="0">
                          <a:latin typeface="+mj-lt"/>
                        </a:rPr>
                        <a:t>'Just enough’ data, small sequential samples</a:t>
                      </a:r>
                    </a:p>
                  </a:txBody>
                  <a:tcPr/>
                </a:tc>
                <a:tc>
                  <a:txBody>
                    <a:bodyPr/>
                    <a:lstStyle/>
                    <a:p>
                      <a:r>
                        <a:rPr lang="en-GB" sz="1400">
                          <a:solidFill>
                            <a:schemeClr val="tx1"/>
                          </a:solidFill>
                          <a:latin typeface="+mj-lt"/>
                        </a:rPr>
                        <a:t>Obtain 100% of available and relevant data</a:t>
                      </a:r>
                    </a:p>
                  </a:txBody>
                  <a:tcPr/>
                </a:tc>
                <a:tc>
                  <a:txBody>
                    <a:bodyPr/>
                    <a:lstStyle/>
                    <a:p>
                      <a:r>
                        <a:rPr lang="en-GB" sz="1400">
                          <a:solidFill>
                            <a:schemeClr val="tx1"/>
                          </a:solidFill>
                          <a:latin typeface="+mj-lt"/>
                        </a:rPr>
                        <a:t>‘Just in case’ data</a:t>
                      </a:r>
                    </a:p>
                  </a:txBody>
                  <a:tcPr/>
                </a:tc>
                <a:extLst>
                  <a:ext uri="{0D108BD9-81ED-4DB2-BD59-A6C34878D82A}">
                    <a16:rowId xmlns:a16="http://schemas.microsoft.com/office/drawing/2014/main" val="1276575518"/>
                  </a:ext>
                </a:extLst>
              </a:tr>
              <a:tr h="767838">
                <a:tc>
                  <a:txBody>
                    <a:bodyPr/>
                    <a:lstStyle/>
                    <a:p>
                      <a:r>
                        <a:rPr lang="en-GB" sz="1400" b="1">
                          <a:latin typeface="+mj-lt"/>
                        </a:rPr>
                        <a:t>Hypothesis</a:t>
                      </a:r>
                    </a:p>
                  </a:txBody>
                  <a:tcPr/>
                </a:tc>
                <a:tc>
                  <a:txBody>
                    <a:bodyPr/>
                    <a:lstStyle/>
                    <a:p>
                      <a:r>
                        <a:rPr lang="en-GB" sz="1400" dirty="0">
                          <a:latin typeface="+mj-lt"/>
                        </a:rPr>
                        <a:t>Hypothesis flexible; changes as learning takes place</a:t>
                      </a:r>
                    </a:p>
                  </a:txBody>
                  <a:tcPr/>
                </a:tc>
                <a:tc>
                  <a:txBody>
                    <a:bodyPr/>
                    <a:lstStyle/>
                    <a:p>
                      <a:r>
                        <a:rPr lang="en-GB" sz="1400" dirty="0">
                          <a:solidFill>
                            <a:schemeClr val="tx1"/>
                          </a:solidFill>
                          <a:latin typeface="+mj-lt"/>
                        </a:rPr>
                        <a:t>No hypothesis</a:t>
                      </a:r>
                    </a:p>
                  </a:txBody>
                  <a:tcPr/>
                </a:tc>
                <a:tc>
                  <a:txBody>
                    <a:bodyPr/>
                    <a:lstStyle/>
                    <a:p>
                      <a:r>
                        <a:rPr lang="en-GB" sz="1400">
                          <a:solidFill>
                            <a:schemeClr val="tx1"/>
                          </a:solidFill>
                          <a:latin typeface="+mj-lt"/>
                        </a:rPr>
                        <a:t>Fixed hypothesis</a:t>
                      </a:r>
                    </a:p>
                  </a:txBody>
                  <a:tcPr/>
                </a:tc>
                <a:extLst>
                  <a:ext uri="{0D108BD9-81ED-4DB2-BD59-A6C34878D82A}">
                    <a16:rowId xmlns:a16="http://schemas.microsoft.com/office/drawing/2014/main" val="3304483469"/>
                  </a:ext>
                </a:extLst>
              </a:tr>
              <a:tr h="767838">
                <a:tc>
                  <a:txBody>
                    <a:bodyPr/>
                    <a:lstStyle/>
                    <a:p>
                      <a:r>
                        <a:rPr lang="en-GB" sz="1400" b="1">
                          <a:latin typeface="+mj-lt"/>
                        </a:rPr>
                        <a:t>Determining if change is an improvement</a:t>
                      </a:r>
                    </a:p>
                  </a:txBody>
                  <a:tcPr/>
                </a:tc>
                <a:tc>
                  <a:txBody>
                    <a:bodyPr/>
                    <a:lstStyle/>
                    <a:p>
                      <a:r>
                        <a:rPr lang="en-GB" sz="1400">
                          <a:latin typeface="+mj-lt"/>
                        </a:rPr>
                        <a:t>Run charts; Shewhart Charts</a:t>
                      </a:r>
                    </a:p>
                  </a:txBody>
                  <a:tcPr/>
                </a:tc>
                <a:tc>
                  <a:txBody>
                    <a:bodyPr/>
                    <a:lstStyle/>
                    <a:p>
                      <a:r>
                        <a:rPr lang="en-GB" sz="1400" dirty="0">
                          <a:solidFill>
                            <a:schemeClr val="tx1"/>
                          </a:solidFill>
                          <a:latin typeface="+mj-lt"/>
                        </a:rPr>
                        <a:t>No focus on change</a:t>
                      </a:r>
                    </a:p>
                  </a:txBody>
                  <a:tcPr/>
                </a:tc>
                <a:tc>
                  <a:txBody>
                    <a:bodyPr/>
                    <a:lstStyle/>
                    <a:p>
                      <a:r>
                        <a:rPr lang="en-GB" sz="1400" dirty="0">
                          <a:solidFill>
                            <a:schemeClr val="tx1"/>
                          </a:solidFill>
                          <a:latin typeface="+mj-lt"/>
                        </a:rPr>
                        <a:t>Hypothesis tests (T-tests, F-tests, Chi-square), p-value</a:t>
                      </a:r>
                    </a:p>
                  </a:txBody>
                  <a:tcPr/>
                </a:tc>
                <a:extLst>
                  <a:ext uri="{0D108BD9-81ED-4DB2-BD59-A6C34878D82A}">
                    <a16:rowId xmlns:a16="http://schemas.microsoft.com/office/drawing/2014/main" val="1491988870"/>
                  </a:ext>
                </a:extLst>
              </a:tr>
              <a:tr h="540330">
                <a:tc>
                  <a:txBody>
                    <a:bodyPr/>
                    <a:lstStyle/>
                    <a:p>
                      <a:r>
                        <a:rPr lang="en-GB" sz="1400" b="1">
                          <a:latin typeface="+mj-lt"/>
                        </a:rPr>
                        <a:t>Confidentiality of data</a:t>
                      </a:r>
                    </a:p>
                  </a:txBody>
                  <a:tcPr/>
                </a:tc>
                <a:tc>
                  <a:txBody>
                    <a:bodyPr/>
                    <a:lstStyle/>
                    <a:p>
                      <a:r>
                        <a:rPr lang="en-GB" sz="1400">
                          <a:latin typeface="+mj-lt"/>
                        </a:rPr>
                        <a:t>Data used only by those involved in Improvement</a:t>
                      </a:r>
                    </a:p>
                  </a:txBody>
                  <a:tcPr/>
                </a:tc>
                <a:tc>
                  <a:txBody>
                    <a:bodyPr/>
                    <a:lstStyle/>
                    <a:p>
                      <a:r>
                        <a:rPr lang="en-GB" sz="1400">
                          <a:solidFill>
                            <a:schemeClr val="tx1"/>
                          </a:solidFill>
                          <a:latin typeface="+mj-lt"/>
                        </a:rPr>
                        <a:t>Data available for public consumption</a:t>
                      </a:r>
                    </a:p>
                  </a:txBody>
                  <a:tcPr/>
                </a:tc>
                <a:tc>
                  <a:txBody>
                    <a:bodyPr/>
                    <a:lstStyle/>
                    <a:p>
                      <a:r>
                        <a:rPr lang="en-GB" sz="1400" dirty="0">
                          <a:solidFill>
                            <a:schemeClr val="tx1"/>
                          </a:solidFill>
                          <a:latin typeface="+mj-lt"/>
                        </a:rPr>
                        <a:t>Research subject's identities protected</a:t>
                      </a:r>
                    </a:p>
                  </a:txBody>
                  <a:tcPr/>
                </a:tc>
                <a:extLst>
                  <a:ext uri="{0D108BD9-81ED-4DB2-BD59-A6C34878D82A}">
                    <a16:rowId xmlns:a16="http://schemas.microsoft.com/office/drawing/2014/main" val="2703856162"/>
                  </a:ext>
                </a:extLst>
              </a:tr>
            </a:tbl>
          </a:graphicData>
        </a:graphic>
      </p:graphicFrame>
      <p:sp>
        <p:nvSpPr>
          <p:cNvPr id="7" name="TextBox 6">
            <a:extLst>
              <a:ext uri="{FF2B5EF4-FFF2-40B4-BE49-F238E27FC236}">
                <a16:creationId xmlns:a16="http://schemas.microsoft.com/office/drawing/2014/main" id="{5E114F8C-CD0E-2775-C623-7BFA5B9F42D2}"/>
              </a:ext>
            </a:extLst>
          </p:cNvPr>
          <p:cNvSpPr txBox="1"/>
          <p:nvPr/>
        </p:nvSpPr>
        <p:spPr>
          <a:xfrm>
            <a:off x="1443883" y="6314829"/>
            <a:ext cx="8283213" cy="584775"/>
          </a:xfrm>
          <a:prstGeom prst="rect">
            <a:avLst/>
          </a:prstGeom>
          <a:noFill/>
        </p:spPr>
        <p:txBody>
          <a:bodyPr wrap="square">
            <a:spAutoFit/>
          </a:bodyPr>
          <a:lstStyle/>
          <a:p>
            <a:r>
              <a:rPr lang="en-AU" sz="800" i="1" dirty="0">
                <a:solidFill>
                  <a:schemeClr val="bg2">
                    <a:lumMod val="75000"/>
                  </a:schemeClr>
                </a:solidFill>
                <a:latin typeface="VIC" panose="00000500000000000000" pitchFamily="2" charset="0"/>
              </a:rPr>
              <a:t>Reference: </a:t>
            </a:r>
            <a:r>
              <a:rPr lang="en-AU" sz="800" i="1" dirty="0">
                <a:solidFill>
                  <a:schemeClr val="bg2">
                    <a:lumMod val="75000"/>
                  </a:schemeClr>
                </a:solidFill>
              </a:rPr>
              <a:t>Lief Solberg, Gordon Mosser and Sharon McDonald. The Three Faces of Performance Measurement: Improvement, Accountability and Research. Journal on Quality Improvement vol. 23, no. 3, (March 1997), 135-147</a:t>
            </a:r>
            <a:endParaRPr lang="en-AU" sz="800" i="1" dirty="0">
              <a:solidFill>
                <a:schemeClr val="bg2">
                  <a:lumMod val="75000"/>
                </a:schemeClr>
              </a:solidFill>
              <a:ea typeface="Calibri"/>
              <a:cs typeface="Calibri"/>
            </a:endParaRPr>
          </a:p>
          <a:p>
            <a:endParaRPr lang="en-AU" sz="800" i="1" dirty="0">
              <a:solidFill>
                <a:schemeClr val="bg2">
                  <a:lumMod val="75000"/>
                </a:schemeClr>
              </a:solidFill>
              <a:latin typeface="VIC" panose="00000500000000000000" pitchFamily="2" charset="0"/>
            </a:endParaRPr>
          </a:p>
          <a:p>
            <a:endParaRPr lang="en-AU" sz="800" dirty="0">
              <a:solidFill>
                <a:schemeClr val="bg2">
                  <a:lumMod val="75000"/>
                </a:schemeClr>
              </a:solidFill>
              <a:latin typeface="VIC" panose="00000500000000000000" pitchFamily="2" charset="0"/>
            </a:endParaRPr>
          </a:p>
        </p:txBody>
      </p:sp>
    </p:spTree>
    <p:extLst>
      <p:ext uri="{BB962C8B-B14F-4D97-AF65-F5344CB8AC3E}">
        <p14:creationId xmlns:p14="http://schemas.microsoft.com/office/powerpoint/2010/main" val="192070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AE3AD-E91F-6260-DDDC-5198DAFB2AA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F64A45-86AA-ED96-B9B9-852F8EBA9705}"/>
              </a:ext>
            </a:extLst>
          </p:cNvPr>
          <p:cNvSpPr>
            <a:spLocks noGrp="1"/>
          </p:cNvSpPr>
          <p:nvPr>
            <p:ph type="sldNum" sz="quarter" idx="11"/>
          </p:nvPr>
        </p:nvSpPr>
        <p:spPr/>
        <p:txBody>
          <a:bodyPr/>
          <a:lstStyle/>
          <a:p>
            <a:fld id="{AE6C97B7-05AD-4402-A8A1-A463185BD3F3}" type="slidenum">
              <a:rPr lang="en-US" smtClean="0"/>
              <a:pPr/>
              <a:t>7</a:t>
            </a:fld>
            <a:endParaRPr lang="en-US"/>
          </a:p>
        </p:txBody>
      </p:sp>
      <p:sp>
        <p:nvSpPr>
          <p:cNvPr id="6" name="Title 5">
            <a:extLst>
              <a:ext uri="{FF2B5EF4-FFF2-40B4-BE49-F238E27FC236}">
                <a16:creationId xmlns:a16="http://schemas.microsoft.com/office/drawing/2014/main" id="{F8AA18C8-BF4C-E880-279D-1BAE61863AD9}"/>
              </a:ext>
            </a:extLst>
          </p:cNvPr>
          <p:cNvSpPr>
            <a:spLocks noGrp="1"/>
          </p:cNvSpPr>
          <p:nvPr>
            <p:ph type="title"/>
          </p:nvPr>
        </p:nvSpPr>
        <p:spPr>
          <a:xfrm>
            <a:off x="539750" y="543171"/>
            <a:ext cx="11112250" cy="535531"/>
          </a:xfrm>
        </p:spPr>
        <p:txBody>
          <a:bodyPr/>
          <a:lstStyle/>
          <a:p>
            <a:r>
              <a:rPr lang="en-AU" dirty="0">
                <a:latin typeface="+mj-lt"/>
              </a:rPr>
              <a:t>How will we know change is an improvement?</a:t>
            </a:r>
          </a:p>
        </p:txBody>
      </p:sp>
      <p:pic>
        <p:nvPicPr>
          <p:cNvPr id="8" name="Picture 7">
            <a:extLst>
              <a:ext uri="{FF2B5EF4-FFF2-40B4-BE49-F238E27FC236}">
                <a16:creationId xmlns:a16="http://schemas.microsoft.com/office/drawing/2014/main" id="{639EF11E-87ED-ECF9-1EC0-817EB42F74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5646" y="1695735"/>
            <a:ext cx="5663051" cy="3915108"/>
          </a:xfrm>
          <a:prstGeom prst="rect">
            <a:avLst/>
          </a:prstGeom>
        </p:spPr>
      </p:pic>
      <p:sp>
        <p:nvSpPr>
          <p:cNvPr id="9" name="TextBox 8">
            <a:extLst>
              <a:ext uri="{FF2B5EF4-FFF2-40B4-BE49-F238E27FC236}">
                <a16:creationId xmlns:a16="http://schemas.microsoft.com/office/drawing/2014/main" id="{7C7B28E2-B51F-1424-FEB9-4AF46525577B}"/>
              </a:ext>
            </a:extLst>
          </p:cNvPr>
          <p:cNvSpPr txBox="1"/>
          <p:nvPr/>
        </p:nvSpPr>
        <p:spPr>
          <a:xfrm>
            <a:off x="214644" y="3004458"/>
            <a:ext cx="4720835" cy="1297663"/>
          </a:xfrm>
          <a:prstGeom prst="rect">
            <a:avLst/>
          </a:prstGeom>
          <a:noFill/>
        </p:spPr>
        <p:txBody>
          <a:bodyPr wrap="square" rtlCol="0">
            <a:spAutoFit/>
          </a:bodyPr>
          <a:lstStyle/>
          <a:p>
            <a:pPr algn="ctr" defTabSz="913554">
              <a:lnSpc>
                <a:spcPct val="98000"/>
              </a:lnSpc>
              <a:spcAft>
                <a:spcPts val="1732"/>
              </a:spcAft>
            </a:pPr>
            <a:r>
              <a:rPr lang="en-AU" sz="2664" i="1">
                <a:solidFill>
                  <a:srgbClr val="000000"/>
                </a:solidFill>
                <a:latin typeface="Arial" panose="020F0502020204030204"/>
                <a:cs typeface="Arial"/>
              </a:rPr>
              <a:t>‘All improvement requires change, but not all change leads to improvement’</a:t>
            </a:r>
          </a:p>
        </p:txBody>
      </p:sp>
      <p:sp>
        <p:nvSpPr>
          <p:cNvPr id="10" name="TextBox 9">
            <a:extLst>
              <a:ext uri="{FF2B5EF4-FFF2-40B4-BE49-F238E27FC236}">
                <a16:creationId xmlns:a16="http://schemas.microsoft.com/office/drawing/2014/main" id="{AD818659-D802-DBEE-819A-6229A7102B33}"/>
              </a:ext>
            </a:extLst>
          </p:cNvPr>
          <p:cNvSpPr txBox="1"/>
          <p:nvPr/>
        </p:nvSpPr>
        <p:spPr>
          <a:xfrm>
            <a:off x="1559701" y="6417766"/>
            <a:ext cx="4188542" cy="215444"/>
          </a:xfrm>
          <a:prstGeom prst="rect">
            <a:avLst/>
          </a:prstGeom>
          <a:noFill/>
        </p:spPr>
        <p:txBody>
          <a:bodyPr wrap="square">
            <a:spAutoFit/>
          </a:bodyPr>
          <a:lstStyle/>
          <a:p>
            <a:r>
              <a:rPr lang="en-AU" sz="800" i="1" u="none" strike="noStrike">
                <a:solidFill>
                  <a:schemeClr val="bg2">
                    <a:lumMod val="75000"/>
                  </a:schemeClr>
                </a:solidFill>
                <a:effectLst/>
                <a:latin typeface="Aptos Narrow" panose="020B0004020202020204" pitchFamily="34" charset="0"/>
              </a:rPr>
              <a:t>Source: Fishbowl jump by Flickr under license: https://creativecommons.org/licenses/by/2.0/</a:t>
            </a:r>
            <a:r>
              <a:rPr lang="en-AU" sz="800" i="1">
                <a:solidFill>
                  <a:schemeClr val="bg2">
                    <a:lumMod val="75000"/>
                  </a:schemeClr>
                </a:solidFill>
              </a:rPr>
              <a:t> </a:t>
            </a:r>
          </a:p>
        </p:txBody>
      </p:sp>
    </p:spTree>
    <p:extLst>
      <p:ext uri="{BB962C8B-B14F-4D97-AF65-F5344CB8AC3E}">
        <p14:creationId xmlns:p14="http://schemas.microsoft.com/office/powerpoint/2010/main" val="295477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CEC71-1A81-01FD-7604-153EB3D3474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035340-545A-DBF1-32F8-40A4A5E45B3E}"/>
              </a:ext>
            </a:extLst>
          </p:cNvPr>
          <p:cNvSpPr>
            <a:spLocks noGrp="1"/>
          </p:cNvSpPr>
          <p:nvPr>
            <p:ph type="sldNum" sz="quarter" idx="11"/>
          </p:nvPr>
        </p:nvSpPr>
        <p:spPr/>
        <p:txBody>
          <a:bodyPr/>
          <a:lstStyle/>
          <a:p>
            <a:fld id="{AE6C97B7-05AD-4402-A8A1-A463185BD3F3}" type="slidenum">
              <a:rPr lang="en-US" smtClean="0"/>
              <a:pPr/>
              <a:t>8</a:t>
            </a:fld>
            <a:endParaRPr lang="en-US"/>
          </a:p>
        </p:txBody>
      </p:sp>
      <p:sp>
        <p:nvSpPr>
          <p:cNvPr id="6" name="Title 5">
            <a:extLst>
              <a:ext uri="{FF2B5EF4-FFF2-40B4-BE49-F238E27FC236}">
                <a16:creationId xmlns:a16="http://schemas.microsoft.com/office/drawing/2014/main" id="{ADB5DDB1-7C65-4228-BE04-5FD99ABAAE88}"/>
              </a:ext>
            </a:extLst>
          </p:cNvPr>
          <p:cNvSpPr>
            <a:spLocks noGrp="1"/>
          </p:cNvSpPr>
          <p:nvPr>
            <p:ph type="title"/>
          </p:nvPr>
        </p:nvSpPr>
        <p:spPr>
          <a:xfrm>
            <a:off x="539750" y="543171"/>
            <a:ext cx="11112250" cy="535531"/>
          </a:xfrm>
        </p:spPr>
        <p:txBody>
          <a:bodyPr/>
          <a:lstStyle/>
          <a:p>
            <a:r>
              <a:rPr lang="en-AU" dirty="0">
                <a:latin typeface="+mj-lt"/>
              </a:rPr>
              <a:t>Data</a:t>
            </a:r>
          </a:p>
        </p:txBody>
      </p:sp>
      <p:pic>
        <p:nvPicPr>
          <p:cNvPr id="2" name="Picture 2" descr="Without data you're just another person with an opinion - Sketchplanations">
            <a:extLst>
              <a:ext uri="{FF2B5EF4-FFF2-40B4-BE49-F238E27FC236}">
                <a16:creationId xmlns:a16="http://schemas.microsoft.com/office/drawing/2014/main" id="{7050901F-363B-35FF-DBAC-5E9C639F51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50051" y="1176973"/>
            <a:ext cx="7291647" cy="4934101"/>
          </a:xfrm>
          <a:prstGeom prst="rect">
            <a:avLst/>
          </a:prstGeom>
          <a:solidFill>
            <a:srgbClr val="FFFFFF"/>
          </a:solidFill>
        </p:spPr>
      </p:pic>
      <p:sp>
        <p:nvSpPr>
          <p:cNvPr id="4" name="TextBox 3">
            <a:extLst>
              <a:ext uri="{FF2B5EF4-FFF2-40B4-BE49-F238E27FC236}">
                <a16:creationId xmlns:a16="http://schemas.microsoft.com/office/drawing/2014/main" id="{6D9E9D0E-8886-EE8E-9569-54F3EB771476}"/>
              </a:ext>
            </a:extLst>
          </p:cNvPr>
          <p:cNvSpPr txBox="1"/>
          <p:nvPr/>
        </p:nvSpPr>
        <p:spPr>
          <a:xfrm>
            <a:off x="1460309" y="6312199"/>
            <a:ext cx="6093430" cy="461665"/>
          </a:xfrm>
          <a:prstGeom prst="rect">
            <a:avLst/>
          </a:prstGeom>
          <a:noFill/>
        </p:spPr>
        <p:txBody>
          <a:bodyPr wrap="square">
            <a:spAutoFit/>
          </a:bodyPr>
          <a:lstStyle/>
          <a:p>
            <a:pPr marL="0" marR="0" lvl="0" indent="0" algn="l" defTabSz="685891"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800" b="0" i="1">
                <a:solidFill>
                  <a:schemeClr val="bg2">
                    <a:lumMod val="75000"/>
                  </a:schemeClr>
                </a:solidFill>
              </a:rPr>
              <a:t>Source: Without data you're just another person with an opinion by Sketchplanations under licence: https://sketchplanations.com/without-data Licensed under a Creative </a:t>
            </a:r>
          </a:p>
          <a:p>
            <a:pPr marL="0" marR="0" lvl="0" indent="0" algn="l" defTabSz="685891"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800" b="0" i="1">
                <a:solidFill>
                  <a:schemeClr val="bg2">
                    <a:lumMod val="75000"/>
                  </a:schemeClr>
                </a:solidFill>
              </a:rPr>
              <a:t>Commons 4.0</a:t>
            </a:r>
          </a:p>
        </p:txBody>
      </p:sp>
    </p:spTree>
    <p:extLst>
      <p:ext uri="{BB962C8B-B14F-4D97-AF65-F5344CB8AC3E}">
        <p14:creationId xmlns:p14="http://schemas.microsoft.com/office/powerpoint/2010/main" val="3758146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57F16-F861-9B50-3131-61835DFCE90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D39041-C635-D1D3-4072-435CABF03F07}"/>
              </a:ext>
            </a:extLst>
          </p:cNvPr>
          <p:cNvSpPr>
            <a:spLocks noGrp="1"/>
          </p:cNvSpPr>
          <p:nvPr>
            <p:ph type="sldNum" sz="quarter" idx="11"/>
          </p:nvPr>
        </p:nvSpPr>
        <p:spPr/>
        <p:txBody>
          <a:bodyPr/>
          <a:lstStyle/>
          <a:p>
            <a:fld id="{AE6C97B7-05AD-4402-A8A1-A463185BD3F3}" type="slidenum">
              <a:rPr lang="en-US" smtClean="0"/>
              <a:pPr/>
              <a:t>9</a:t>
            </a:fld>
            <a:endParaRPr lang="en-US"/>
          </a:p>
        </p:txBody>
      </p:sp>
      <p:sp>
        <p:nvSpPr>
          <p:cNvPr id="6" name="Title 5">
            <a:extLst>
              <a:ext uri="{FF2B5EF4-FFF2-40B4-BE49-F238E27FC236}">
                <a16:creationId xmlns:a16="http://schemas.microsoft.com/office/drawing/2014/main" id="{EB5AA178-FF95-551F-D0D5-23988F77FF94}"/>
              </a:ext>
            </a:extLst>
          </p:cNvPr>
          <p:cNvSpPr>
            <a:spLocks noGrp="1"/>
          </p:cNvSpPr>
          <p:nvPr>
            <p:ph type="title"/>
          </p:nvPr>
        </p:nvSpPr>
        <p:spPr>
          <a:xfrm>
            <a:off x="539750" y="543171"/>
            <a:ext cx="11112250" cy="535531"/>
          </a:xfrm>
        </p:spPr>
        <p:txBody>
          <a:bodyPr/>
          <a:lstStyle/>
          <a:p>
            <a:r>
              <a:rPr lang="en-AU" dirty="0">
                <a:latin typeface="+mj-lt"/>
              </a:rPr>
              <a:t>Family of measures</a:t>
            </a:r>
          </a:p>
        </p:txBody>
      </p:sp>
      <p:graphicFrame>
        <p:nvGraphicFramePr>
          <p:cNvPr id="5" name="Diagram 4" descr="family of measures &#10;1. outcome measure&#10;2. process measure&#10;3. balancing measure">
            <a:extLst>
              <a:ext uri="{FF2B5EF4-FFF2-40B4-BE49-F238E27FC236}">
                <a16:creationId xmlns:a16="http://schemas.microsoft.com/office/drawing/2014/main" id="{6E5DE5AC-35BC-532E-E542-59D188BC3EF9}"/>
              </a:ext>
            </a:extLst>
          </p:cNvPr>
          <p:cNvGraphicFramePr/>
          <p:nvPr>
            <p:extLst>
              <p:ext uri="{D42A27DB-BD31-4B8C-83A1-F6EECF244321}">
                <p14:modId xmlns:p14="http://schemas.microsoft.com/office/powerpoint/2010/main" val="486997320"/>
              </p:ext>
            </p:extLst>
          </p:nvPr>
        </p:nvGraphicFramePr>
        <p:xfrm>
          <a:off x="2289880" y="1330593"/>
          <a:ext cx="8186505" cy="4984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518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B242A"/>
      </a:dk2>
      <a:lt2>
        <a:srgbClr val="E8E8E8"/>
      </a:lt2>
      <a:accent1>
        <a:srgbClr val="007586"/>
      </a:accent1>
      <a:accent2>
        <a:srgbClr val="007586"/>
      </a:accent2>
      <a:accent3>
        <a:srgbClr val="E6643C"/>
      </a:accent3>
      <a:accent4>
        <a:srgbClr val="660099"/>
      </a:accent4>
      <a:accent5>
        <a:srgbClr val="CC3366"/>
      </a:accent5>
      <a:accent6>
        <a:srgbClr val="5AAA64"/>
      </a:accent6>
      <a:hlink>
        <a:srgbClr val="5AB9EB"/>
      </a:hlink>
      <a:folHlink>
        <a:srgbClr val="004E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90b486a-cfad-4f15-8729-8047faab6cf3" xsi:nil="true"/>
    <lcf76f155ced4ddcb4097134ff3c332f xmlns="6d1d9bd2-c28d-4447-b9cb-719024648d31">
      <Terms xmlns="http://schemas.microsoft.com/office/infopath/2007/PartnerControls"/>
    </lcf76f155ced4ddcb4097134ff3c332f>
    <SharedWithUsers xmlns="d90b486a-cfad-4f15-8729-8047faab6cf3">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00FB993BAB8047AC73DFF9F4046586" ma:contentTypeVersion="14" ma:contentTypeDescription="Create a new document." ma:contentTypeScope="" ma:versionID="1bcfd57e3599bc660ce0fe7467ee4202">
  <xsd:schema xmlns:xsd="http://www.w3.org/2001/XMLSchema" xmlns:xs="http://www.w3.org/2001/XMLSchema" xmlns:p="http://schemas.microsoft.com/office/2006/metadata/properties" xmlns:ns2="6d1d9bd2-c28d-4447-b9cb-719024648d31" xmlns:ns3="d90b486a-cfad-4f15-8729-8047faab6cf3" targetNamespace="http://schemas.microsoft.com/office/2006/metadata/properties" ma:root="true" ma:fieldsID="1dfe04f4b325058cd81f10c81f6f3560" ns2:_="" ns3:_="">
    <xsd:import namespace="6d1d9bd2-c28d-4447-b9cb-719024648d31"/>
    <xsd:import namespace="d90b486a-cfad-4f15-8729-8047faab6c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d9bd2-c28d-4447-b9cb-719024648d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0b486a-cfad-4f15-8729-8047faab6c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abed0da-6b30-42f5-b66e-4e7f85557319}" ma:internalName="TaxCatchAll" ma:showField="CatchAllData" ma:web="d90b486a-cfad-4f15-8729-8047faab6c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4D6F61-B07F-41CF-84FC-90ADE2FEDD54}">
  <ds:schemaRefs>
    <ds:schemaRef ds:uri="http://schemas.microsoft.com/sharepoint/v3/contenttype/forms"/>
  </ds:schemaRefs>
</ds:datastoreItem>
</file>

<file path=customXml/itemProps2.xml><?xml version="1.0" encoding="utf-8"?>
<ds:datastoreItem xmlns:ds="http://schemas.openxmlformats.org/officeDocument/2006/customXml" ds:itemID="{3942350D-2E7B-4B2D-A620-A09C7B4DD496}">
  <ds:schemaRefs>
    <ds:schemaRef ds:uri="http://schemas.microsoft.com/office/2006/documentManagement/types"/>
    <ds:schemaRef ds:uri="6d1d9bd2-c28d-4447-b9cb-719024648d31"/>
    <ds:schemaRef ds:uri="http://schemas.microsoft.com/office/infopath/2007/PartnerControls"/>
    <ds:schemaRef ds:uri="http://purl.org/dc/elements/1.1/"/>
    <ds:schemaRef ds:uri="d90b486a-cfad-4f15-8729-8047faab6cf3"/>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DD20013-7FCE-4F0E-9799-1C37306691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d9bd2-c28d-4447-b9cb-719024648d31"/>
    <ds:schemaRef ds:uri="d90b486a-cfad-4f15-8729-8047faab6c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1024</TotalTime>
  <Words>4433</Words>
  <Application>Microsoft Office PowerPoint</Application>
  <PresentationFormat>Widescreen</PresentationFormat>
  <Paragraphs>478</Paragraphs>
  <Slides>20</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Aptos</vt:lpstr>
      <vt:lpstr>Aptos Narrow</vt:lpstr>
      <vt:lpstr>Arial</vt:lpstr>
      <vt:lpstr>Arial Black</vt:lpstr>
      <vt:lpstr>Calibri</vt:lpstr>
      <vt:lpstr>Google Sans</vt:lpstr>
      <vt:lpstr>Söhne</vt:lpstr>
      <vt:lpstr>Symbol</vt:lpstr>
      <vt:lpstr>VIC</vt:lpstr>
      <vt:lpstr>VIC SemiBold</vt:lpstr>
      <vt:lpstr>VIC SemiBold Italic</vt:lpstr>
      <vt:lpstr>Wingdings</vt:lpstr>
      <vt:lpstr>Office Theme</vt:lpstr>
      <vt:lpstr>Quality Improvement  in Action</vt:lpstr>
      <vt:lpstr>Session 4</vt:lpstr>
      <vt:lpstr>Measurement</vt:lpstr>
      <vt:lpstr>Establishing measures</vt:lpstr>
      <vt:lpstr>Goal of family of measures</vt:lpstr>
      <vt:lpstr>Data collection and measurement</vt:lpstr>
      <vt:lpstr>How will we know change is an improvement?</vt:lpstr>
      <vt:lpstr>Data</vt:lpstr>
      <vt:lpstr>Family of measures</vt:lpstr>
      <vt:lpstr>Family of measures: Three levels of measurement </vt:lpstr>
      <vt:lpstr>Aim: Reduce number pressure injuries resulting in harm of high-risk patients over 65 on ward W by 20% within 12 months </vt:lpstr>
      <vt:lpstr>Family of measures example</vt:lpstr>
      <vt:lpstr>Activity 9: Family of measures</vt:lpstr>
      <vt:lpstr>Activity 9: Family of measures</vt:lpstr>
      <vt:lpstr>Sustainability</vt:lpstr>
      <vt:lpstr>A new sustainable level of performance?</vt:lpstr>
      <vt:lpstr>The bigger picture</vt:lpstr>
      <vt:lpstr>Sustainability</vt:lpstr>
      <vt:lpstr>Summary, questions and feedback</vt:lpstr>
      <vt:lpstr>Continue your learning: Quality and safety tools and training | Safer Care Victoria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Improvment in Action slide deck</dc:title>
  <dc:creator>Slidemaster</dc:creator>
  <cp:keywords>QI in Action slide deck</cp:keywords>
  <cp:lastModifiedBy>Nami Nelson (SCV)</cp:lastModifiedBy>
  <cp:revision>3</cp:revision>
  <cp:lastPrinted>2025-01-21T01:11:10Z</cp:lastPrinted>
  <dcterms:created xsi:type="dcterms:W3CDTF">2024-06-15T00:18:09Z</dcterms:created>
  <dcterms:modified xsi:type="dcterms:W3CDTF">2025-06-23T06:48:27Z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e64453-338c-4f93-8a4d-0039a0a41f2a_Enabled">
    <vt:lpwstr>true</vt:lpwstr>
  </property>
  <property fmtid="{D5CDD505-2E9C-101B-9397-08002B2CF9AE}" pid="3" name="MSIP_Label_43e64453-338c-4f93-8a4d-0039a0a41f2a_SetDate">
    <vt:lpwstr>2024-07-22T02:07:15Z</vt:lpwstr>
  </property>
  <property fmtid="{D5CDD505-2E9C-101B-9397-08002B2CF9AE}" pid="4" name="MSIP_Label_43e64453-338c-4f93-8a4d-0039a0a41f2a_Method">
    <vt:lpwstr>Privileged</vt:lpwstr>
  </property>
  <property fmtid="{D5CDD505-2E9C-101B-9397-08002B2CF9AE}" pid="5" name="MSIP_Label_43e64453-338c-4f93-8a4d-0039a0a41f2a_Name">
    <vt:lpwstr>43e64453-338c-4f93-8a4d-0039a0a41f2a</vt:lpwstr>
  </property>
  <property fmtid="{D5CDD505-2E9C-101B-9397-08002B2CF9AE}" pid="6" name="MSIP_Label_43e64453-338c-4f93-8a4d-0039a0a41f2a_SiteId">
    <vt:lpwstr>c0e0601f-0fac-449c-9c88-a104c4eb9f28</vt:lpwstr>
  </property>
  <property fmtid="{D5CDD505-2E9C-101B-9397-08002B2CF9AE}" pid="7" name="MSIP_Label_43e64453-338c-4f93-8a4d-0039a0a41f2a_ActionId">
    <vt:lpwstr>982620d1-5f92-4d3c-84a8-fcff414b4df1</vt:lpwstr>
  </property>
  <property fmtid="{D5CDD505-2E9C-101B-9397-08002B2CF9AE}" pid="8" name="MSIP_Label_43e64453-338c-4f93-8a4d-0039a0a41f2a_ContentBits">
    <vt:lpwstr>2</vt:lpwstr>
  </property>
  <property fmtid="{D5CDD505-2E9C-101B-9397-08002B2CF9AE}" pid="9" name="ClassificationContentMarkingFooterLocations">
    <vt:lpwstr>Office Theme:4</vt:lpwstr>
  </property>
  <property fmtid="{D5CDD505-2E9C-101B-9397-08002B2CF9AE}" pid="10" name="ClassificationContentMarkingFooterText">
    <vt:lpwstr>OFFICIAL</vt:lpwstr>
  </property>
  <property fmtid="{D5CDD505-2E9C-101B-9397-08002B2CF9AE}" pid="11" name="ContentTypeId">
    <vt:lpwstr>0x0101009700FB993BAB8047AC73DFF9F4046586</vt:lpwstr>
  </property>
  <property fmtid="{D5CDD505-2E9C-101B-9397-08002B2CF9AE}" pid="12" name="MediaServiceImageTags">
    <vt:lpwstr/>
  </property>
  <property fmtid="{D5CDD505-2E9C-101B-9397-08002B2CF9AE}" pid="13" name="ArticulateGUID">
    <vt:lpwstr>3C636659-B25F-4FA5-B1D7-A17F542D1DFF</vt:lpwstr>
  </property>
  <property fmtid="{D5CDD505-2E9C-101B-9397-08002B2CF9AE}" pid="14" name="ArticulatePath">
    <vt:lpwstr>SCV Slides - TEAL template - VIC font</vt:lpwstr>
  </property>
  <property fmtid="{D5CDD505-2E9C-101B-9397-08002B2CF9AE}" pid="15" name="Order">
    <vt:lpwstr>7643400.00000000</vt:lpwstr>
  </property>
  <property fmtid="{D5CDD505-2E9C-101B-9397-08002B2CF9AE}" pid="16" name="xd_ProgID">
    <vt:lpwstr/>
  </property>
  <property fmtid="{D5CDD505-2E9C-101B-9397-08002B2CF9AE}" pid="17" name="ComplianceAssetId">
    <vt:lpwstr/>
  </property>
  <property fmtid="{D5CDD505-2E9C-101B-9397-08002B2CF9AE}" pid="18" name="TemplateUrl">
    <vt:lpwstr/>
  </property>
  <property fmtid="{D5CDD505-2E9C-101B-9397-08002B2CF9AE}" pid="19" name="No">
    <vt:lpwstr>1.00000000000000</vt:lpwstr>
  </property>
  <property fmtid="{D5CDD505-2E9C-101B-9397-08002B2CF9AE}" pid="20" name="_ExtendedDescription">
    <vt:lpwstr/>
  </property>
  <property fmtid="{D5CDD505-2E9C-101B-9397-08002B2CF9AE}" pid="21" name="xd_Signature">
    <vt:lpwstr/>
  </property>
  <property fmtid="{D5CDD505-2E9C-101B-9397-08002B2CF9AE}" pid="22" name="TriggerFlowInfo">
    <vt:lpwstr/>
  </property>
</Properties>
</file>